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2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3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4"/>
    <p:sldMasterId id="2147484164" r:id="rId5"/>
    <p:sldMasterId id="2147484154" r:id="rId6"/>
    <p:sldMasterId id="2147484265" r:id="rId7"/>
  </p:sldMasterIdLst>
  <p:notesMasterIdLst>
    <p:notesMasterId r:id="rId9"/>
  </p:notesMasterIdLst>
  <p:handoutMasterIdLst>
    <p:handoutMasterId r:id="rId10"/>
  </p:handoutMasterIdLst>
  <p:sldIdLst>
    <p:sldId id="258" r:id="rId8"/>
  </p:sldIdLst>
  <p:sldSz cx="12192000" cy="6858000"/>
  <p:notesSz cx="6742113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ansi" id="{54567CF3-68B0-DE44-BCB2-10979F2A3B2A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00">
          <p15:clr>
            <a:srgbClr val="A4A3A4"/>
          </p15:clr>
        </p15:guide>
        <p15:guide id="4" orient="horz" pos="1117">
          <p15:clr>
            <a:srgbClr val="A4A3A4"/>
          </p15:clr>
        </p15:guide>
        <p15:guide id="5" orient="horz" pos="3612">
          <p15:clr>
            <a:srgbClr val="A4A3A4"/>
          </p15:clr>
        </p15:guide>
        <p15:guide id="6" orient="horz" pos="935">
          <p15:clr>
            <a:srgbClr val="A4A3A4"/>
          </p15:clr>
        </p15:guide>
        <p15:guide id="7" pos="438">
          <p15:clr>
            <a:srgbClr val="A4A3A4"/>
          </p15:clr>
        </p15:guide>
        <p15:guide id="8" pos="7242">
          <p15:clr>
            <a:srgbClr val="A4A3A4"/>
          </p15:clr>
        </p15:guide>
        <p15:guide id="9" pos="44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ku Kotila" initials="MK" lastIdx="1" clrIdx="0">
    <p:extLst>
      <p:ext uri="{19B8F6BF-5375-455C-9EA6-DF929625EA0E}">
        <p15:presenceInfo xmlns:p15="http://schemas.microsoft.com/office/powerpoint/2012/main" userId="Markku Koti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DB"/>
    <a:srgbClr val="D2DFC1"/>
    <a:srgbClr val="FBDDEF"/>
    <a:srgbClr val="B3C19E"/>
    <a:srgbClr val="CEDEB6"/>
    <a:srgbClr val="D2DEC1"/>
    <a:srgbClr val="FEFFFA"/>
    <a:srgbClr val="FFFFFB"/>
    <a:srgbClr val="FFFFF4"/>
    <a:srgbClr val="FB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20"/>
    <p:restoredTop sz="94655"/>
  </p:normalViewPr>
  <p:slideViewPr>
    <p:cSldViewPr snapToGrid="0">
      <p:cViewPr varScale="1">
        <p:scale>
          <a:sx n="49" d="100"/>
          <a:sy n="49" d="100"/>
        </p:scale>
        <p:origin x="68" y="504"/>
      </p:cViewPr>
      <p:guideLst>
        <p:guide orient="horz" pos="2160"/>
        <p:guide pos="3840"/>
        <p:guide orient="horz" pos="300"/>
        <p:guide orient="horz" pos="1117"/>
        <p:guide orient="horz" pos="3612"/>
        <p:guide orient="horz" pos="935"/>
        <p:guide pos="438"/>
        <p:guide pos="7242"/>
        <p:guide pos="44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2576" y="192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Mäkelä" userId="0f7611f2-a679-4457-9ac0-ba51bf137adc" providerId="ADAL" clId="{9AC83587-E29B-42EF-9FC8-035D1DAD770C}"/>
    <pc:docChg chg="custSel addSld delSld modSld modSection">
      <pc:chgData name="Mari Mäkelä" userId="0f7611f2-a679-4457-9ac0-ba51bf137adc" providerId="ADAL" clId="{9AC83587-E29B-42EF-9FC8-035D1DAD770C}" dt="2025-02-10T08:28:11.562" v="178" actId="14100"/>
      <pc:docMkLst>
        <pc:docMk/>
      </pc:docMkLst>
      <pc:sldChg chg="addSp modSp del mod modClrScheme chgLayout">
        <pc:chgData name="Mari Mäkelä" userId="0f7611f2-a679-4457-9ac0-ba51bf137adc" providerId="ADAL" clId="{9AC83587-E29B-42EF-9FC8-035D1DAD770C}" dt="2025-02-10T08:27:34.453" v="135" actId="2696"/>
        <pc:sldMkLst>
          <pc:docMk/>
          <pc:sldMk cId="4055757711" sldId="257"/>
        </pc:sldMkLst>
        <pc:spChg chg="mod ord">
          <ac:chgData name="Mari Mäkelä" userId="0f7611f2-a679-4457-9ac0-ba51bf137adc" providerId="ADAL" clId="{9AC83587-E29B-42EF-9FC8-035D1DAD770C}" dt="2025-02-10T08:27:24.623" v="133" actId="21"/>
          <ac:spMkLst>
            <pc:docMk/>
            <pc:sldMk cId="4055757711" sldId="257"/>
            <ac:spMk id="2" creationId="{648CA220-AAF6-6EB1-27AF-999622B19F09}"/>
          </ac:spMkLst>
        </pc:spChg>
        <pc:spChg chg="mod ord">
          <ac:chgData name="Mari Mäkelä" userId="0f7611f2-a679-4457-9ac0-ba51bf137adc" providerId="ADAL" clId="{9AC83587-E29B-42EF-9FC8-035D1DAD770C}" dt="2025-02-10T08:27:09.276" v="131" actId="700"/>
          <ac:spMkLst>
            <pc:docMk/>
            <pc:sldMk cId="4055757711" sldId="257"/>
            <ac:spMk id="3" creationId="{12193D7C-B782-72E3-342F-089736F60B49}"/>
          </ac:spMkLst>
        </pc:spChg>
        <pc:spChg chg="add mod ord">
          <ac:chgData name="Mari Mäkelä" userId="0f7611f2-a679-4457-9ac0-ba51bf137adc" providerId="ADAL" clId="{9AC83587-E29B-42EF-9FC8-035D1DAD770C}" dt="2025-02-10T08:27:09.276" v="131" actId="700"/>
          <ac:spMkLst>
            <pc:docMk/>
            <pc:sldMk cId="4055757711" sldId="257"/>
            <ac:spMk id="4" creationId="{1512162C-B956-D269-D306-BEEBC2BE4918}"/>
          </ac:spMkLst>
        </pc:spChg>
      </pc:sldChg>
      <pc:sldChg chg="addSp delSp modSp new mod modClrScheme chgLayout">
        <pc:chgData name="Mari Mäkelä" userId="0f7611f2-a679-4457-9ac0-ba51bf137adc" providerId="ADAL" clId="{9AC83587-E29B-42EF-9FC8-035D1DAD770C}" dt="2025-02-10T08:28:11.562" v="178" actId="14100"/>
        <pc:sldMkLst>
          <pc:docMk/>
          <pc:sldMk cId="2380101353" sldId="258"/>
        </pc:sldMkLst>
        <pc:spChg chg="mod ord">
          <ac:chgData name="Mari Mäkelä" userId="0f7611f2-a679-4457-9ac0-ba51bf137adc" providerId="ADAL" clId="{9AC83587-E29B-42EF-9FC8-035D1DAD770C}" dt="2025-02-10T08:28:05.835" v="176" actId="1076"/>
          <ac:spMkLst>
            <pc:docMk/>
            <pc:sldMk cId="2380101353" sldId="258"/>
            <ac:spMk id="2" creationId="{E990205D-CC94-32BD-E359-64F41EC91173}"/>
          </ac:spMkLst>
        </pc:spChg>
        <pc:spChg chg="del mod ord">
          <ac:chgData name="Mari Mäkelä" userId="0f7611f2-a679-4457-9ac0-ba51bf137adc" providerId="ADAL" clId="{9AC83587-E29B-42EF-9FC8-035D1DAD770C}" dt="2025-02-10T08:27:41.168" v="136" actId="700"/>
          <ac:spMkLst>
            <pc:docMk/>
            <pc:sldMk cId="2380101353" sldId="258"/>
            <ac:spMk id="3" creationId="{2A191A23-F1F8-5E40-6F52-85D8C5794F47}"/>
          </ac:spMkLst>
        </pc:spChg>
        <pc:spChg chg="mod ord">
          <ac:chgData name="Mari Mäkelä" userId="0f7611f2-a679-4457-9ac0-ba51bf137adc" providerId="ADAL" clId="{9AC83587-E29B-42EF-9FC8-035D1DAD770C}" dt="2025-02-10T08:27:41.168" v="136" actId="700"/>
          <ac:spMkLst>
            <pc:docMk/>
            <pc:sldMk cId="2380101353" sldId="258"/>
            <ac:spMk id="4" creationId="{1C6B1764-134F-CC24-136C-967F3182EC96}"/>
          </ac:spMkLst>
        </pc:spChg>
        <pc:spChg chg="add mod ord">
          <ac:chgData name="Mari Mäkelä" userId="0f7611f2-a679-4457-9ac0-ba51bf137adc" providerId="ADAL" clId="{9AC83587-E29B-42EF-9FC8-035D1DAD770C}" dt="2025-02-10T08:28:11.562" v="178" actId="14100"/>
          <ac:spMkLst>
            <pc:docMk/>
            <pc:sldMk cId="2380101353" sldId="258"/>
            <ac:spMk id="5" creationId="{F6B4A3D7-C3D4-03FA-A29D-FFFCD70E4444}"/>
          </ac:spMkLst>
        </pc:spChg>
        <pc:spChg chg="add mod ord">
          <ac:chgData name="Mari Mäkelä" userId="0f7611f2-a679-4457-9ac0-ba51bf137adc" providerId="ADAL" clId="{9AC83587-E29B-42EF-9FC8-035D1DAD770C}" dt="2025-02-10T08:28:08.570" v="177" actId="1076"/>
          <ac:spMkLst>
            <pc:docMk/>
            <pc:sldMk cId="2380101353" sldId="258"/>
            <ac:spMk id="6" creationId="{48E9BF7D-338E-014C-79C5-C60F7961F82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AFD37-14FE-4AE5-9EF6-93FEA055699C}" type="datetimeFigureOut">
              <a:rPr lang="fi-FI" sz="800" smtClean="0"/>
              <a:t>10.2.2025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5E932-51EF-4D36-B3F1-09AC480EE14E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733202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4224052C-2D9E-4566-9DED-A24BF2458267}" type="datetimeFigureOut">
              <a:rPr lang="fi-FI" smtClean="0"/>
              <a:pPr/>
              <a:t>10.2.2025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930275"/>
            <a:ext cx="5903913" cy="3322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75D19124-5FC1-44A0-8E5E-6831162CAC9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671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_1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96000" y="1412776"/>
            <a:ext cx="0" cy="4032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96000" y="1412776"/>
            <a:ext cx="0" cy="4032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1710799" y="2708921"/>
            <a:ext cx="3441810" cy="1274556"/>
            <a:chOff x="5232400" y="3913188"/>
            <a:chExt cx="3219450" cy="1192213"/>
          </a:xfrm>
        </p:grpSpPr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5299075" y="4395788"/>
              <a:ext cx="3152775" cy="709613"/>
            </a:xfrm>
            <a:custGeom>
              <a:avLst/>
              <a:gdLst>
                <a:gd name="T0" fmla="*/ 7543 w 7946"/>
                <a:gd name="T1" fmla="*/ 1471 h 1787"/>
                <a:gd name="T2" fmla="*/ 7617 w 7946"/>
                <a:gd name="T3" fmla="*/ 1385 h 1787"/>
                <a:gd name="T4" fmla="*/ 7703 w 7946"/>
                <a:gd name="T5" fmla="*/ 1353 h 1787"/>
                <a:gd name="T6" fmla="*/ 7815 w 7946"/>
                <a:gd name="T7" fmla="*/ 1366 h 1787"/>
                <a:gd name="T8" fmla="*/ 7909 w 7946"/>
                <a:gd name="T9" fmla="*/ 1444 h 1787"/>
                <a:gd name="T10" fmla="*/ 7946 w 7946"/>
                <a:gd name="T11" fmla="*/ 1555 h 1787"/>
                <a:gd name="T12" fmla="*/ 7924 w 7946"/>
                <a:gd name="T13" fmla="*/ 1666 h 1787"/>
                <a:gd name="T14" fmla="*/ 7859 w 7946"/>
                <a:gd name="T15" fmla="*/ 1745 h 1787"/>
                <a:gd name="T16" fmla="*/ 7766 w 7946"/>
                <a:gd name="T17" fmla="*/ 1785 h 1787"/>
                <a:gd name="T18" fmla="*/ 7654 w 7946"/>
                <a:gd name="T19" fmla="*/ 1772 h 1787"/>
                <a:gd name="T20" fmla="*/ 7560 w 7946"/>
                <a:gd name="T21" fmla="*/ 1694 h 1787"/>
                <a:gd name="T22" fmla="*/ 7522 w 7946"/>
                <a:gd name="T23" fmla="*/ 1567 h 1787"/>
                <a:gd name="T24" fmla="*/ 815 w 7946"/>
                <a:gd name="T25" fmla="*/ 41 h 1787"/>
                <a:gd name="T26" fmla="*/ 1000 w 7946"/>
                <a:gd name="T27" fmla="*/ 122 h 1787"/>
                <a:gd name="T28" fmla="*/ 1124 w 7946"/>
                <a:gd name="T29" fmla="*/ 237 h 1787"/>
                <a:gd name="T30" fmla="*/ 1219 w 7946"/>
                <a:gd name="T31" fmla="*/ 461 h 1787"/>
                <a:gd name="T32" fmla="*/ 1227 w 7946"/>
                <a:gd name="T33" fmla="*/ 696 h 1787"/>
                <a:gd name="T34" fmla="*/ 1169 w 7946"/>
                <a:gd name="T35" fmla="*/ 897 h 1787"/>
                <a:gd name="T36" fmla="*/ 1045 w 7946"/>
                <a:gd name="T37" fmla="*/ 1054 h 1787"/>
                <a:gd name="T38" fmla="*/ 870 w 7946"/>
                <a:gd name="T39" fmla="*/ 1151 h 1787"/>
                <a:gd name="T40" fmla="*/ 678 w 7946"/>
                <a:gd name="T41" fmla="*/ 1192 h 1787"/>
                <a:gd name="T42" fmla="*/ 620 w 7946"/>
                <a:gd name="T43" fmla="*/ 877 h 1787"/>
                <a:gd name="T44" fmla="*/ 742 w 7946"/>
                <a:gd name="T45" fmla="*/ 848 h 1787"/>
                <a:gd name="T46" fmla="*/ 834 w 7946"/>
                <a:gd name="T47" fmla="*/ 765 h 1787"/>
                <a:gd name="T48" fmla="*/ 870 w 7946"/>
                <a:gd name="T49" fmla="*/ 631 h 1787"/>
                <a:gd name="T50" fmla="*/ 855 w 7946"/>
                <a:gd name="T51" fmla="*/ 492 h 1787"/>
                <a:gd name="T52" fmla="*/ 792 w 7946"/>
                <a:gd name="T53" fmla="*/ 394 h 1787"/>
                <a:gd name="T54" fmla="*/ 690 w 7946"/>
                <a:gd name="T55" fmla="*/ 344 h 1787"/>
                <a:gd name="T56" fmla="*/ 1893 w 7946"/>
                <a:gd name="T57" fmla="*/ 15 h 1787"/>
                <a:gd name="T58" fmla="*/ 2953 w 7946"/>
                <a:gd name="T59" fmla="*/ 19 h 1787"/>
                <a:gd name="T60" fmla="*/ 3189 w 7946"/>
                <a:gd name="T61" fmla="*/ 75 h 1787"/>
                <a:gd name="T62" fmla="*/ 3342 w 7946"/>
                <a:gd name="T63" fmla="*/ 174 h 1787"/>
                <a:gd name="T64" fmla="*/ 3463 w 7946"/>
                <a:gd name="T65" fmla="*/ 353 h 1787"/>
                <a:gd name="T66" fmla="*/ 3507 w 7946"/>
                <a:gd name="T67" fmla="*/ 584 h 1787"/>
                <a:gd name="T68" fmla="*/ 3487 w 7946"/>
                <a:gd name="T69" fmla="*/ 780 h 1787"/>
                <a:gd name="T70" fmla="*/ 3389 w 7946"/>
                <a:gd name="T71" fmla="*/ 982 h 1787"/>
                <a:gd name="T72" fmla="*/ 3250 w 7946"/>
                <a:gd name="T73" fmla="*/ 1103 h 1787"/>
                <a:gd name="T74" fmla="*/ 3060 w 7946"/>
                <a:gd name="T75" fmla="*/ 1176 h 1787"/>
                <a:gd name="T76" fmla="*/ 2625 w 7946"/>
                <a:gd name="T77" fmla="*/ 1772 h 1787"/>
                <a:gd name="T78" fmla="*/ 2953 w 7946"/>
                <a:gd name="T79" fmla="*/ 870 h 1787"/>
                <a:gd name="T80" fmla="*/ 3070 w 7946"/>
                <a:gd name="T81" fmla="*/ 814 h 1787"/>
                <a:gd name="T82" fmla="*/ 3135 w 7946"/>
                <a:gd name="T83" fmla="*/ 701 h 1787"/>
                <a:gd name="T84" fmla="*/ 3145 w 7946"/>
                <a:gd name="T85" fmla="*/ 561 h 1787"/>
                <a:gd name="T86" fmla="*/ 3104 w 7946"/>
                <a:gd name="T87" fmla="*/ 437 h 1787"/>
                <a:gd name="T88" fmla="*/ 3027 w 7946"/>
                <a:gd name="T89" fmla="*/ 367 h 1787"/>
                <a:gd name="T90" fmla="*/ 2863 w 7946"/>
                <a:gd name="T91" fmla="*/ 332 h 1787"/>
                <a:gd name="T92" fmla="*/ 4361 w 7946"/>
                <a:gd name="T93" fmla="*/ 1772 h 1787"/>
                <a:gd name="T94" fmla="*/ 5158 w 7946"/>
                <a:gd name="T95" fmla="*/ 201 h 1787"/>
                <a:gd name="T96" fmla="*/ 5213 w 7946"/>
                <a:gd name="T97" fmla="*/ 113 h 1787"/>
                <a:gd name="T98" fmla="*/ 5322 w 7946"/>
                <a:gd name="T99" fmla="*/ 56 h 1787"/>
                <a:gd name="T100" fmla="*/ 5427 w 7946"/>
                <a:gd name="T101" fmla="*/ 60 h 1787"/>
                <a:gd name="T102" fmla="*/ 5534 w 7946"/>
                <a:gd name="T103" fmla="*/ 135 h 1787"/>
                <a:gd name="T104" fmla="*/ 5577 w 7946"/>
                <a:gd name="T105" fmla="*/ 256 h 1787"/>
                <a:gd name="T106" fmla="*/ 5556 w 7946"/>
                <a:gd name="T107" fmla="*/ 367 h 1787"/>
                <a:gd name="T108" fmla="*/ 5491 w 7946"/>
                <a:gd name="T109" fmla="*/ 447 h 1787"/>
                <a:gd name="T110" fmla="*/ 5396 w 7946"/>
                <a:gd name="T111" fmla="*/ 486 h 1787"/>
                <a:gd name="T112" fmla="*/ 5282 w 7946"/>
                <a:gd name="T113" fmla="*/ 471 h 1787"/>
                <a:gd name="T114" fmla="*/ 5181 w 7946"/>
                <a:gd name="T115" fmla="*/ 386 h 1787"/>
                <a:gd name="T116" fmla="*/ 5149 w 7946"/>
                <a:gd name="T117" fmla="*/ 280 h 1787"/>
                <a:gd name="T118" fmla="*/ 6532 w 7946"/>
                <a:gd name="T119" fmla="*/ 0 h 1787"/>
                <a:gd name="T120" fmla="*/ 6722 w 7946"/>
                <a:gd name="T121" fmla="*/ 1232 h 1787"/>
                <a:gd name="T122" fmla="*/ 6464 w 7946"/>
                <a:gd name="T123" fmla="*/ 815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6" h="1787">
                  <a:moveTo>
                    <a:pt x="7522" y="1567"/>
                  </a:moveTo>
                  <a:lnTo>
                    <a:pt x="7523" y="1555"/>
                  </a:lnTo>
                  <a:lnTo>
                    <a:pt x="7523" y="1545"/>
                  </a:lnTo>
                  <a:lnTo>
                    <a:pt x="7525" y="1533"/>
                  </a:lnTo>
                  <a:lnTo>
                    <a:pt x="7526" y="1522"/>
                  </a:lnTo>
                  <a:lnTo>
                    <a:pt x="7529" y="1511"/>
                  </a:lnTo>
                  <a:lnTo>
                    <a:pt x="7532" y="1501"/>
                  </a:lnTo>
                  <a:lnTo>
                    <a:pt x="7535" y="1490"/>
                  </a:lnTo>
                  <a:lnTo>
                    <a:pt x="7540" y="1480"/>
                  </a:lnTo>
                  <a:lnTo>
                    <a:pt x="7543" y="1471"/>
                  </a:lnTo>
                  <a:lnTo>
                    <a:pt x="7548" y="1461"/>
                  </a:lnTo>
                  <a:lnTo>
                    <a:pt x="7554" y="1452"/>
                  </a:lnTo>
                  <a:lnTo>
                    <a:pt x="7560" y="1444"/>
                  </a:lnTo>
                  <a:lnTo>
                    <a:pt x="7566" y="1435"/>
                  </a:lnTo>
                  <a:lnTo>
                    <a:pt x="7572" y="1427"/>
                  </a:lnTo>
                  <a:lnTo>
                    <a:pt x="7579" y="1419"/>
                  </a:lnTo>
                  <a:lnTo>
                    <a:pt x="7586" y="1411"/>
                  </a:lnTo>
                  <a:lnTo>
                    <a:pt x="7593" y="1404"/>
                  </a:lnTo>
                  <a:lnTo>
                    <a:pt x="7600" y="1398"/>
                  </a:lnTo>
                  <a:lnTo>
                    <a:pt x="7617" y="1385"/>
                  </a:lnTo>
                  <a:lnTo>
                    <a:pt x="7626" y="1381"/>
                  </a:lnTo>
                  <a:lnTo>
                    <a:pt x="7635" y="1376"/>
                  </a:lnTo>
                  <a:lnTo>
                    <a:pt x="7639" y="1373"/>
                  </a:lnTo>
                  <a:lnTo>
                    <a:pt x="7644" y="1371"/>
                  </a:lnTo>
                  <a:lnTo>
                    <a:pt x="7654" y="1366"/>
                  </a:lnTo>
                  <a:lnTo>
                    <a:pt x="7663" y="1363"/>
                  </a:lnTo>
                  <a:lnTo>
                    <a:pt x="7673" y="1359"/>
                  </a:lnTo>
                  <a:lnTo>
                    <a:pt x="7682" y="1357"/>
                  </a:lnTo>
                  <a:lnTo>
                    <a:pt x="7693" y="1354"/>
                  </a:lnTo>
                  <a:lnTo>
                    <a:pt x="7703" y="1353"/>
                  </a:lnTo>
                  <a:lnTo>
                    <a:pt x="7714" y="1352"/>
                  </a:lnTo>
                  <a:lnTo>
                    <a:pt x="7725" y="1351"/>
                  </a:lnTo>
                  <a:lnTo>
                    <a:pt x="7736" y="1351"/>
                  </a:lnTo>
                  <a:lnTo>
                    <a:pt x="7745" y="1351"/>
                  </a:lnTo>
                  <a:lnTo>
                    <a:pt x="7756" y="1352"/>
                  </a:lnTo>
                  <a:lnTo>
                    <a:pt x="7766" y="1353"/>
                  </a:lnTo>
                  <a:lnTo>
                    <a:pt x="7776" y="1354"/>
                  </a:lnTo>
                  <a:lnTo>
                    <a:pt x="7787" y="1357"/>
                  </a:lnTo>
                  <a:lnTo>
                    <a:pt x="7796" y="1359"/>
                  </a:lnTo>
                  <a:lnTo>
                    <a:pt x="7815" y="1366"/>
                  </a:lnTo>
                  <a:lnTo>
                    <a:pt x="7834" y="1376"/>
                  </a:lnTo>
                  <a:lnTo>
                    <a:pt x="7851" y="1385"/>
                  </a:lnTo>
                  <a:lnTo>
                    <a:pt x="7859" y="1391"/>
                  </a:lnTo>
                  <a:lnTo>
                    <a:pt x="7867" y="1398"/>
                  </a:lnTo>
                  <a:lnTo>
                    <a:pt x="7876" y="1404"/>
                  </a:lnTo>
                  <a:lnTo>
                    <a:pt x="7883" y="1411"/>
                  </a:lnTo>
                  <a:lnTo>
                    <a:pt x="7890" y="1419"/>
                  </a:lnTo>
                  <a:lnTo>
                    <a:pt x="7896" y="1427"/>
                  </a:lnTo>
                  <a:lnTo>
                    <a:pt x="7903" y="1435"/>
                  </a:lnTo>
                  <a:lnTo>
                    <a:pt x="7909" y="1444"/>
                  </a:lnTo>
                  <a:lnTo>
                    <a:pt x="7914" y="1452"/>
                  </a:lnTo>
                  <a:lnTo>
                    <a:pt x="7920" y="1461"/>
                  </a:lnTo>
                  <a:lnTo>
                    <a:pt x="7928" y="1480"/>
                  </a:lnTo>
                  <a:lnTo>
                    <a:pt x="7933" y="1490"/>
                  </a:lnTo>
                  <a:lnTo>
                    <a:pt x="7936" y="1501"/>
                  </a:lnTo>
                  <a:lnTo>
                    <a:pt x="7939" y="1511"/>
                  </a:lnTo>
                  <a:lnTo>
                    <a:pt x="7941" y="1522"/>
                  </a:lnTo>
                  <a:lnTo>
                    <a:pt x="7943" y="1533"/>
                  </a:lnTo>
                  <a:lnTo>
                    <a:pt x="7945" y="1545"/>
                  </a:lnTo>
                  <a:lnTo>
                    <a:pt x="7946" y="1555"/>
                  </a:lnTo>
                  <a:lnTo>
                    <a:pt x="7946" y="1567"/>
                  </a:lnTo>
                  <a:lnTo>
                    <a:pt x="7946" y="1579"/>
                  </a:lnTo>
                  <a:lnTo>
                    <a:pt x="7945" y="1591"/>
                  </a:lnTo>
                  <a:lnTo>
                    <a:pt x="7943" y="1603"/>
                  </a:lnTo>
                  <a:lnTo>
                    <a:pt x="7941" y="1614"/>
                  </a:lnTo>
                  <a:lnTo>
                    <a:pt x="7939" y="1625"/>
                  </a:lnTo>
                  <a:lnTo>
                    <a:pt x="7936" y="1636"/>
                  </a:lnTo>
                  <a:lnTo>
                    <a:pt x="7933" y="1647"/>
                  </a:lnTo>
                  <a:lnTo>
                    <a:pt x="7928" y="1656"/>
                  </a:lnTo>
                  <a:lnTo>
                    <a:pt x="7924" y="1666"/>
                  </a:lnTo>
                  <a:lnTo>
                    <a:pt x="7920" y="1675"/>
                  </a:lnTo>
                  <a:lnTo>
                    <a:pt x="7914" y="1685"/>
                  </a:lnTo>
                  <a:lnTo>
                    <a:pt x="7909" y="1694"/>
                  </a:lnTo>
                  <a:lnTo>
                    <a:pt x="7903" y="1703"/>
                  </a:lnTo>
                  <a:lnTo>
                    <a:pt x="7896" y="1711"/>
                  </a:lnTo>
                  <a:lnTo>
                    <a:pt x="7890" y="1718"/>
                  </a:lnTo>
                  <a:lnTo>
                    <a:pt x="7883" y="1725"/>
                  </a:lnTo>
                  <a:lnTo>
                    <a:pt x="7876" y="1732"/>
                  </a:lnTo>
                  <a:lnTo>
                    <a:pt x="7867" y="1739"/>
                  </a:lnTo>
                  <a:lnTo>
                    <a:pt x="7859" y="1745"/>
                  </a:lnTo>
                  <a:lnTo>
                    <a:pt x="7851" y="1751"/>
                  </a:lnTo>
                  <a:lnTo>
                    <a:pt x="7842" y="1757"/>
                  </a:lnTo>
                  <a:lnTo>
                    <a:pt x="7834" y="1762"/>
                  </a:lnTo>
                  <a:lnTo>
                    <a:pt x="7825" y="1767"/>
                  </a:lnTo>
                  <a:lnTo>
                    <a:pt x="7815" y="1772"/>
                  </a:lnTo>
                  <a:lnTo>
                    <a:pt x="7806" y="1775"/>
                  </a:lnTo>
                  <a:lnTo>
                    <a:pt x="7796" y="1777"/>
                  </a:lnTo>
                  <a:lnTo>
                    <a:pt x="7787" y="1781"/>
                  </a:lnTo>
                  <a:lnTo>
                    <a:pt x="7776" y="1783"/>
                  </a:lnTo>
                  <a:lnTo>
                    <a:pt x="7766" y="1785"/>
                  </a:lnTo>
                  <a:lnTo>
                    <a:pt x="7756" y="1786"/>
                  </a:lnTo>
                  <a:lnTo>
                    <a:pt x="7745" y="1787"/>
                  </a:lnTo>
                  <a:lnTo>
                    <a:pt x="7736" y="1787"/>
                  </a:lnTo>
                  <a:lnTo>
                    <a:pt x="7725" y="1787"/>
                  </a:lnTo>
                  <a:lnTo>
                    <a:pt x="7714" y="1786"/>
                  </a:lnTo>
                  <a:lnTo>
                    <a:pt x="7703" y="1785"/>
                  </a:lnTo>
                  <a:lnTo>
                    <a:pt x="7693" y="1783"/>
                  </a:lnTo>
                  <a:lnTo>
                    <a:pt x="7682" y="1781"/>
                  </a:lnTo>
                  <a:lnTo>
                    <a:pt x="7673" y="1777"/>
                  </a:lnTo>
                  <a:lnTo>
                    <a:pt x="7654" y="1772"/>
                  </a:lnTo>
                  <a:lnTo>
                    <a:pt x="7635" y="1762"/>
                  </a:lnTo>
                  <a:lnTo>
                    <a:pt x="7617" y="1751"/>
                  </a:lnTo>
                  <a:lnTo>
                    <a:pt x="7608" y="1745"/>
                  </a:lnTo>
                  <a:lnTo>
                    <a:pt x="7600" y="1739"/>
                  </a:lnTo>
                  <a:lnTo>
                    <a:pt x="7593" y="1732"/>
                  </a:lnTo>
                  <a:lnTo>
                    <a:pt x="7586" y="1725"/>
                  </a:lnTo>
                  <a:lnTo>
                    <a:pt x="7579" y="1718"/>
                  </a:lnTo>
                  <a:lnTo>
                    <a:pt x="7572" y="1711"/>
                  </a:lnTo>
                  <a:lnTo>
                    <a:pt x="7566" y="1703"/>
                  </a:lnTo>
                  <a:lnTo>
                    <a:pt x="7560" y="1694"/>
                  </a:lnTo>
                  <a:lnTo>
                    <a:pt x="7554" y="1685"/>
                  </a:lnTo>
                  <a:lnTo>
                    <a:pt x="7548" y="1675"/>
                  </a:lnTo>
                  <a:lnTo>
                    <a:pt x="7540" y="1656"/>
                  </a:lnTo>
                  <a:lnTo>
                    <a:pt x="7532" y="1636"/>
                  </a:lnTo>
                  <a:lnTo>
                    <a:pt x="7529" y="1625"/>
                  </a:lnTo>
                  <a:lnTo>
                    <a:pt x="7526" y="1614"/>
                  </a:lnTo>
                  <a:lnTo>
                    <a:pt x="7525" y="1603"/>
                  </a:lnTo>
                  <a:lnTo>
                    <a:pt x="7523" y="1591"/>
                  </a:lnTo>
                  <a:lnTo>
                    <a:pt x="7523" y="1579"/>
                  </a:lnTo>
                  <a:lnTo>
                    <a:pt x="7522" y="1567"/>
                  </a:lnTo>
                  <a:close/>
                  <a:moveTo>
                    <a:pt x="0" y="15"/>
                  </a:moveTo>
                  <a:lnTo>
                    <a:pt x="598" y="15"/>
                  </a:lnTo>
                  <a:lnTo>
                    <a:pt x="630" y="15"/>
                  </a:lnTo>
                  <a:lnTo>
                    <a:pt x="663" y="18"/>
                  </a:lnTo>
                  <a:lnTo>
                    <a:pt x="678" y="19"/>
                  </a:lnTo>
                  <a:lnTo>
                    <a:pt x="695" y="20"/>
                  </a:lnTo>
                  <a:lnTo>
                    <a:pt x="725" y="23"/>
                  </a:lnTo>
                  <a:lnTo>
                    <a:pt x="755" y="28"/>
                  </a:lnTo>
                  <a:lnTo>
                    <a:pt x="786" y="34"/>
                  </a:lnTo>
                  <a:lnTo>
                    <a:pt x="815" y="41"/>
                  </a:lnTo>
                  <a:lnTo>
                    <a:pt x="830" y="45"/>
                  </a:lnTo>
                  <a:lnTo>
                    <a:pt x="844" y="50"/>
                  </a:lnTo>
                  <a:lnTo>
                    <a:pt x="872" y="58"/>
                  </a:lnTo>
                  <a:lnTo>
                    <a:pt x="899" y="69"/>
                  </a:lnTo>
                  <a:lnTo>
                    <a:pt x="913" y="75"/>
                  </a:lnTo>
                  <a:lnTo>
                    <a:pt x="926" y="81"/>
                  </a:lnTo>
                  <a:lnTo>
                    <a:pt x="951" y="94"/>
                  </a:lnTo>
                  <a:lnTo>
                    <a:pt x="964" y="100"/>
                  </a:lnTo>
                  <a:lnTo>
                    <a:pt x="976" y="107"/>
                  </a:lnTo>
                  <a:lnTo>
                    <a:pt x="1000" y="122"/>
                  </a:lnTo>
                  <a:lnTo>
                    <a:pt x="1024" y="138"/>
                  </a:lnTo>
                  <a:lnTo>
                    <a:pt x="1034" y="147"/>
                  </a:lnTo>
                  <a:lnTo>
                    <a:pt x="1045" y="155"/>
                  </a:lnTo>
                  <a:lnTo>
                    <a:pt x="1056" y="165"/>
                  </a:lnTo>
                  <a:lnTo>
                    <a:pt x="1066" y="174"/>
                  </a:lnTo>
                  <a:lnTo>
                    <a:pt x="1087" y="193"/>
                  </a:lnTo>
                  <a:lnTo>
                    <a:pt x="1096" y="204"/>
                  </a:lnTo>
                  <a:lnTo>
                    <a:pt x="1106" y="215"/>
                  </a:lnTo>
                  <a:lnTo>
                    <a:pt x="1114" y="226"/>
                  </a:lnTo>
                  <a:lnTo>
                    <a:pt x="1124" y="237"/>
                  </a:lnTo>
                  <a:lnTo>
                    <a:pt x="1140" y="261"/>
                  </a:lnTo>
                  <a:lnTo>
                    <a:pt x="1154" y="285"/>
                  </a:lnTo>
                  <a:lnTo>
                    <a:pt x="1169" y="311"/>
                  </a:lnTo>
                  <a:lnTo>
                    <a:pt x="1182" y="338"/>
                  </a:lnTo>
                  <a:lnTo>
                    <a:pt x="1188" y="353"/>
                  </a:lnTo>
                  <a:lnTo>
                    <a:pt x="1194" y="367"/>
                  </a:lnTo>
                  <a:lnTo>
                    <a:pt x="1203" y="397"/>
                  </a:lnTo>
                  <a:lnTo>
                    <a:pt x="1211" y="429"/>
                  </a:lnTo>
                  <a:lnTo>
                    <a:pt x="1215" y="444"/>
                  </a:lnTo>
                  <a:lnTo>
                    <a:pt x="1219" y="461"/>
                  </a:lnTo>
                  <a:lnTo>
                    <a:pt x="1225" y="494"/>
                  </a:lnTo>
                  <a:lnTo>
                    <a:pt x="1228" y="530"/>
                  </a:lnTo>
                  <a:lnTo>
                    <a:pt x="1230" y="548"/>
                  </a:lnTo>
                  <a:lnTo>
                    <a:pt x="1230" y="567"/>
                  </a:lnTo>
                  <a:lnTo>
                    <a:pt x="1232" y="584"/>
                  </a:lnTo>
                  <a:lnTo>
                    <a:pt x="1232" y="603"/>
                  </a:lnTo>
                  <a:lnTo>
                    <a:pt x="1232" y="624"/>
                  </a:lnTo>
                  <a:lnTo>
                    <a:pt x="1230" y="641"/>
                  </a:lnTo>
                  <a:lnTo>
                    <a:pt x="1228" y="678"/>
                  </a:lnTo>
                  <a:lnTo>
                    <a:pt x="1227" y="696"/>
                  </a:lnTo>
                  <a:lnTo>
                    <a:pt x="1225" y="714"/>
                  </a:lnTo>
                  <a:lnTo>
                    <a:pt x="1222" y="731"/>
                  </a:lnTo>
                  <a:lnTo>
                    <a:pt x="1219" y="747"/>
                  </a:lnTo>
                  <a:lnTo>
                    <a:pt x="1215" y="764"/>
                  </a:lnTo>
                  <a:lnTo>
                    <a:pt x="1211" y="780"/>
                  </a:lnTo>
                  <a:lnTo>
                    <a:pt x="1203" y="811"/>
                  </a:lnTo>
                  <a:lnTo>
                    <a:pt x="1192" y="841"/>
                  </a:lnTo>
                  <a:lnTo>
                    <a:pt x="1188" y="855"/>
                  </a:lnTo>
                  <a:lnTo>
                    <a:pt x="1182" y="870"/>
                  </a:lnTo>
                  <a:lnTo>
                    <a:pt x="1169" y="897"/>
                  </a:lnTo>
                  <a:lnTo>
                    <a:pt x="1162" y="910"/>
                  </a:lnTo>
                  <a:lnTo>
                    <a:pt x="1154" y="923"/>
                  </a:lnTo>
                  <a:lnTo>
                    <a:pt x="1139" y="948"/>
                  </a:lnTo>
                  <a:lnTo>
                    <a:pt x="1122" y="972"/>
                  </a:lnTo>
                  <a:lnTo>
                    <a:pt x="1114" y="982"/>
                  </a:lnTo>
                  <a:lnTo>
                    <a:pt x="1105" y="994"/>
                  </a:lnTo>
                  <a:lnTo>
                    <a:pt x="1085" y="1016"/>
                  </a:lnTo>
                  <a:lnTo>
                    <a:pt x="1065" y="1035"/>
                  </a:lnTo>
                  <a:lnTo>
                    <a:pt x="1056" y="1044"/>
                  </a:lnTo>
                  <a:lnTo>
                    <a:pt x="1045" y="1054"/>
                  </a:lnTo>
                  <a:lnTo>
                    <a:pt x="1023" y="1072"/>
                  </a:lnTo>
                  <a:lnTo>
                    <a:pt x="1011" y="1080"/>
                  </a:lnTo>
                  <a:lnTo>
                    <a:pt x="1000" y="1087"/>
                  </a:lnTo>
                  <a:lnTo>
                    <a:pt x="988" y="1095"/>
                  </a:lnTo>
                  <a:lnTo>
                    <a:pt x="975" y="1103"/>
                  </a:lnTo>
                  <a:lnTo>
                    <a:pt x="950" y="1117"/>
                  </a:lnTo>
                  <a:lnTo>
                    <a:pt x="925" y="1130"/>
                  </a:lnTo>
                  <a:lnTo>
                    <a:pt x="912" y="1136"/>
                  </a:lnTo>
                  <a:lnTo>
                    <a:pt x="898" y="1141"/>
                  </a:lnTo>
                  <a:lnTo>
                    <a:pt x="870" y="1151"/>
                  </a:lnTo>
                  <a:lnTo>
                    <a:pt x="857" y="1156"/>
                  </a:lnTo>
                  <a:lnTo>
                    <a:pt x="843" y="1161"/>
                  </a:lnTo>
                  <a:lnTo>
                    <a:pt x="815" y="1169"/>
                  </a:lnTo>
                  <a:lnTo>
                    <a:pt x="799" y="1173"/>
                  </a:lnTo>
                  <a:lnTo>
                    <a:pt x="785" y="1176"/>
                  </a:lnTo>
                  <a:lnTo>
                    <a:pt x="755" y="1182"/>
                  </a:lnTo>
                  <a:lnTo>
                    <a:pt x="740" y="1185"/>
                  </a:lnTo>
                  <a:lnTo>
                    <a:pt x="724" y="1187"/>
                  </a:lnTo>
                  <a:lnTo>
                    <a:pt x="693" y="1190"/>
                  </a:lnTo>
                  <a:lnTo>
                    <a:pt x="678" y="1192"/>
                  </a:lnTo>
                  <a:lnTo>
                    <a:pt x="663" y="1194"/>
                  </a:lnTo>
                  <a:lnTo>
                    <a:pt x="630" y="1195"/>
                  </a:lnTo>
                  <a:lnTo>
                    <a:pt x="598" y="1195"/>
                  </a:lnTo>
                  <a:lnTo>
                    <a:pt x="350" y="1195"/>
                  </a:lnTo>
                  <a:lnTo>
                    <a:pt x="350" y="1772"/>
                  </a:lnTo>
                  <a:lnTo>
                    <a:pt x="0" y="1772"/>
                  </a:lnTo>
                  <a:lnTo>
                    <a:pt x="0" y="893"/>
                  </a:lnTo>
                  <a:lnTo>
                    <a:pt x="0" y="15"/>
                  </a:lnTo>
                  <a:close/>
                  <a:moveTo>
                    <a:pt x="588" y="878"/>
                  </a:moveTo>
                  <a:lnTo>
                    <a:pt x="620" y="877"/>
                  </a:lnTo>
                  <a:lnTo>
                    <a:pt x="635" y="876"/>
                  </a:lnTo>
                  <a:lnTo>
                    <a:pt x="642" y="874"/>
                  </a:lnTo>
                  <a:lnTo>
                    <a:pt x="649" y="874"/>
                  </a:lnTo>
                  <a:lnTo>
                    <a:pt x="664" y="872"/>
                  </a:lnTo>
                  <a:lnTo>
                    <a:pt x="678" y="870"/>
                  </a:lnTo>
                  <a:lnTo>
                    <a:pt x="692" y="866"/>
                  </a:lnTo>
                  <a:lnTo>
                    <a:pt x="705" y="862"/>
                  </a:lnTo>
                  <a:lnTo>
                    <a:pt x="718" y="858"/>
                  </a:lnTo>
                  <a:lnTo>
                    <a:pt x="730" y="853"/>
                  </a:lnTo>
                  <a:lnTo>
                    <a:pt x="742" y="848"/>
                  </a:lnTo>
                  <a:lnTo>
                    <a:pt x="754" y="842"/>
                  </a:lnTo>
                  <a:lnTo>
                    <a:pt x="765" y="836"/>
                  </a:lnTo>
                  <a:lnTo>
                    <a:pt x="775" y="829"/>
                  </a:lnTo>
                  <a:lnTo>
                    <a:pt x="785" y="822"/>
                  </a:lnTo>
                  <a:lnTo>
                    <a:pt x="794" y="814"/>
                  </a:lnTo>
                  <a:lnTo>
                    <a:pt x="803" y="805"/>
                  </a:lnTo>
                  <a:lnTo>
                    <a:pt x="812" y="796"/>
                  </a:lnTo>
                  <a:lnTo>
                    <a:pt x="819" y="786"/>
                  </a:lnTo>
                  <a:lnTo>
                    <a:pt x="826" y="776"/>
                  </a:lnTo>
                  <a:lnTo>
                    <a:pt x="834" y="765"/>
                  </a:lnTo>
                  <a:lnTo>
                    <a:pt x="841" y="753"/>
                  </a:lnTo>
                  <a:lnTo>
                    <a:pt x="845" y="741"/>
                  </a:lnTo>
                  <a:lnTo>
                    <a:pt x="851" y="728"/>
                  </a:lnTo>
                  <a:lnTo>
                    <a:pt x="856" y="715"/>
                  </a:lnTo>
                  <a:lnTo>
                    <a:pt x="860" y="701"/>
                  </a:lnTo>
                  <a:lnTo>
                    <a:pt x="863" y="687"/>
                  </a:lnTo>
                  <a:lnTo>
                    <a:pt x="866" y="671"/>
                  </a:lnTo>
                  <a:lnTo>
                    <a:pt x="868" y="656"/>
                  </a:lnTo>
                  <a:lnTo>
                    <a:pt x="869" y="639"/>
                  </a:lnTo>
                  <a:lnTo>
                    <a:pt x="870" y="631"/>
                  </a:lnTo>
                  <a:lnTo>
                    <a:pt x="870" y="622"/>
                  </a:lnTo>
                  <a:lnTo>
                    <a:pt x="870" y="603"/>
                  </a:lnTo>
                  <a:lnTo>
                    <a:pt x="870" y="586"/>
                  </a:lnTo>
                  <a:lnTo>
                    <a:pt x="869" y="569"/>
                  </a:lnTo>
                  <a:lnTo>
                    <a:pt x="869" y="561"/>
                  </a:lnTo>
                  <a:lnTo>
                    <a:pt x="868" y="552"/>
                  </a:lnTo>
                  <a:lnTo>
                    <a:pt x="866" y="536"/>
                  </a:lnTo>
                  <a:lnTo>
                    <a:pt x="863" y="520"/>
                  </a:lnTo>
                  <a:lnTo>
                    <a:pt x="860" y="506"/>
                  </a:lnTo>
                  <a:lnTo>
                    <a:pt x="855" y="492"/>
                  </a:lnTo>
                  <a:lnTo>
                    <a:pt x="850" y="479"/>
                  </a:lnTo>
                  <a:lnTo>
                    <a:pt x="845" y="466"/>
                  </a:lnTo>
                  <a:lnTo>
                    <a:pt x="840" y="454"/>
                  </a:lnTo>
                  <a:lnTo>
                    <a:pt x="832" y="443"/>
                  </a:lnTo>
                  <a:lnTo>
                    <a:pt x="829" y="437"/>
                  </a:lnTo>
                  <a:lnTo>
                    <a:pt x="825" y="432"/>
                  </a:lnTo>
                  <a:lnTo>
                    <a:pt x="818" y="422"/>
                  </a:lnTo>
                  <a:lnTo>
                    <a:pt x="810" y="412"/>
                  </a:lnTo>
                  <a:lnTo>
                    <a:pt x="802" y="403"/>
                  </a:lnTo>
                  <a:lnTo>
                    <a:pt x="792" y="394"/>
                  </a:lnTo>
                  <a:lnTo>
                    <a:pt x="783" y="387"/>
                  </a:lnTo>
                  <a:lnTo>
                    <a:pt x="778" y="384"/>
                  </a:lnTo>
                  <a:lnTo>
                    <a:pt x="773" y="380"/>
                  </a:lnTo>
                  <a:lnTo>
                    <a:pt x="762" y="373"/>
                  </a:lnTo>
                  <a:lnTo>
                    <a:pt x="752" y="367"/>
                  </a:lnTo>
                  <a:lnTo>
                    <a:pt x="740" y="361"/>
                  </a:lnTo>
                  <a:lnTo>
                    <a:pt x="728" y="356"/>
                  </a:lnTo>
                  <a:lnTo>
                    <a:pt x="716" y="351"/>
                  </a:lnTo>
                  <a:lnTo>
                    <a:pt x="703" y="348"/>
                  </a:lnTo>
                  <a:lnTo>
                    <a:pt x="690" y="344"/>
                  </a:lnTo>
                  <a:lnTo>
                    <a:pt x="677" y="341"/>
                  </a:lnTo>
                  <a:lnTo>
                    <a:pt x="648" y="336"/>
                  </a:lnTo>
                  <a:lnTo>
                    <a:pt x="634" y="335"/>
                  </a:lnTo>
                  <a:lnTo>
                    <a:pt x="619" y="334"/>
                  </a:lnTo>
                  <a:lnTo>
                    <a:pt x="588" y="332"/>
                  </a:lnTo>
                  <a:lnTo>
                    <a:pt x="350" y="332"/>
                  </a:lnTo>
                  <a:lnTo>
                    <a:pt x="350" y="878"/>
                  </a:lnTo>
                  <a:lnTo>
                    <a:pt x="588" y="878"/>
                  </a:lnTo>
                  <a:close/>
                  <a:moveTo>
                    <a:pt x="1543" y="15"/>
                  </a:moveTo>
                  <a:lnTo>
                    <a:pt x="1893" y="15"/>
                  </a:lnTo>
                  <a:lnTo>
                    <a:pt x="1893" y="893"/>
                  </a:lnTo>
                  <a:lnTo>
                    <a:pt x="1893" y="1772"/>
                  </a:lnTo>
                  <a:lnTo>
                    <a:pt x="1543" y="1772"/>
                  </a:lnTo>
                  <a:lnTo>
                    <a:pt x="1543" y="893"/>
                  </a:lnTo>
                  <a:lnTo>
                    <a:pt x="1543" y="15"/>
                  </a:lnTo>
                  <a:close/>
                  <a:moveTo>
                    <a:pt x="2275" y="15"/>
                  </a:moveTo>
                  <a:lnTo>
                    <a:pt x="2874" y="15"/>
                  </a:lnTo>
                  <a:lnTo>
                    <a:pt x="2906" y="15"/>
                  </a:lnTo>
                  <a:lnTo>
                    <a:pt x="2938" y="18"/>
                  </a:lnTo>
                  <a:lnTo>
                    <a:pt x="2953" y="19"/>
                  </a:lnTo>
                  <a:lnTo>
                    <a:pt x="2970" y="20"/>
                  </a:lnTo>
                  <a:lnTo>
                    <a:pt x="3001" y="23"/>
                  </a:lnTo>
                  <a:lnTo>
                    <a:pt x="3032" y="28"/>
                  </a:lnTo>
                  <a:lnTo>
                    <a:pt x="3061" y="34"/>
                  </a:lnTo>
                  <a:lnTo>
                    <a:pt x="3091" y="41"/>
                  </a:lnTo>
                  <a:lnTo>
                    <a:pt x="3105" y="45"/>
                  </a:lnTo>
                  <a:lnTo>
                    <a:pt x="3120" y="50"/>
                  </a:lnTo>
                  <a:lnTo>
                    <a:pt x="3147" y="58"/>
                  </a:lnTo>
                  <a:lnTo>
                    <a:pt x="3174" y="69"/>
                  </a:lnTo>
                  <a:lnTo>
                    <a:pt x="3189" y="75"/>
                  </a:lnTo>
                  <a:lnTo>
                    <a:pt x="3202" y="81"/>
                  </a:lnTo>
                  <a:lnTo>
                    <a:pt x="3227" y="94"/>
                  </a:lnTo>
                  <a:lnTo>
                    <a:pt x="3240" y="100"/>
                  </a:lnTo>
                  <a:lnTo>
                    <a:pt x="3251" y="107"/>
                  </a:lnTo>
                  <a:lnTo>
                    <a:pt x="3276" y="122"/>
                  </a:lnTo>
                  <a:lnTo>
                    <a:pt x="3299" y="138"/>
                  </a:lnTo>
                  <a:lnTo>
                    <a:pt x="3310" y="147"/>
                  </a:lnTo>
                  <a:lnTo>
                    <a:pt x="3320" y="155"/>
                  </a:lnTo>
                  <a:lnTo>
                    <a:pt x="3331" y="165"/>
                  </a:lnTo>
                  <a:lnTo>
                    <a:pt x="3342" y="174"/>
                  </a:lnTo>
                  <a:lnTo>
                    <a:pt x="3362" y="193"/>
                  </a:lnTo>
                  <a:lnTo>
                    <a:pt x="3371" y="204"/>
                  </a:lnTo>
                  <a:lnTo>
                    <a:pt x="3381" y="215"/>
                  </a:lnTo>
                  <a:lnTo>
                    <a:pt x="3389" y="226"/>
                  </a:lnTo>
                  <a:lnTo>
                    <a:pt x="3399" y="237"/>
                  </a:lnTo>
                  <a:lnTo>
                    <a:pt x="3415" y="261"/>
                  </a:lnTo>
                  <a:lnTo>
                    <a:pt x="3431" y="285"/>
                  </a:lnTo>
                  <a:lnTo>
                    <a:pt x="3444" y="311"/>
                  </a:lnTo>
                  <a:lnTo>
                    <a:pt x="3457" y="338"/>
                  </a:lnTo>
                  <a:lnTo>
                    <a:pt x="3463" y="353"/>
                  </a:lnTo>
                  <a:lnTo>
                    <a:pt x="3469" y="367"/>
                  </a:lnTo>
                  <a:lnTo>
                    <a:pt x="3478" y="397"/>
                  </a:lnTo>
                  <a:lnTo>
                    <a:pt x="3487" y="429"/>
                  </a:lnTo>
                  <a:lnTo>
                    <a:pt x="3491" y="444"/>
                  </a:lnTo>
                  <a:lnTo>
                    <a:pt x="3494" y="461"/>
                  </a:lnTo>
                  <a:lnTo>
                    <a:pt x="3500" y="494"/>
                  </a:lnTo>
                  <a:lnTo>
                    <a:pt x="3505" y="530"/>
                  </a:lnTo>
                  <a:lnTo>
                    <a:pt x="3506" y="548"/>
                  </a:lnTo>
                  <a:lnTo>
                    <a:pt x="3507" y="567"/>
                  </a:lnTo>
                  <a:lnTo>
                    <a:pt x="3507" y="584"/>
                  </a:lnTo>
                  <a:lnTo>
                    <a:pt x="3507" y="603"/>
                  </a:lnTo>
                  <a:lnTo>
                    <a:pt x="3507" y="624"/>
                  </a:lnTo>
                  <a:lnTo>
                    <a:pt x="3507" y="641"/>
                  </a:lnTo>
                  <a:lnTo>
                    <a:pt x="3505" y="678"/>
                  </a:lnTo>
                  <a:lnTo>
                    <a:pt x="3502" y="696"/>
                  </a:lnTo>
                  <a:lnTo>
                    <a:pt x="3500" y="714"/>
                  </a:lnTo>
                  <a:lnTo>
                    <a:pt x="3497" y="731"/>
                  </a:lnTo>
                  <a:lnTo>
                    <a:pt x="3494" y="747"/>
                  </a:lnTo>
                  <a:lnTo>
                    <a:pt x="3490" y="764"/>
                  </a:lnTo>
                  <a:lnTo>
                    <a:pt x="3487" y="780"/>
                  </a:lnTo>
                  <a:lnTo>
                    <a:pt x="3478" y="811"/>
                  </a:lnTo>
                  <a:lnTo>
                    <a:pt x="3469" y="841"/>
                  </a:lnTo>
                  <a:lnTo>
                    <a:pt x="3463" y="855"/>
                  </a:lnTo>
                  <a:lnTo>
                    <a:pt x="3457" y="870"/>
                  </a:lnTo>
                  <a:lnTo>
                    <a:pt x="3444" y="897"/>
                  </a:lnTo>
                  <a:lnTo>
                    <a:pt x="3437" y="910"/>
                  </a:lnTo>
                  <a:lnTo>
                    <a:pt x="3430" y="923"/>
                  </a:lnTo>
                  <a:lnTo>
                    <a:pt x="3414" y="948"/>
                  </a:lnTo>
                  <a:lnTo>
                    <a:pt x="3398" y="972"/>
                  </a:lnTo>
                  <a:lnTo>
                    <a:pt x="3389" y="982"/>
                  </a:lnTo>
                  <a:lnTo>
                    <a:pt x="3380" y="994"/>
                  </a:lnTo>
                  <a:lnTo>
                    <a:pt x="3361" y="1016"/>
                  </a:lnTo>
                  <a:lnTo>
                    <a:pt x="3341" y="1035"/>
                  </a:lnTo>
                  <a:lnTo>
                    <a:pt x="3331" y="1044"/>
                  </a:lnTo>
                  <a:lnTo>
                    <a:pt x="3320" y="1054"/>
                  </a:lnTo>
                  <a:lnTo>
                    <a:pt x="3298" y="1072"/>
                  </a:lnTo>
                  <a:lnTo>
                    <a:pt x="3286" y="1080"/>
                  </a:lnTo>
                  <a:lnTo>
                    <a:pt x="3275" y="1087"/>
                  </a:lnTo>
                  <a:lnTo>
                    <a:pt x="3263" y="1095"/>
                  </a:lnTo>
                  <a:lnTo>
                    <a:pt x="3250" y="1103"/>
                  </a:lnTo>
                  <a:lnTo>
                    <a:pt x="3225" y="1117"/>
                  </a:lnTo>
                  <a:lnTo>
                    <a:pt x="3200" y="1130"/>
                  </a:lnTo>
                  <a:lnTo>
                    <a:pt x="3187" y="1136"/>
                  </a:lnTo>
                  <a:lnTo>
                    <a:pt x="3173" y="1141"/>
                  </a:lnTo>
                  <a:lnTo>
                    <a:pt x="3146" y="1151"/>
                  </a:lnTo>
                  <a:lnTo>
                    <a:pt x="3133" y="1156"/>
                  </a:lnTo>
                  <a:lnTo>
                    <a:pt x="3118" y="1161"/>
                  </a:lnTo>
                  <a:lnTo>
                    <a:pt x="3090" y="1169"/>
                  </a:lnTo>
                  <a:lnTo>
                    <a:pt x="3074" y="1173"/>
                  </a:lnTo>
                  <a:lnTo>
                    <a:pt x="3060" y="1176"/>
                  </a:lnTo>
                  <a:lnTo>
                    <a:pt x="3030" y="1182"/>
                  </a:lnTo>
                  <a:lnTo>
                    <a:pt x="3015" y="1185"/>
                  </a:lnTo>
                  <a:lnTo>
                    <a:pt x="3000" y="1187"/>
                  </a:lnTo>
                  <a:lnTo>
                    <a:pt x="2969" y="1190"/>
                  </a:lnTo>
                  <a:lnTo>
                    <a:pt x="2953" y="1192"/>
                  </a:lnTo>
                  <a:lnTo>
                    <a:pt x="2938" y="1194"/>
                  </a:lnTo>
                  <a:lnTo>
                    <a:pt x="2906" y="1195"/>
                  </a:lnTo>
                  <a:lnTo>
                    <a:pt x="2874" y="1195"/>
                  </a:lnTo>
                  <a:lnTo>
                    <a:pt x="2625" y="1195"/>
                  </a:lnTo>
                  <a:lnTo>
                    <a:pt x="2625" y="1772"/>
                  </a:lnTo>
                  <a:lnTo>
                    <a:pt x="2275" y="1772"/>
                  </a:lnTo>
                  <a:lnTo>
                    <a:pt x="2275" y="893"/>
                  </a:lnTo>
                  <a:lnTo>
                    <a:pt x="2275" y="15"/>
                  </a:lnTo>
                  <a:close/>
                  <a:moveTo>
                    <a:pt x="2863" y="878"/>
                  </a:moveTo>
                  <a:lnTo>
                    <a:pt x="2895" y="877"/>
                  </a:lnTo>
                  <a:lnTo>
                    <a:pt x="2910" y="876"/>
                  </a:lnTo>
                  <a:lnTo>
                    <a:pt x="2918" y="874"/>
                  </a:lnTo>
                  <a:lnTo>
                    <a:pt x="2925" y="874"/>
                  </a:lnTo>
                  <a:lnTo>
                    <a:pt x="2939" y="872"/>
                  </a:lnTo>
                  <a:lnTo>
                    <a:pt x="2953" y="870"/>
                  </a:lnTo>
                  <a:lnTo>
                    <a:pt x="2968" y="866"/>
                  </a:lnTo>
                  <a:lnTo>
                    <a:pt x="2981" y="862"/>
                  </a:lnTo>
                  <a:lnTo>
                    <a:pt x="2994" y="858"/>
                  </a:lnTo>
                  <a:lnTo>
                    <a:pt x="3006" y="853"/>
                  </a:lnTo>
                  <a:lnTo>
                    <a:pt x="3017" y="848"/>
                  </a:lnTo>
                  <a:lnTo>
                    <a:pt x="3029" y="842"/>
                  </a:lnTo>
                  <a:lnTo>
                    <a:pt x="3040" y="836"/>
                  </a:lnTo>
                  <a:lnTo>
                    <a:pt x="3051" y="829"/>
                  </a:lnTo>
                  <a:lnTo>
                    <a:pt x="3060" y="822"/>
                  </a:lnTo>
                  <a:lnTo>
                    <a:pt x="3070" y="814"/>
                  </a:lnTo>
                  <a:lnTo>
                    <a:pt x="3079" y="805"/>
                  </a:lnTo>
                  <a:lnTo>
                    <a:pt x="3088" y="796"/>
                  </a:lnTo>
                  <a:lnTo>
                    <a:pt x="3095" y="786"/>
                  </a:lnTo>
                  <a:lnTo>
                    <a:pt x="3103" y="776"/>
                  </a:lnTo>
                  <a:lnTo>
                    <a:pt x="3109" y="765"/>
                  </a:lnTo>
                  <a:lnTo>
                    <a:pt x="3116" y="753"/>
                  </a:lnTo>
                  <a:lnTo>
                    <a:pt x="3121" y="741"/>
                  </a:lnTo>
                  <a:lnTo>
                    <a:pt x="3127" y="728"/>
                  </a:lnTo>
                  <a:lnTo>
                    <a:pt x="3131" y="715"/>
                  </a:lnTo>
                  <a:lnTo>
                    <a:pt x="3135" y="701"/>
                  </a:lnTo>
                  <a:lnTo>
                    <a:pt x="3139" y="687"/>
                  </a:lnTo>
                  <a:lnTo>
                    <a:pt x="3141" y="671"/>
                  </a:lnTo>
                  <a:lnTo>
                    <a:pt x="3143" y="656"/>
                  </a:lnTo>
                  <a:lnTo>
                    <a:pt x="3146" y="639"/>
                  </a:lnTo>
                  <a:lnTo>
                    <a:pt x="3146" y="631"/>
                  </a:lnTo>
                  <a:lnTo>
                    <a:pt x="3146" y="622"/>
                  </a:lnTo>
                  <a:lnTo>
                    <a:pt x="3147" y="603"/>
                  </a:lnTo>
                  <a:lnTo>
                    <a:pt x="3146" y="586"/>
                  </a:lnTo>
                  <a:lnTo>
                    <a:pt x="3145" y="569"/>
                  </a:lnTo>
                  <a:lnTo>
                    <a:pt x="3145" y="561"/>
                  </a:lnTo>
                  <a:lnTo>
                    <a:pt x="3143" y="552"/>
                  </a:lnTo>
                  <a:lnTo>
                    <a:pt x="3141" y="536"/>
                  </a:lnTo>
                  <a:lnTo>
                    <a:pt x="3139" y="520"/>
                  </a:lnTo>
                  <a:lnTo>
                    <a:pt x="3135" y="506"/>
                  </a:lnTo>
                  <a:lnTo>
                    <a:pt x="3130" y="492"/>
                  </a:lnTo>
                  <a:lnTo>
                    <a:pt x="3126" y="479"/>
                  </a:lnTo>
                  <a:lnTo>
                    <a:pt x="3121" y="466"/>
                  </a:lnTo>
                  <a:lnTo>
                    <a:pt x="3115" y="454"/>
                  </a:lnTo>
                  <a:lnTo>
                    <a:pt x="3108" y="443"/>
                  </a:lnTo>
                  <a:lnTo>
                    <a:pt x="3104" y="437"/>
                  </a:lnTo>
                  <a:lnTo>
                    <a:pt x="3101" y="432"/>
                  </a:lnTo>
                  <a:lnTo>
                    <a:pt x="3093" y="422"/>
                  </a:lnTo>
                  <a:lnTo>
                    <a:pt x="3085" y="412"/>
                  </a:lnTo>
                  <a:lnTo>
                    <a:pt x="3077" y="403"/>
                  </a:lnTo>
                  <a:lnTo>
                    <a:pt x="3067" y="394"/>
                  </a:lnTo>
                  <a:lnTo>
                    <a:pt x="3058" y="387"/>
                  </a:lnTo>
                  <a:lnTo>
                    <a:pt x="3053" y="384"/>
                  </a:lnTo>
                  <a:lnTo>
                    <a:pt x="3048" y="380"/>
                  </a:lnTo>
                  <a:lnTo>
                    <a:pt x="3038" y="373"/>
                  </a:lnTo>
                  <a:lnTo>
                    <a:pt x="3027" y="367"/>
                  </a:lnTo>
                  <a:lnTo>
                    <a:pt x="3015" y="361"/>
                  </a:lnTo>
                  <a:lnTo>
                    <a:pt x="3003" y="356"/>
                  </a:lnTo>
                  <a:lnTo>
                    <a:pt x="2991" y="351"/>
                  </a:lnTo>
                  <a:lnTo>
                    <a:pt x="2978" y="348"/>
                  </a:lnTo>
                  <a:lnTo>
                    <a:pt x="2965" y="344"/>
                  </a:lnTo>
                  <a:lnTo>
                    <a:pt x="2952" y="341"/>
                  </a:lnTo>
                  <a:lnTo>
                    <a:pt x="2924" y="336"/>
                  </a:lnTo>
                  <a:lnTo>
                    <a:pt x="2909" y="335"/>
                  </a:lnTo>
                  <a:lnTo>
                    <a:pt x="2894" y="334"/>
                  </a:lnTo>
                  <a:lnTo>
                    <a:pt x="2863" y="332"/>
                  </a:lnTo>
                  <a:lnTo>
                    <a:pt x="2625" y="332"/>
                  </a:lnTo>
                  <a:lnTo>
                    <a:pt x="2625" y="878"/>
                  </a:lnTo>
                  <a:lnTo>
                    <a:pt x="2863" y="878"/>
                  </a:lnTo>
                  <a:close/>
                  <a:moveTo>
                    <a:pt x="3800" y="15"/>
                  </a:moveTo>
                  <a:lnTo>
                    <a:pt x="4151" y="15"/>
                  </a:lnTo>
                  <a:lnTo>
                    <a:pt x="4151" y="734"/>
                  </a:lnTo>
                  <a:lnTo>
                    <a:pt x="4151" y="1454"/>
                  </a:lnTo>
                  <a:lnTo>
                    <a:pt x="4923" y="1454"/>
                  </a:lnTo>
                  <a:lnTo>
                    <a:pt x="4923" y="1772"/>
                  </a:lnTo>
                  <a:lnTo>
                    <a:pt x="4361" y="1772"/>
                  </a:lnTo>
                  <a:lnTo>
                    <a:pt x="3800" y="1772"/>
                  </a:lnTo>
                  <a:lnTo>
                    <a:pt x="3800" y="893"/>
                  </a:lnTo>
                  <a:lnTo>
                    <a:pt x="3800" y="15"/>
                  </a:lnTo>
                  <a:close/>
                  <a:moveTo>
                    <a:pt x="5149" y="268"/>
                  </a:moveTo>
                  <a:lnTo>
                    <a:pt x="5149" y="256"/>
                  </a:lnTo>
                  <a:lnTo>
                    <a:pt x="5150" y="245"/>
                  </a:lnTo>
                  <a:lnTo>
                    <a:pt x="5151" y="234"/>
                  </a:lnTo>
                  <a:lnTo>
                    <a:pt x="5154" y="222"/>
                  </a:lnTo>
                  <a:lnTo>
                    <a:pt x="5156" y="211"/>
                  </a:lnTo>
                  <a:lnTo>
                    <a:pt x="5158" y="201"/>
                  </a:lnTo>
                  <a:lnTo>
                    <a:pt x="5162" y="191"/>
                  </a:lnTo>
                  <a:lnTo>
                    <a:pt x="5167" y="180"/>
                  </a:lnTo>
                  <a:lnTo>
                    <a:pt x="5170" y="171"/>
                  </a:lnTo>
                  <a:lnTo>
                    <a:pt x="5175" y="161"/>
                  </a:lnTo>
                  <a:lnTo>
                    <a:pt x="5181" y="153"/>
                  </a:lnTo>
                  <a:lnTo>
                    <a:pt x="5187" y="144"/>
                  </a:lnTo>
                  <a:lnTo>
                    <a:pt x="5193" y="135"/>
                  </a:lnTo>
                  <a:lnTo>
                    <a:pt x="5199" y="127"/>
                  </a:lnTo>
                  <a:lnTo>
                    <a:pt x="5206" y="120"/>
                  </a:lnTo>
                  <a:lnTo>
                    <a:pt x="5213" y="113"/>
                  </a:lnTo>
                  <a:lnTo>
                    <a:pt x="5229" y="98"/>
                  </a:lnTo>
                  <a:lnTo>
                    <a:pt x="5245" y="86"/>
                  </a:lnTo>
                  <a:lnTo>
                    <a:pt x="5255" y="81"/>
                  </a:lnTo>
                  <a:lnTo>
                    <a:pt x="5263" y="76"/>
                  </a:lnTo>
                  <a:lnTo>
                    <a:pt x="5273" y="71"/>
                  </a:lnTo>
                  <a:lnTo>
                    <a:pt x="5282" y="67"/>
                  </a:lnTo>
                  <a:lnTo>
                    <a:pt x="5292" y="64"/>
                  </a:lnTo>
                  <a:lnTo>
                    <a:pt x="5302" y="60"/>
                  </a:lnTo>
                  <a:lnTo>
                    <a:pt x="5312" y="58"/>
                  </a:lnTo>
                  <a:lnTo>
                    <a:pt x="5322" y="56"/>
                  </a:lnTo>
                  <a:lnTo>
                    <a:pt x="5332" y="53"/>
                  </a:lnTo>
                  <a:lnTo>
                    <a:pt x="5343" y="52"/>
                  </a:lnTo>
                  <a:lnTo>
                    <a:pt x="5353" y="52"/>
                  </a:lnTo>
                  <a:lnTo>
                    <a:pt x="5364" y="51"/>
                  </a:lnTo>
                  <a:lnTo>
                    <a:pt x="5375" y="52"/>
                  </a:lnTo>
                  <a:lnTo>
                    <a:pt x="5385" y="52"/>
                  </a:lnTo>
                  <a:lnTo>
                    <a:pt x="5396" y="53"/>
                  </a:lnTo>
                  <a:lnTo>
                    <a:pt x="5407" y="56"/>
                  </a:lnTo>
                  <a:lnTo>
                    <a:pt x="5416" y="58"/>
                  </a:lnTo>
                  <a:lnTo>
                    <a:pt x="5427" y="60"/>
                  </a:lnTo>
                  <a:lnTo>
                    <a:pt x="5446" y="67"/>
                  </a:lnTo>
                  <a:lnTo>
                    <a:pt x="5465" y="76"/>
                  </a:lnTo>
                  <a:lnTo>
                    <a:pt x="5483" y="86"/>
                  </a:lnTo>
                  <a:lnTo>
                    <a:pt x="5491" y="92"/>
                  </a:lnTo>
                  <a:lnTo>
                    <a:pt x="5498" y="98"/>
                  </a:lnTo>
                  <a:lnTo>
                    <a:pt x="5507" y="105"/>
                  </a:lnTo>
                  <a:lnTo>
                    <a:pt x="5514" y="113"/>
                  </a:lnTo>
                  <a:lnTo>
                    <a:pt x="5521" y="120"/>
                  </a:lnTo>
                  <a:lnTo>
                    <a:pt x="5528" y="127"/>
                  </a:lnTo>
                  <a:lnTo>
                    <a:pt x="5534" y="135"/>
                  </a:lnTo>
                  <a:lnTo>
                    <a:pt x="5540" y="144"/>
                  </a:lnTo>
                  <a:lnTo>
                    <a:pt x="5546" y="153"/>
                  </a:lnTo>
                  <a:lnTo>
                    <a:pt x="5552" y="161"/>
                  </a:lnTo>
                  <a:lnTo>
                    <a:pt x="5560" y="180"/>
                  </a:lnTo>
                  <a:lnTo>
                    <a:pt x="5567" y="201"/>
                  </a:lnTo>
                  <a:lnTo>
                    <a:pt x="5571" y="211"/>
                  </a:lnTo>
                  <a:lnTo>
                    <a:pt x="5573" y="222"/>
                  </a:lnTo>
                  <a:lnTo>
                    <a:pt x="5574" y="234"/>
                  </a:lnTo>
                  <a:lnTo>
                    <a:pt x="5577" y="245"/>
                  </a:lnTo>
                  <a:lnTo>
                    <a:pt x="5577" y="256"/>
                  </a:lnTo>
                  <a:lnTo>
                    <a:pt x="5578" y="268"/>
                  </a:lnTo>
                  <a:lnTo>
                    <a:pt x="5577" y="280"/>
                  </a:lnTo>
                  <a:lnTo>
                    <a:pt x="5577" y="292"/>
                  </a:lnTo>
                  <a:lnTo>
                    <a:pt x="5574" y="304"/>
                  </a:lnTo>
                  <a:lnTo>
                    <a:pt x="5573" y="315"/>
                  </a:lnTo>
                  <a:lnTo>
                    <a:pt x="5571" y="325"/>
                  </a:lnTo>
                  <a:lnTo>
                    <a:pt x="5567" y="336"/>
                  </a:lnTo>
                  <a:lnTo>
                    <a:pt x="5564" y="347"/>
                  </a:lnTo>
                  <a:lnTo>
                    <a:pt x="5560" y="357"/>
                  </a:lnTo>
                  <a:lnTo>
                    <a:pt x="5556" y="367"/>
                  </a:lnTo>
                  <a:lnTo>
                    <a:pt x="5552" y="376"/>
                  </a:lnTo>
                  <a:lnTo>
                    <a:pt x="5546" y="386"/>
                  </a:lnTo>
                  <a:lnTo>
                    <a:pt x="5540" y="394"/>
                  </a:lnTo>
                  <a:lnTo>
                    <a:pt x="5534" y="403"/>
                  </a:lnTo>
                  <a:lnTo>
                    <a:pt x="5528" y="411"/>
                  </a:lnTo>
                  <a:lnTo>
                    <a:pt x="5521" y="419"/>
                  </a:lnTo>
                  <a:lnTo>
                    <a:pt x="5514" y="426"/>
                  </a:lnTo>
                  <a:lnTo>
                    <a:pt x="5507" y="433"/>
                  </a:lnTo>
                  <a:lnTo>
                    <a:pt x="5498" y="441"/>
                  </a:lnTo>
                  <a:lnTo>
                    <a:pt x="5491" y="447"/>
                  </a:lnTo>
                  <a:lnTo>
                    <a:pt x="5483" y="452"/>
                  </a:lnTo>
                  <a:lnTo>
                    <a:pt x="5473" y="457"/>
                  </a:lnTo>
                  <a:lnTo>
                    <a:pt x="5465" y="463"/>
                  </a:lnTo>
                  <a:lnTo>
                    <a:pt x="5455" y="468"/>
                  </a:lnTo>
                  <a:lnTo>
                    <a:pt x="5446" y="471"/>
                  </a:lnTo>
                  <a:lnTo>
                    <a:pt x="5436" y="475"/>
                  </a:lnTo>
                  <a:lnTo>
                    <a:pt x="5427" y="479"/>
                  </a:lnTo>
                  <a:lnTo>
                    <a:pt x="5416" y="481"/>
                  </a:lnTo>
                  <a:lnTo>
                    <a:pt x="5407" y="483"/>
                  </a:lnTo>
                  <a:lnTo>
                    <a:pt x="5396" y="486"/>
                  </a:lnTo>
                  <a:lnTo>
                    <a:pt x="5385" y="487"/>
                  </a:lnTo>
                  <a:lnTo>
                    <a:pt x="5375" y="487"/>
                  </a:lnTo>
                  <a:lnTo>
                    <a:pt x="5364" y="488"/>
                  </a:lnTo>
                  <a:lnTo>
                    <a:pt x="5353" y="487"/>
                  </a:lnTo>
                  <a:lnTo>
                    <a:pt x="5343" y="487"/>
                  </a:lnTo>
                  <a:lnTo>
                    <a:pt x="5332" y="486"/>
                  </a:lnTo>
                  <a:lnTo>
                    <a:pt x="5322" y="483"/>
                  </a:lnTo>
                  <a:lnTo>
                    <a:pt x="5312" y="481"/>
                  </a:lnTo>
                  <a:lnTo>
                    <a:pt x="5302" y="479"/>
                  </a:lnTo>
                  <a:lnTo>
                    <a:pt x="5282" y="471"/>
                  </a:lnTo>
                  <a:lnTo>
                    <a:pt x="5273" y="468"/>
                  </a:lnTo>
                  <a:lnTo>
                    <a:pt x="5263" y="463"/>
                  </a:lnTo>
                  <a:lnTo>
                    <a:pt x="5245" y="452"/>
                  </a:lnTo>
                  <a:lnTo>
                    <a:pt x="5237" y="447"/>
                  </a:lnTo>
                  <a:lnTo>
                    <a:pt x="5229" y="441"/>
                  </a:lnTo>
                  <a:lnTo>
                    <a:pt x="5213" y="426"/>
                  </a:lnTo>
                  <a:lnTo>
                    <a:pt x="5206" y="419"/>
                  </a:lnTo>
                  <a:lnTo>
                    <a:pt x="5199" y="411"/>
                  </a:lnTo>
                  <a:lnTo>
                    <a:pt x="5187" y="394"/>
                  </a:lnTo>
                  <a:lnTo>
                    <a:pt x="5181" y="386"/>
                  </a:lnTo>
                  <a:lnTo>
                    <a:pt x="5175" y="376"/>
                  </a:lnTo>
                  <a:lnTo>
                    <a:pt x="5170" y="367"/>
                  </a:lnTo>
                  <a:lnTo>
                    <a:pt x="5167" y="357"/>
                  </a:lnTo>
                  <a:lnTo>
                    <a:pt x="5162" y="347"/>
                  </a:lnTo>
                  <a:lnTo>
                    <a:pt x="5158" y="336"/>
                  </a:lnTo>
                  <a:lnTo>
                    <a:pt x="5156" y="325"/>
                  </a:lnTo>
                  <a:lnTo>
                    <a:pt x="5154" y="315"/>
                  </a:lnTo>
                  <a:lnTo>
                    <a:pt x="5151" y="304"/>
                  </a:lnTo>
                  <a:lnTo>
                    <a:pt x="5150" y="292"/>
                  </a:lnTo>
                  <a:lnTo>
                    <a:pt x="5149" y="280"/>
                  </a:lnTo>
                  <a:lnTo>
                    <a:pt x="5149" y="268"/>
                  </a:lnTo>
                  <a:close/>
                  <a:moveTo>
                    <a:pt x="5194" y="671"/>
                  </a:moveTo>
                  <a:lnTo>
                    <a:pt x="5533" y="671"/>
                  </a:lnTo>
                  <a:lnTo>
                    <a:pt x="5533" y="1221"/>
                  </a:lnTo>
                  <a:lnTo>
                    <a:pt x="5533" y="1772"/>
                  </a:lnTo>
                  <a:lnTo>
                    <a:pt x="5194" y="1772"/>
                  </a:lnTo>
                  <a:lnTo>
                    <a:pt x="5194" y="1221"/>
                  </a:lnTo>
                  <a:lnTo>
                    <a:pt x="5194" y="671"/>
                  </a:lnTo>
                  <a:close/>
                  <a:moveTo>
                    <a:pt x="6502" y="0"/>
                  </a:moveTo>
                  <a:lnTo>
                    <a:pt x="6532" y="0"/>
                  </a:lnTo>
                  <a:lnTo>
                    <a:pt x="6922" y="885"/>
                  </a:lnTo>
                  <a:lnTo>
                    <a:pt x="7311" y="1772"/>
                  </a:lnTo>
                  <a:lnTo>
                    <a:pt x="6943" y="1772"/>
                  </a:lnTo>
                  <a:lnTo>
                    <a:pt x="6848" y="1534"/>
                  </a:lnTo>
                  <a:lnTo>
                    <a:pt x="6186" y="1534"/>
                  </a:lnTo>
                  <a:lnTo>
                    <a:pt x="6091" y="1772"/>
                  </a:lnTo>
                  <a:lnTo>
                    <a:pt x="5753" y="1772"/>
                  </a:lnTo>
                  <a:lnTo>
                    <a:pt x="6127" y="885"/>
                  </a:lnTo>
                  <a:lnTo>
                    <a:pt x="6502" y="0"/>
                  </a:lnTo>
                  <a:close/>
                  <a:moveTo>
                    <a:pt x="6722" y="1232"/>
                  </a:moveTo>
                  <a:lnTo>
                    <a:pt x="6615" y="966"/>
                  </a:lnTo>
                  <a:lnTo>
                    <a:pt x="6597" y="920"/>
                  </a:lnTo>
                  <a:lnTo>
                    <a:pt x="6579" y="871"/>
                  </a:lnTo>
                  <a:lnTo>
                    <a:pt x="6563" y="821"/>
                  </a:lnTo>
                  <a:lnTo>
                    <a:pt x="6547" y="772"/>
                  </a:lnTo>
                  <a:lnTo>
                    <a:pt x="6524" y="694"/>
                  </a:lnTo>
                  <a:lnTo>
                    <a:pt x="6512" y="653"/>
                  </a:lnTo>
                  <a:lnTo>
                    <a:pt x="6502" y="688"/>
                  </a:lnTo>
                  <a:lnTo>
                    <a:pt x="6478" y="766"/>
                  </a:lnTo>
                  <a:lnTo>
                    <a:pt x="6464" y="815"/>
                  </a:lnTo>
                  <a:lnTo>
                    <a:pt x="6448" y="867"/>
                  </a:lnTo>
                  <a:lnTo>
                    <a:pt x="6430" y="917"/>
                  </a:lnTo>
                  <a:lnTo>
                    <a:pt x="6412" y="966"/>
                  </a:lnTo>
                  <a:lnTo>
                    <a:pt x="6304" y="1232"/>
                  </a:lnTo>
                  <a:lnTo>
                    <a:pt x="6722" y="12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5232400" y="3913188"/>
              <a:ext cx="2517775" cy="436563"/>
            </a:xfrm>
            <a:custGeom>
              <a:avLst/>
              <a:gdLst>
                <a:gd name="T0" fmla="*/ 6043 w 6346"/>
                <a:gd name="T1" fmla="*/ 701 h 1099"/>
                <a:gd name="T2" fmla="*/ 6083 w 6346"/>
                <a:gd name="T3" fmla="*/ 424 h 1099"/>
                <a:gd name="T4" fmla="*/ 6170 w 6346"/>
                <a:gd name="T5" fmla="*/ 291 h 1099"/>
                <a:gd name="T6" fmla="*/ 6346 w 6346"/>
                <a:gd name="T7" fmla="*/ 525 h 1099"/>
                <a:gd name="T8" fmla="*/ 5917 w 6346"/>
                <a:gd name="T9" fmla="*/ 808 h 1099"/>
                <a:gd name="T10" fmla="*/ 5880 w 6346"/>
                <a:gd name="T11" fmla="*/ 570 h 1099"/>
                <a:gd name="T12" fmla="*/ 6146 w 6346"/>
                <a:gd name="T13" fmla="*/ 435 h 1099"/>
                <a:gd name="T14" fmla="*/ 0 w 6346"/>
                <a:gd name="T15" fmla="*/ 297 h 1099"/>
                <a:gd name="T16" fmla="*/ 808 w 6346"/>
                <a:gd name="T17" fmla="*/ 298 h 1099"/>
                <a:gd name="T18" fmla="*/ 1141 w 6346"/>
                <a:gd name="T19" fmla="*/ 416 h 1099"/>
                <a:gd name="T20" fmla="*/ 1099 w 6346"/>
                <a:gd name="T21" fmla="*/ 759 h 1099"/>
                <a:gd name="T22" fmla="*/ 744 w 6346"/>
                <a:gd name="T23" fmla="*/ 798 h 1099"/>
                <a:gd name="T24" fmla="*/ 1002 w 6346"/>
                <a:gd name="T25" fmla="*/ 503 h 1099"/>
                <a:gd name="T26" fmla="*/ 800 w 6346"/>
                <a:gd name="T27" fmla="*/ 475 h 1099"/>
                <a:gd name="T28" fmla="*/ 874 w 6346"/>
                <a:gd name="T29" fmla="*/ 693 h 1099"/>
                <a:gd name="T30" fmla="*/ 1280 w 6346"/>
                <a:gd name="T31" fmla="*/ 77 h 1099"/>
                <a:gd name="T32" fmla="*/ 1473 w 6346"/>
                <a:gd name="T33" fmla="*/ 53 h 1099"/>
                <a:gd name="T34" fmla="*/ 1351 w 6346"/>
                <a:gd name="T35" fmla="*/ 205 h 1099"/>
                <a:gd name="T36" fmla="*/ 1776 w 6346"/>
                <a:gd name="T37" fmla="*/ 356 h 1099"/>
                <a:gd name="T38" fmla="*/ 2031 w 6346"/>
                <a:gd name="T39" fmla="*/ 336 h 1099"/>
                <a:gd name="T40" fmla="*/ 2303 w 6346"/>
                <a:gd name="T41" fmla="*/ 295 h 1099"/>
                <a:gd name="T42" fmla="*/ 2278 w 6346"/>
                <a:gd name="T43" fmla="*/ 825 h 1099"/>
                <a:gd name="T44" fmla="*/ 2126 w 6346"/>
                <a:gd name="T45" fmla="*/ 463 h 1099"/>
                <a:gd name="T46" fmla="*/ 1870 w 6346"/>
                <a:gd name="T47" fmla="*/ 438 h 1099"/>
                <a:gd name="T48" fmla="*/ 2729 w 6346"/>
                <a:gd name="T49" fmla="*/ 434 h 1099"/>
                <a:gd name="T50" fmla="*/ 2898 w 6346"/>
                <a:gd name="T51" fmla="*/ 300 h 1099"/>
                <a:gd name="T52" fmla="*/ 2879 w 6346"/>
                <a:gd name="T53" fmla="*/ 751 h 1099"/>
                <a:gd name="T54" fmla="*/ 2574 w 6346"/>
                <a:gd name="T55" fmla="*/ 776 h 1099"/>
                <a:gd name="T56" fmla="*/ 2593 w 6346"/>
                <a:gd name="T57" fmla="*/ 554 h 1099"/>
                <a:gd name="T58" fmla="*/ 2825 w 6346"/>
                <a:gd name="T59" fmla="*/ 429 h 1099"/>
                <a:gd name="T60" fmla="*/ 2716 w 6346"/>
                <a:gd name="T61" fmla="*/ 690 h 1099"/>
                <a:gd name="T62" fmla="*/ 2875 w 6346"/>
                <a:gd name="T63" fmla="*/ 631 h 1099"/>
                <a:gd name="T64" fmla="*/ 3425 w 6346"/>
                <a:gd name="T65" fmla="*/ 676 h 1099"/>
                <a:gd name="T66" fmla="*/ 3168 w 6346"/>
                <a:gd name="T67" fmla="*/ 516 h 1099"/>
                <a:gd name="T68" fmla="*/ 3246 w 6346"/>
                <a:gd name="T69" fmla="*/ 308 h 1099"/>
                <a:gd name="T70" fmla="*/ 3441 w 6346"/>
                <a:gd name="T71" fmla="*/ 440 h 1099"/>
                <a:gd name="T72" fmla="*/ 3343 w 6346"/>
                <a:gd name="T73" fmla="*/ 480 h 1099"/>
                <a:gd name="T74" fmla="*/ 3578 w 6346"/>
                <a:gd name="T75" fmla="*/ 695 h 1099"/>
                <a:gd name="T76" fmla="*/ 3343 w 6346"/>
                <a:gd name="T77" fmla="*/ 835 h 1099"/>
                <a:gd name="T78" fmla="*/ 3783 w 6346"/>
                <a:gd name="T79" fmla="*/ 472 h 1099"/>
                <a:gd name="T80" fmla="*/ 4060 w 6346"/>
                <a:gd name="T81" fmla="*/ 323 h 1099"/>
                <a:gd name="T82" fmla="*/ 3953 w 6346"/>
                <a:gd name="T83" fmla="*/ 797 h 1099"/>
                <a:gd name="T84" fmla="*/ 3667 w 6346"/>
                <a:gd name="T85" fmla="*/ 739 h 1099"/>
                <a:gd name="T86" fmla="*/ 3752 w 6346"/>
                <a:gd name="T87" fmla="*/ 529 h 1099"/>
                <a:gd name="T88" fmla="*/ 3876 w 6346"/>
                <a:gd name="T89" fmla="*/ 611 h 1099"/>
                <a:gd name="T90" fmla="*/ 3857 w 6346"/>
                <a:gd name="T91" fmla="*/ 702 h 1099"/>
                <a:gd name="T92" fmla="*/ 4440 w 6346"/>
                <a:gd name="T93" fmla="*/ 384 h 1099"/>
                <a:gd name="T94" fmla="*/ 4709 w 6346"/>
                <a:gd name="T95" fmla="*/ 315 h 1099"/>
                <a:gd name="T96" fmla="*/ 4633 w 6346"/>
                <a:gd name="T97" fmla="*/ 500 h 1099"/>
                <a:gd name="T98" fmla="*/ 4454 w 6346"/>
                <a:gd name="T99" fmla="*/ 488 h 1099"/>
                <a:gd name="T100" fmla="*/ 5004 w 6346"/>
                <a:gd name="T101" fmla="*/ 347 h 1099"/>
                <a:gd name="T102" fmla="*/ 5361 w 6346"/>
                <a:gd name="T103" fmla="*/ 339 h 1099"/>
                <a:gd name="T104" fmla="*/ 5452 w 6346"/>
                <a:gd name="T105" fmla="*/ 672 h 1099"/>
                <a:gd name="T106" fmla="*/ 5143 w 6346"/>
                <a:gd name="T107" fmla="*/ 833 h 1099"/>
                <a:gd name="T108" fmla="*/ 4902 w 6346"/>
                <a:gd name="T109" fmla="*/ 592 h 1099"/>
                <a:gd name="T110" fmla="*/ 5149 w 6346"/>
                <a:gd name="T111" fmla="*/ 435 h 1099"/>
                <a:gd name="T112" fmla="*/ 5109 w 6346"/>
                <a:gd name="T113" fmla="*/ 665 h 1099"/>
                <a:gd name="T114" fmla="*/ 5298 w 6346"/>
                <a:gd name="T115" fmla="*/ 615 h 1099"/>
                <a:gd name="T116" fmla="*/ 5748 w 6346"/>
                <a:gd name="T117" fmla="*/ 930 h 1099"/>
                <a:gd name="T118" fmla="*/ 5562 w 6346"/>
                <a:gd name="T119" fmla="*/ 1099 h 1099"/>
                <a:gd name="T120" fmla="*/ 5601 w 6346"/>
                <a:gd name="T121" fmla="*/ 22 h 1099"/>
                <a:gd name="T122" fmla="*/ 5770 w 6346"/>
                <a:gd name="T123" fmla="*/ 127 h 1099"/>
                <a:gd name="T124" fmla="*/ 5575 w 6346"/>
                <a:gd name="T125" fmla="*/ 156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46" h="1099">
                  <a:moveTo>
                    <a:pt x="6069" y="611"/>
                  </a:moveTo>
                  <a:lnTo>
                    <a:pt x="6062" y="611"/>
                  </a:lnTo>
                  <a:lnTo>
                    <a:pt x="6055" y="611"/>
                  </a:lnTo>
                  <a:lnTo>
                    <a:pt x="6042" y="614"/>
                  </a:lnTo>
                  <a:lnTo>
                    <a:pt x="6037" y="615"/>
                  </a:lnTo>
                  <a:lnTo>
                    <a:pt x="6031" y="618"/>
                  </a:lnTo>
                  <a:lnTo>
                    <a:pt x="6027" y="620"/>
                  </a:lnTo>
                  <a:lnTo>
                    <a:pt x="6023" y="624"/>
                  </a:lnTo>
                  <a:lnTo>
                    <a:pt x="6017" y="630"/>
                  </a:lnTo>
                  <a:lnTo>
                    <a:pt x="6014" y="634"/>
                  </a:lnTo>
                  <a:lnTo>
                    <a:pt x="6012" y="638"/>
                  </a:lnTo>
                  <a:lnTo>
                    <a:pt x="6011" y="643"/>
                  </a:lnTo>
                  <a:lnTo>
                    <a:pt x="6010" y="647"/>
                  </a:lnTo>
                  <a:lnTo>
                    <a:pt x="6010" y="653"/>
                  </a:lnTo>
                  <a:lnTo>
                    <a:pt x="6008" y="658"/>
                  </a:lnTo>
                  <a:lnTo>
                    <a:pt x="6010" y="664"/>
                  </a:lnTo>
                  <a:lnTo>
                    <a:pt x="6010" y="669"/>
                  </a:lnTo>
                  <a:lnTo>
                    <a:pt x="6012" y="674"/>
                  </a:lnTo>
                  <a:lnTo>
                    <a:pt x="6013" y="678"/>
                  </a:lnTo>
                  <a:lnTo>
                    <a:pt x="6014" y="681"/>
                  </a:lnTo>
                  <a:lnTo>
                    <a:pt x="6016" y="683"/>
                  </a:lnTo>
                  <a:lnTo>
                    <a:pt x="6019" y="687"/>
                  </a:lnTo>
                  <a:lnTo>
                    <a:pt x="6023" y="690"/>
                  </a:lnTo>
                  <a:lnTo>
                    <a:pt x="6027" y="694"/>
                  </a:lnTo>
                  <a:lnTo>
                    <a:pt x="6032" y="696"/>
                  </a:lnTo>
                  <a:lnTo>
                    <a:pt x="6037" y="699"/>
                  </a:lnTo>
                  <a:lnTo>
                    <a:pt x="6043" y="701"/>
                  </a:lnTo>
                  <a:lnTo>
                    <a:pt x="6049" y="702"/>
                  </a:lnTo>
                  <a:lnTo>
                    <a:pt x="6056" y="703"/>
                  </a:lnTo>
                  <a:lnTo>
                    <a:pt x="6063" y="705"/>
                  </a:lnTo>
                  <a:lnTo>
                    <a:pt x="6071" y="706"/>
                  </a:lnTo>
                  <a:lnTo>
                    <a:pt x="6080" y="706"/>
                  </a:lnTo>
                  <a:lnTo>
                    <a:pt x="6092" y="706"/>
                  </a:lnTo>
                  <a:lnTo>
                    <a:pt x="6104" y="705"/>
                  </a:lnTo>
                  <a:lnTo>
                    <a:pt x="6114" y="702"/>
                  </a:lnTo>
                  <a:lnTo>
                    <a:pt x="6124" y="700"/>
                  </a:lnTo>
                  <a:lnTo>
                    <a:pt x="6133" y="697"/>
                  </a:lnTo>
                  <a:lnTo>
                    <a:pt x="6142" y="694"/>
                  </a:lnTo>
                  <a:lnTo>
                    <a:pt x="6150" y="690"/>
                  </a:lnTo>
                  <a:lnTo>
                    <a:pt x="6156" y="686"/>
                  </a:lnTo>
                  <a:lnTo>
                    <a:pt x="6162" y="680"/>
                  </a:lnTo>
                  <a:lnTo>
                    <a:pt x="6168" y="675"/>
                  </a:lnTo>
                  <a:lnTo>
                    <a:pt x="6171" y="669"/>
                  </a:lnTo>
                  <a:lnTo>
                    <a:pt x="6174" y="665"/>
                  </a:lnTo>
                  <a:lnTo>
                    <a:pt x="6175" y="662"/>
                  </a:lnTo>
                  <a:lnTo>
                    <a:pt x="6177" y="658"/>
                  </a:lnTo>
                  <a:lnTo>
                    <a:pt x="6178" y="655"/>
                  </a:lnTo>
                  <a:lnTo>
                    <a:pt x="6180" y="647"/>
                  </a:lnTo>
                  <a:lnTo>
                    <a:pt x="6181" y="639"/>
                  </a:lnTo>
                  <a:lnTo>
                    <a:pt x="6182" y="631"/>
                  </a:lnTo>
                  <a:lnTo>
                    <a:pt x="6182" y="611"/>
                  </a:lnTo>
                  <a:lnTo>
                    <a:pt x="6069" y="611"/>
                  </a:lnTo>
                  <a:close/>
                  <a:moveTo>
                    <a:pt x="6095" y="423"/>
                  </a:moveTo>
                  <a:lnTo>
                    <a:pt x="6083" y="424"/>
                  </a:lnTo>
                  <a:lnTo>
                    <a:pt x="6073" y="424"/>
                  </a:lnTo>
                  <a:lnTo>
                    <a:pt x="6052" y="428"/>
                  </a:lnTo>
                  <a:lnTo>
                    <a:pt x="6036" y="434"/>
                  </a:lnTo>
                  <a:lnTo>
                    <a:pt x="6020" y="440"/>
                  </a:lnTo>
                  <a:lnTo>
                    <a:pt x="6007" y="447"/>
                  </a:lnTo>
                  <a:lnTo>
                    <a:pt x="5995" y="455"/>
                  </a:lnTo>
                  <a:lnTo>
                    <a:pt x="5985" y="463"/>
                  </a:lnTo>
                  <a:lnTo>
                    <a:pt x="5976" y="472"/>
                  </a:lnTo>
                  <a:lnTo>
                    <a:pt x="5884" y="373"/>
                  </a:lnTo>
                  <a:lnTo>
                    <a:pt x="5903" y="355"/>
                  </a:lnTo>
                  <a:lnTo>
                    <a:pt x="5923" y="339"/>
                  </a:lnTo>
                  <a:lnTo>
                    <a:pt x="5934" y="331"/>
                  </a:lnTo>
                  <a:lnTo>
                    <a:pt x="5944" y="324"/>
                  </a:lnTo>
                  <a:lnTo>
                    <a:pt x="5957" y="317"/>
                  </a:lnTo>
                  <a:lnTo>
                    <a:pt x="5969" y="311"/>
                  </a:lnTo>
                  <a:lnTo>
                    <a:pt x="5984" y="305"/>
                  </a:lnTo>
                  <a:lnTo>
                    <a:pt x="5998" y="300"/>
                  </a:lnTo>
                  <a:lnTo>
                    <a:pt x="6013" y="297"/>
                  </a:lnTo>
                  <a:lnTo>
                    <a:pt x="6030" y="293"/>
                  </a:lnTo>
                  <a:lnTo>
                    <a:pt x="6049" y="290"/>
                  </a:lnTo>
                  <a:lnTo>
                    <a:pt x="6068" y="287"/>
                  </a:lnTo>
                  <a:lnTo>
                    <a:pt x="6088" y="286"/>
                  </a:lnTo>
                  <a:lnTo>
                    <a:pt x="6111" y="286"/>
                  </a:lnTo>
                  <a:lnTo>
                    <a:pt x="6136" y="287"/>
                  </a:lnTo>
                  <a:lnTo>
                    <a:pt x="6147" y="289"/>
                  </a:lnTo>
                  <a:lnTo>
                    <a:pt x="6159" y="290"/>
                  </a:lnTo>
                  <a:lnTo>
                    <a:pt x="6170" y="291"/>
                  </a:lnTo>
                  <a:lnTo>
                    <a:pt x="6182" y="293"/>
                  </a:lnTo>
                  <a:lnTo>
                    <a:pt x="6193" y="297"/>
                  </a:lnTo>
                  <a:lnTo>
                    <a:pt x="6203" y="300"/>
                  </a:lnTo>
                  <a:lnTo>
                    <a:pt x="6214" y="304"/>
                  </a:lnTo>
                  <a:lnTo>
                    <a:pt x="6225" y="308"/>
                  </a:lnTo>
                  <a:lnTo>
                    <a:pt x="6234" y="312"/>
                  </a:lnTo>
                  <a:lnTo>
                    <a:pt x="6244" y="318"/>
                  </a:lnTo>
                  <a:lnTo>
                    <a:pt x="6253" y="323"/>
                  </a:lnTo>
                  <a:lnTo>
                    <a:pt x="6262" y="330"/>
                  </a:lnTo>
                  <a:lnTo>
                    <a:pt x="6270" y="336"/>
                  </a:lnTo>
                  <a:lnTo>
                    <a:pt x="6278" y="343"/>
                  </a:lnTo>
                  <a:lnTo>
                    <a:pt x="6286" y="350"/>
                  </a:lnTo>
                  <a:lnTo>
                    <a:pt x="6294" y="359"/>
                  </a:lnTo>
                  <a:lnTo>
                    <a:pt x="6300" y="367"/>
                  </a:lnTo>
                  <a:lnTo>
                    <a:pt x="6307" y="377"/>
                  </a:lnTo>
                  <a:lnTo>
                    <a:pt x="6313" y="386"/>
                  </a:lnTo>
                  <a:lnTo>
                    <a:pt x="6319" y="396"/>
                  </a:lnTo>
                  <a:lnTo>
                    <a:pt x="6323" y="406"/>
                  </a:lnTo>
                  <a:lnTo>
                    <a:pt x="6328" y="418"/>
                  </a:lnTo>
                  <a:lnTo>
                    <a:pt x="6332" y="429"/>
                  </a:lnTo>
                  <a:lnTo>
                    <a:pt x="6335" y="441"/>
                  </a:lnTo>
                  <a:lnTo>
                    <a:pt x="6339" y="454"/>
                  </a:lnTo>
                  <a:lnTo>
                    <a:pt x="6341" y="467"/>
                  </a:lnTo>
                  <a:lnTo>
                    <a:pt x="6344" y="481"/>
                  </a:lnTo>
                  <a:lnTo>
                    <a:pt x="6345" y="495"/>
                  </a:lnTo>
                  <a:lnTo>
                    <a:pt x="6346" y="510"/>
                  </a:lnTo>
                  <a:lnTo>
                    <a:pt x="6346" y="525"/>
                  </a:lnTo>
                  <a:lnTo>
                    <a:pt x="6346" y="825"/>
                  </a:lnTo>
                  <a:lnTo>
                    <a:pt x="6182" y="825"/>
                  </a:lnTo>
                  <a:lnTo>
                    <a:pt x="6185" y="751"/>
                  </a:lnTo>
                  <a:lnTo>
                    <a:pt x="6178" y="763"/>
                  </a:lnTo>
                  <a:lnTo>
                    <a:pt x="6170" y="772"/>
                  </a:lnTo>
                  <a:lnTo>
                    <a:pt x="6163" y="782"/>
                  </a:lnTo>
                  <a:lnTo>
                    <a:pt x="6155" y="790"/>
                  </a:lnTo>
                  <a:lnTo>
                    <a:pt x="6146" y="797"/>
                  </a:lnTo>
                  <a:lnTo>
                    <a:pt x="6138" y="804"/>
                  </a:lnTo>
                  <a:lnTo>
                    <a:pt x="6128" y="810"/>
                  </a:lnTo>
                  <a:lnTo>
                    <a:pt x="6124" y="814"/>
                  </a:lnTo>
                  <a:lnTo>
                    <a:pt x="6120" y="816"/>
                  </a:lnTo>
                  <a:lnTo>
                    <a:pt x="6111" y="821"/>
                  </a:lnTo>
                  <a:lnTo>
                    <a:pt x="6100" y="825"/>
                  </a:lnTo>
                  <a:lnTo>
                    <a:pt x="6089" y="828"/>
                  </a:lnTo>
                  <a:lnTo>
                    <a:pt x="6079" y="831"/>
                  </a:lnTo>
                  <a:lnTo>
                    <a:pt x="6068" y="833"/>
                  </a:lnTo>
                  <a:lnTo>
                    <a:pt x="6056" y="834"/>
                  </a:lnTo>
                  <a:lnTo>
                    <a:pt x="6044" y="835"/>
                  </a:lnTo>
                  <a:lnTo>
                    <a:pt x="6031" y="835"/>
                  </a:lnTo>
                  <a:lnTo>
                    <a:pt x="6013" y="835"/>
                  </a:lnTo>
                  <a:lnTo>
                    <a:pt x="5995" y="834"/>
                  </a:lnTo>
                  <a:lnTo>
                    <a:pt x="5979" y="831"/>
                  </a:lnTo>
                  <a:lnTo>
                    <a:pt x="5962" y="827"/>
                  </a:lnTo>
                  <a:lnTo>
                    <a:pt x="5945" y="822"/>
                  </a:lnTo>
                  <a:lnTo>
                    <a:pt x="5931" y="815"/>
                  </a:lnTo>
                  <a:lnTo>
                    <a:pt x="5917" y="808"/>
                  </a:lnTo>
                  <a:lnTo>
                    <a:pt x="5903" y="798"/>
                  </a:lnTo>
                  <a:lnTo>
                    <a:pt x="5891" y="788"/>
                  </a:lnTo>
                  <a:lnTo>
                    <a:pt x="5880" y="776"/>
                  </a:lnTo>
                  <a:lnTo>
                    <a:pt x="5875" y="770"/>
                  </a:lnTo>
                  <a:lnTo>
                    <a:pt x="5871" y="763"/>
                  </a:lnTo>
                  <a:lnTo>
                    <a:pt x="5866" y="756"/>
                  </a:lnTo>
                  <a:lnTo>
                    <a:pt x="5862" y="747"/>
                  </a:lnTo>
                  <a:lnTo>
                    <a:pt x="5859" y="739"/>
                  </a:lnTo>
                  <a:lnTo>
                    <a:pt x="5856" y="731"/>
                  </a:lnTo>
                  <a:lnTo>
                    <a:pt x="5853" y="721"/>
                  </a:lnTo>
                  <a:lnTo>
                    <a:pt x="5852" y="712"/>
                  </a:lnTo>
                  <a:lnTo>
                    <a:pt x="5849" y="702"/>
                  </a:lnTo>
                  <a:lnTo>
                    <a:pt x="5848" y="691"/>
                  </a:lnTo>
                  <a:lnTo>
                    <a:pt x="5847" y="681"/>
                  </a:lnTo>
                  <a:lnTo>
                    <a:pt x="5847" y="670"/>
                  </a:lnTo>
                  <a:lnTo>
                    <a:pt x="5847" y="659"/>
                  </a:lnTo>
                  <a:lnTo>
                    <a:pt x="5848" y="650"/>
                  </a:lnTo>
                  <a:lnTo>
                    <a:pt x="5849" y="640"/>
                  </a:lnTo>
                  <a:lnTo>
                    <a:pt x="5852" y="631"/>
                  </a:lnTo>
                  <a:lnTo>
                    <a:pt x="5853" y="621"/>
                  </a:lnTo>
                  <a:lnTo>
                    <a:pt x="5856" y="613"/>
                  </a:lnTo>
                  <a:lnTo>
                    <a:pt x="5859" y="605"/>
                  </a:lnTo>
                  <a:lnTo>
                    <a:pt x="5862" y="598"/>
                  </a:lnTo>
                  <a:lnTo>
                    <a:pt x="5866" y="590"/>
                  </a:lnTo>
                  <a:lnTo>
                    <a:pt x="5871" y="583"/>
                  </a:lnTo>
                  <a:lnTo>
                    <a:pt x="5875" y="576"/>
                  </a:lnTo>
                  <a:lnTo>
                    <a:pt x="5880" y="570"/>
                  </a:lnTo>
                  <a:lnTo>
                    <a:pt x="5886" y="564"/>
                  </a:lnTo>
                  <a:lnTo>
                    <a:pt x="5892" y="558"/>
                  </a:lnTo>
                  <a:lnTo>
                    <a:pt x="5899" y="554"/>
                  </a:lnTo>
                  <a:lnTo>
                    <a:pt x="5905" y="549"/>
                  </a:lnTo>
                  <a:lnTo>
                    <a:pt x="5912" y="544"/>
                  </a:lnTo>
                  <a:lnTo>
                    <a:pt x="5921" y="539"/>
                  </a:lnTo>
                  <a:lnTo>
                    <a:pt x="5936" y="532"/>
                  </a:lnTo>
                  <a:lnTo>
                    <a:pt x="5945" y="529"/>
                  </a:lnTo>
                  <a:lnTo>
                    <a:pt x="5954" y="525"/>
                  </a:lnTo>
                  <a:lnTo>
                    <a:pt x="5973" y="520"/>
                  </a:lnTo>
                  <a:lnTo>
                    <a:pt x="5982" y="518"/>
                  </a:lnTo>
                  <a:lnTo>
                    <a:pt x="5993" y="517"/>
                  </a:lnTo>
                  <a:lnTo>
                    <a:pt x="6004" y="514"/>
                  </a:lnTo>
                  <a:lnTo>
                    <a:pt x="6014" y="513"/>
                  </a:lnTo>
                  <a:lnTo>
                    <a:pt x="6037" y="512"/>
                  </a:lnTo>
                  <a:lnTo>
                    <a:pt x="6061" y="511"/>
                  </a:lnTo>
                  <a:lnTo>
                    <a:pt x="6182" y="511"/>
                  </a:lnTo>
                  <a:lnTo>
                    <a:pt x="6181" y="500"/>
                  </a:lnTo>
                  <a:lnTo>
                    <a:pt x="6180" y="491"/>
                  </a:lnTo>
                  <a:lnTo>
                    <a:pt x="6177" y="481"/>
                  </a:lnTo>
                  <a:lnTo>
                    <a:pt x="6175" y="472"/>
                  </a:lnTo>
                  <a:lnTo>
                    <a:pt x="6171" y="464"/>
                  </a:lnTo>
                  <a:lnTo>
                    <a:pt x="6168" y="457"/>
                  </a:lnTo>
                  <a:lnTo>
                    <a:pt x="6163" y="450"/>
                  </a:lnTo>
                  <a:lnTo>
                    <a:pt x="6158" y="444"/>
                  </a:lnTo>
                  <a:lnTo>
                    <a:pt x="6152" y="440"/>
                  </a:lnTo>
                  <a:lnTo>
                    <a:pt x="6146" y="435"/>
                  </a:lnTo>
                  <a:lnTo>
                    <a:pt x="6143" y="434"/>
                  </a:lnTo>
                  <a:lnTo>
                    <a:pt x="6139" y="431"/>
                  </a:lnTo>
                  <a:lnTo>
                    <a:pt x="6131" y="429"/>
                  </a:lnTo>
                  <a:lnTo>
                    <a:pt x="6123" y="426"/>
                  </a:lnTo>
                  <a:lnTo>
                    <a:pt x="6114" y="425"/>
                  </a:lnTo>
                  <a:lnTo>
                    <a:pt x="6105" y="424"/>
                  </a:lnTo>
                  <a:lnTo>
                    <a:pt x="6095" y="423"/>
                  </a:lnTo>
                  <a:close/>
                  <a:moveTo>
                    <a:pt x="0" y="297"/>
                  </a:moveTo>
                  <a:lnTo>
                    <a:pt x="183" y="297"/>
                  </a:lnTo>
                  <a:lnTo>
                    <a:pt x="257" y="454"/>
                  </a:lnTo>
                  <a:lnTo>
                    <a:pt x="264" y="474"/>
                  </a:lnTo>
                  <a:lnTo>
                    <a:pt x="272" y="495"/>
                  </a:lnTo>
                  <a:lnTo>
                    <a:pt x="285" y="538"/>
                  </a:lnTo>
                  <a:lnTo>
                    <a:pt x="295" y="574"/>
                  </a:lnTo>
                  <a:lnTo>
                    <a:pt x="299" y="593"/>
                  </a:lnTo>
                  <a:lnTo>
                    <a:pt x="301" y="587"/>
                  </a:lnTo>
                  <a:lnTo>
                    <a:pt x="303" y="575"/>
                  </a:lnTo>
                  <a:lnTo>
                    <a:pt x="311" y="539"/>
                  </a:lnTo>
                  <a:lnTo>
                    <a:pt x="317" y="519"/>
                  </a:lnTo>
                  <a:lnTo>
                    <a:pt x="324" y="497"/>
                  </a:lnTo>
                  <a:lnTo>
                    <a:pt x="331" y="475"/>
                  </a:lnTo>
                  <a:lnTo>
                    <a:pt x="340" y="454"/>
                  </a:lnTo>
                  <a:lnTo>
                    <a:pt x="411" y="297"/>
                  </a:lnTo>
                  <a:lnTo>
                    <a:pt x="579" y="297"/>
                  </a:lnTo>
                  <a:lnTo>
                    <a:pt x="299" y="835"/>
                  </a:lnTo>
                  <a:lnTo>
                    <a:pt x="283" y="835"/>
                  </a:lnTo>
                  <a:lnTo>
                    <a:pt x="0" y="297"/>
                  </a:lnTo>
                  <a:close/>
                  <a:moveTo>
                    <a:pt x="607" y="562"/>
                  </a:moveTo>
                  <a:lnTo>
                    <a:pt x="607" y="548"/>
                  </a:lnTo>
                  <a:lnTo>
                    <a:pt x="608" y="532"/>
                  </a:lnTo>
                  <a:lnTo>
                    <a:pt x="610" y="518"/>
                  </a:lnTo>
                  <a:lnTo>
                    <a:pt x="612" y="504"/>
                  </a:lnTo>
                  <a:lnTo>
                    <a:pt x="615" y="491"/>
                  </a:lnTo>
                  <a:lnTo>
                    <a:pt x="619" y="476"/>
                  </a:lnTo>
                  <a:lnTo>
                    <a:pt x="624" y="463"/>
                  </a:lnTo>
                  <a:lnTo>
                    <a:pt x="629" y="451"/>
                  </a:lnTo>
                  <a:lnTo>
                    <a:pt x="634" y="438"/>
                  </a:lnTo>
                  <a:lnTo>
                    <a:pt x="640" y="426"/>
                  </a:lnTo>
                  <a:lnTo>
                    <a:pt x="648" y="416"/>
                  </a:lnTo>
                  <a:lnTo>
                    <a:pt x="655" y="404"/>
                  </a:lnTo>
                  <a:lnTo>
                    <a:pt x="663" y="393"/>
                  </a:lnTo>
                  <a:lnTo>
                    <a:pt x="671" y="382"/>
                  </a:lnTo>
                  <a:lnTo>
                    <a:pt x="681" y="373"/>
                  </a:lnTo>
                  <a:lnTo>
                    <a:pt x="690" y="363"/>
                  </a:lnTo>
                  <a:lnTo>
                    <a:pt x="700" y="355"/>
                  </a:lnTo>
                  <a:lnTo>
                    <a:pt x="711" y="347"/>
                  </a:lnTo>
                  <a:lnTo>
                    <a:pt x="721" y="339"/>
                  </a:lnTo>
                  <a:lnTo>
                    <a:pt x="732" y="331"/>
                  </a:lnTo>
                  <a:lnTo>
                    <a:pt x="744" y="324"/>
                  </a:lnTo>
                  <a:lnTo>
                    <a:pt x="756" y="317"/>
                  </a:lnTo>
                  <a:lnTo>
                    <a:pt x="769" y="312"/>
                  </a:lnTo>
                  <a:lnTo>
                    <a:pt x="782" y="306"/>
                  </a:lnTo>
                  <a:lnTo>
                    <a:pt x="795" y="302"/>
                  </a:lnTo>
                  <a:lnTo>
                    <a:pt x="808" y="298"/>
                  </a:lnTo>
                  <a:lnTo>
                    <a:pt x="822" y="295"/>
                  </a:lnTo>
                  <a:lnTo>
                    <a:pt x="835" y="291"/>
                  </a:lnTo>
                  <a:lnTo>
                    <a:pt x="850" y="289"/>
                  </a:lnTo>
                  <a:lnTo>
                    <a:pt x="865" y="287"/>
                  </a:lnTo>
                  <a:lnTo>
                    <a:pt x="879" y="286"/>
                  </a:lnTo>
                  <a:lnTo>
                    <a:pt x="895" y="286"/>
                  </a:lnTo>
                  <a:lnTo>
                    <a:pt x="910" y="286"/>
                  </a:lnTo>
                  <a:lnTo>
                    <a:pt x="924" y="287"/>
                  </a:lnTo>
                  <a:lnTo>
                    <a:pt x="939" y="289"/>
                  </a:lnTo>
                  <a:lnTo>
                    <a:pt x="953" y="291"/>
                  </a:lnTo>
                  <a:lnTo>
                    <a:pt x="967" y="295"/>
                  </a:lnTo>
                  <a:lnTo>
                    <a:pt x="981" y="298"/>
                  </a:lnTo>
                  <a:lnTo>
                    <a:pt x="994" y="302"/>
                  </a:lnTo>
                  <a:lnTo>
                    <a:pt x="1008" y="306"/>
                  </a:lnTo>
                  <a:lnTo>
                    <a:pt x="1021" y="312"/>
                  </a:lnTo>
                  <a:lnTo>
                    <a:pt x="1032" y="317"/>
                  </a:lnTo>
                  <a:lnTo>
                    <a:pt x="1044" y="324"/>
                  </a:lnTo>
                  <a:lnTo>
                    <a:pt x="1056" y="331"/>
                  </a:lnTo>
                  <a:lnTo>
                    <a:pt x="1067" y="339"/>
                  </a:lnTo>
                  <a:lnTo>
                    <a:pt x="1079" y="347"/>
                  </a:lnTo>
                  <a:lnTo>
                    <a:pt x="1088" y="355"/>
                  </a:lnTo>
                  <a:lnTo>
                    <a:pt x="1099" y="363"/>
                  </a:lnTo>
                  <a:lnTo>
                    <a:pt x="1107" y="373"/>
                  </a:lnTo>
                  <a:lnTo>
                    <a:pt x="1117" y="382"/>
                  </a:lnTo>
                  <a:lnTo>
                    <a:pt x="1125" y="393"/>
                  </a:lnTo>
                  <a:lnTo>
                    <a:pt x="1133" y="404"/>
                  </a:lnTo>
                  <a:lnTo>
                    <a:pt x="1141" y="416"/>
                  </a:lnTo>
                  <a:lnTo>
                    <a:pt x="1148" y="426"/>
                  </a:lnTo>
                  <a:lnTo>
                    <a:pt x="1154" y="438"/>
                  </a:lnTo>
                  <a:lnTo>
                    <a:pt x="1160" y="451"/>
                  </a:lnTo>
                  <a:lnTo>
                    <a:pt x="1164" y="463"/>
                  </a:lnTo>
                  <a:lnTo>
                    <a:pt x="1169" y="476"/>
                  </a:lnTo>
                  <a:lnTo>
                    <a:pt x="1173" y="491"/>
                  </a:lnTo>
                  <a:lnTo>
                    <a:pt x="1175" y="504"/>
                  </a:lnTo>
                  <a:lnTo>
                    <a:pt x="1177" y="518"/>
                  </a:lnTo>
                  <a:lnTo>
                    <a:pt x="1180" y="532"/>
                  </a:lnTo>
                  <a:lnTo>
                    <a:pt x="1181" y="548"/>
                  </a:lnTo>
                  <a:lnTo>
                    <a:pt x="1181" y="562"/>
                  </a:lnTo>
                  <a:lnTo>
                    <a:pt x="1181" y="577"/>
                  </a:lnTo>
                  <a:lnTo>
                    <a:pt x="1180" y="592"/>
                  </a:lnTo>
                  <a:lnTo>
                    <a:pt x="1177" y="606"/>
                  </a:lnTo>
                  <a:lnTo>
                    <a:pt x="1175" y="620"/>
                  </a:lnTo>
                  <a:lnTo>
                    <a:pt x="1173" y="633"/>
                  </a:lnTo>
                  <a:lnTo>
                    <a:pt x="1169" y="646"/>
                  </a:lnTo>
                  <a:lnTo>
                    <a:pt x="1164" y="659"/>
                  </a:lnTo>
                  <a:lnTo>
                    <a:pt x="1160" y="672"/>
                  </a:lnTo>
                  <a:lnTo>
                    <a:pt x="1154" y="684"/>
                  </a:lnTo>
                  <a:lnTo>
                    <a:pt x="1148" y="696"/>
                  </a:lnTo>
                  <a:lnTo>
                    <a:pt x="1141" y="708"/>
                  </a:lnTo>
                  <a:lnTo>
                    <a:pt x="1133" y="719"/>
                  </a:lnTo>
                  <a:lnTo>
                    <a:pt x="1125" y="729"/>
                  </a:lnTo>
                  <a:lnTo>
                    <a:pt x="1117" y="740"/>
                  </a:lnTo>
                  <a:lnTo>
                    <a:pt x="1107" y="750"/>
                  </a:lnTo>
                  <a:lnTo>
                    <a:pt x="1099" y="759"/>
                  </a:lnTo>
                  <a:lnTo>
                    <a:pt x="1088" y="768"/>
                  </a:lnTo>
                  <a:lnTo>
                    <a:pt x="1079" y="776"/>
                  </a:lnTo>
                  <a:lnTo>
                    <a:pt x="1067" y="784"/>
                  </a:lnTo>
                  <a:lnTo>
                    <a:pt x="1056" y="791"/>
                  </a:lnTo>
                  <a:lnTo>
                    <a:pt x="1044" y="798"/>
                  </a:lnTo>
                  <a:lnTo>
                    <a:pt x="1032" y="804"/>
                  </a:lnTo>
                  <a:lnTo>
                    <a:pt x="1021" y="810"/>
                  </a:lnTo>
                  <a:lnTo>
                    <a:pt x="1008" y="815"/>
                  </a:lnTo>
                  <a:lnTo>
                    <a:pt x="994" y="820"/>
                  </a:lnTo>
                  <a:lnTo>
                    <a:pt x="981" y="825"/>
                  </a:lnTo>
                  <a:lnTo>
                    <a:pt x="967" y="827"/>
                  </a:lnTo>
                  <a:lnTo>
                    <a:pt x="953" y="831"/>
                  </a:lnTo>
                  <a:lnTo>
                    <a:pt x="939" y="833"/>
                  </a:lnTo>
                  <a:lnTo>
                    <a:pt x="924" y="834"/>
                  </a:lnTo>
                  <a:lnTo>
                    <a:pt x="910" y="835"/>
                  </a:lnTo>
                  <a:lnTo>
                    <a:pt x="895" y="835"/>
                  </a:lnTo>
                  <a:lnTo>
                    <a:pt x="879" y="835"/>
                  </a:lnTo>
                  <a:lnTo>
                    <a:pt x="865" y="834"/>
                  </a:lnTo>
                  <a:lnTo>
                    <a:pt x="850" y="833"/>
                  </a:lnTo>
                  <a:lnTo>
                    <a:pt x="835" y="831"/>
                  </a:lnTo>
                  <a:lnTo>
                    <a:pt x="822" y="827"/>
                  </a:lnTo>
                  <a:lnTo>
                    <a:pt x="808" y="825"/>
                  </a:lnTo>
                  <a:lnTo>
                    <a:pt x="795" y="820"/>
                  </a:lnTo>
                  <a:lnTo>
                    <a:pt x="782" y="815"/>
                  </a:lnTo>
                  <a:lnTo>
                    <a:pt x="769" y="810"/>
                  </a:lnTo>
                  <a:lnTo>
                    <a:pt x="756" y="804"/>
                  </a:lnTo>
                  <a:lnTo>
                    <a:pt x="744" y="798"/>
                  </a:lnTo>
                  <a:lnTo>
                    <a:pt x="732" y="791"/>
                  </a:lnTo>
                  <a:lnTo>
                    <a:pt x="721" y="784"/>
                  </a:lnTo>
                  <a:lnTo>
                    <a:pt x="711" y="776"/>
                  </a:lnTo>
                  <a:lnTo>
                    <a:pt x="700" y="768"/>
                  </a:lnTo>
                  <a:lnTo>
                    <a:pt x="690" y="759"/>
                  </a:lnTo>
                  <a:lnTo>
                    <a:pt x="681" y="750"/>
                  </a:lnTo>
                  <a:lnTo>
                    <a:pt x="671" y="740"/>
                  </a:lnTo>
                  <a:lnTo>
                    <a:pt x="663" y="729"/>
                  </a:lnTo>
                  <a:lnTo>
                    <a:pt x="655" y="719"/>
                  </a:lnTo>
                  <a:lnTo>
                    <a:pt x="648" y="708"/>
                  </a:lnTo>
                  <a:lnTo>
                    <a:pt x="640" y="696"/>
                  </a:lnTo>
                  <a:lnTo>
                    <a:pt x="634" y="684"/>
                  </a:lnTo>
                  <a:lnTo>
                    <a:pt x="629" y="672"/>
                  </a:lnTo>
                  <a:lnTo>
                    <a:pt x="624" y="659"/>
                  </a:lnTo>
                  <a:lnTo>
                    <a:pt x="619" y="646"/>
                  </a:lnTo>
                  <a:lnTo>
                    <a:pt x="615" y="633"/>
                  </a:lnTo>
                  <a:lnTo>
                    <a:pt x="612" y="620"/>
                  </a:lnTo>
                  <a:lnTo>
                    <a:pt x="610" y="606"/>
                  </a:lnTo>
                  <a:lnTo>
                    <a:pt x="608" y="592"/>
                  </a:lnTo>
                  <a:lnTo>
                    <a:pt x="607" y="577"/>
                  </a:lnTo>
                  <a:lnTo>
                    <a:pt x="607" y="562"/>
                  </a:lnTo>
                  <a:close/>
                  <a:moveTo>
                    <a:pt x="1012" y="562"/>
                  </a:moveTo>
                  <a:lnTo>
                    <a:pt x="1011" y="548"/>
                  </a:lnTo>
                  <a:lnTo>
                    <a:pt x="1010" y="533"/>
                  </a:lnTo>
                  <a:lnTo>
                    <a:pt x="1008" y="520"/>
                  </a:lnTo>
                  <a:lnTo>
                    <a:pt x="1004" y="508"/>
                  </a:lnTo>
                  <a:lnTo>
                    <a:pt x="1002" y="503"/>
                  </a:lnTo>
                  <a:lnTo>
                    <a:pt x="999" y="497"/>
                  </a:lnTo>
                  <a:lnTo>
                    <a:pt x="994" y="486"/>
                  </a:lnTo>
                  <a:lnTo>
                    <a:pt x="989" y="475"/>
                  </a:lnTo>
                  <a:lnTo>
                    <a:pt x="981" y="466"/>
                  </a:lnTo>
                  <a:lnTo>
                    <a:pt x="973" y="457"/>
                  </a:lnTo>
                  <a:lnTo>
                    <a:pt x="968" y="454"/>
                  </a:lnTo>
                  <a:lnTo>
                    <a:pt x="964" y="450"/>
                  </a:lnTo>
                  <a:lnTo>
                    <a:pt x="959" y="448"/>
                  </a:lnTo>
                  <a:lnTo>
                    <a:pt x="954" y="444"/>
                  </a:lnTo>
                  <a:lnTo>
                    <a:pt x="943" y="440"/>
                  </a:lnTo>
                  <a:lnTo>
                    <a:pt x="933" y="435"/>
                  </a:lnTo>
                  <a:lnTo>
                    <a:pt x="921" y="432"/>
                  </a:lnTo>
                  <a:lnTo>
                    <a:pt x="915" y="431"/>
                  </a:lnTo>
                  <a:lnTo>
                    <a:pt x="908" y="430"/>
                  </a:lnTo>
                  <a:lnTo>
                    <a:pt x="895" y="430"/>
                  </a:lnTo>
                  <a:lnTo>
                    <a:pt x="882" y="430"/>
                  </a:lnTo>
                  <a:lnTo>
                    <a:pt x="874" y="431"/>
                  </a:lnTo>
                  <a:lnTo>
                    <a:pt x="869" y="432"/>
                  </a:lnTo>
                  <a:lnTo>
                    <a:pt x="857" y="435"/>
                  </a:lnTo>
                  <a:lnTo>
                    <a:pt x="845" y="440"/>
                  </a:lnTo>
                  <a:lnTo>
                    <a:pt x="834" y="444"/>
                  </a:lnTo>
                  <a:lnTo>
                    <a:pt x="825" y="450"/>
                  </a:lnTo>
                  <a:lnTo>
                    <a:pt x="815" y="457"/>
                  </a:lnTo>
                  <a:lnTo>
                    <a:pt x="812" y="462"/>
                  </a:lnTo>
                  <a:lnTo>
                    <a:pt x="808" y="466"/>
                  </a:lnTo>
                  <a:lnTo>
                    <a:pt x="803" y="470"/>
                  </a:lnTo>
                  <a:lnTo>
                    <a:pt x="800" y="475"/>
                  </a:lnTo>
                  <a:lnTo>
                    <a:pt x="797" y="480"/>
                  </a:lnTo>
                  <a:lnTo>
                    <a:pt x="794" y="486"/>
                  </a:lnTo>
                  <a:lnTo>
                    <a:pt x="791" y="491"/>
                  </a:lnTo>
                  <a:lnTo>
                    <a:pt x="789" y="497"/>
                  </a:lnTo>
                  <a:lnTo>
                    <a:pt x="784" y="508"/>
                  </a:lnTo>
                  <a:lnTo>
                    <a:pt x="781" y="520"/>
                  </a:lnTo>
                  <a:lnTo>
                    <a:pt x="778" y="533"/>
                  </a:lnTo>
                  <a:lnTo>
                    <a:pt x="776" y="548"/>
                  </a:lnTo>
                  <a:lnTo>
                    <a:pt x="776" y="562"/>
                  </a:lnTo>
                  <a:lnTo>
                    <a:pt x="776" y="576"/>
                  </a:lnTo>
                  <a:lnTo>
                    <a:pt x="778" y="590"/>
                  </a:lnTo>
                  <a:lnTo>
                    <a:pt x="779" y="596"/>
                  </a:lnTo>
                  <a:lnTo>
                    <a:pt x="781" y="604"/>
                  </a:lnTo>
                  <a:lnTo>
                    <a:pt x="784" y="615"/>
                  </a:lnTo>
                  <a:lnTo>
                    <a:pt x="789" y="627"/>
                  </a:lnTo>
                  <a:lnTo>
                    <a:pt x="794" y="638"/>
                  </a:lnTo>
                  <a:lnTo>
                    <a:pt x="800" y="649"/>
                  </a:lnTo>
                  <a:lnTo>
                    <a:pt x="808" y="657"/>
                  </a:lnTo>
                  <a:lnTo>
                    <a:pt x="815" y="665"/>
                  </a:lnTo>
                  <a:lnTo>
                    <a:pt x="825" y="674"/>
                  </a:lnTo>
                  <a:lnTo>
                    <a:pt x="829" y="676"/>
                  </a:lnTo>
                  <a:lnTo>
                    <a:pt x="834" y="680"/>
                  </a:lnTo>
                  <a:lnTo>
                    <a:pt x="840" y="682"/>
                  </a:lnTo>
                  <a:lnTo>
                    <a:pt x="845" y="684"/>
                  </a:lnTo>
                  <a:lnTo>
                    <a:pt x="857" y="689"/>
                  </a:lnTo>
                  <a:lnTo>
                    <a:pt x="869" y="691"/>
                  </a:lnTo>
                  <a:lnTo>
                    <a:pt x="874" y="693"/>
                  </a:lnTo>
                  <a:lnTo>
                    <a:pt x="882" y="694"/>
                  </a:lnTo>
                  <a:lnTo>
                    <a:pt x="895" y="695"/>
                  </a:lnTo>
                  <a:lnTo>
                    <a:pt x="908" y="694"/>
                  </a:lnTo>
                  <a:lnTo>
                    <a:pt x="915" y="693"/>
                  </a:lnTo>
                  <a:lnTo>
                    <a:pt x="921" y="691"/>
                  </a:lnTo>
                  <a:lnTo>
                    <a:pt x="933" y="689"/>
                  </a:lnTo>
                  <a:lnTo>
                    <a:pt x="943" y="684"/>
                  </a:lnTo>
                  <a:lnTo>
                    <a:pt x="949" y="682"/>
                  </a:lnTo>
                  <a:lnTo>
                    <a:pt x="954" y="680"/>
                  </a:lnTo>
                  <a:lnTo>
                    <a:pt x="964" y="674"/>
                  </a:lnTo>
                  <a:lnTo>
                    <a:pt x="973" y="665"/>
                  </a:lnTo>
                  <a:lnTo>
                    <a:pt x="981" y="657"/>
                  </a:lnTo>
                  <a:lnTo>
                    <a:pt x="985" y="653"/>
                  </a:lnTo>
                  <a:lnTo>
                    <a:pt x="989" y="649"/>
                  </a:lnTo>
                  <a:lnTo>
                    <a:pt x="991" y="644"/>
                  </a:lnTo>
                  <a:lnTo>
                    <a:pt x="994" y="638"/>
                  </a:lnTo>
                  <a:lnTo>
                    <a:pt x="997" y="633"/>
                  </a:lnTo>
                  <a:lnTo>
                    <a:pt x="999" y="627"/>
                  </a:lnTo>
                  <a:lnTo>
                    <a:pt x="1004" y="615"/>
                  </a:lnTo>
                  <a:lnTo>
                    <a:pt x="1008" y="604"/>
                  </a:lnTo>
                  <a:lnTo>
                    <a:pt x="1010" y="590"/>
                  </a:lnTo>
                  <a:lnTo>
                    <a:pt x="1011" y="576"/>
                  </a:lnTo>
                  <a:lnTo>
                    <a:pt x="1012" y="562"/>
                  </a:lnTo>
                  <a:close/>
                  <a:moveTo>
                    <a:pt x="1276" y="104"/>
                  </a:moveTo>
                  <a:lnTo>
                    <a:pt x="1277" y="93"/>
                  </a:lnTo>
                  <a:lnTo>
                    <a:pt x="1278" y="82"/>
                  </a:lnTo>
                  <a:lnTo>
                    <a:pt x="1280" y="77"/>
                  </a:lnTo>
                  <a:lnTo>
                    <a:pt x="1282" y="72"/>
                  </a:lnTo>
                  <a:lnTo>
                    <a:pt x="1286" y="63"/>
                  </a:lnTo>
                  <a:lnTo>
                    <a:pt x="1289" y="53"/>
                  </a:lnTo>
                  <a:lnTo>
                    <a:pt x="1295" y="45"/>
                  </a:lnTo>
                  <a:lnTo>
                    <a:pt x="1301" y="37"/>
                  </a:lnTo>
                  <a:lnTo>
                    <a:pt x="1305" y="33"/>
                  </a:lnTo>
                  <a:lnTo>
                    <a:pt x="1308" y="30"/>
                  </a:lnTo>
                  <a:lnTo>
                    <a:pt x="1315" y="22"/>
                  </a:lnTo>
                  <a:lnTo>
                    <a:pt x="1324" y="18"/>
                  </a:lnTo>
                  <a:lnTo>
                    <a:pt x="1333" y="12"/>
                  </a:lnTo>
                  <a:lnTo>
                    <a:pt x="1341" y="8"/>
                  </a:lnTo>
                  <a:lnTo>
                    <a:pt x="1351" y="5"/>
                  </a:lnTo>
                  <a:lnTo>
                    <a:pt x="1362" y="2"/>
                  </a:lnTo>
                  <a:lnTo>
                    <a:pt x="1371" y="1"/>
                  </a:lnTo>
                  <a:lnTo>
                    <a:pt x="1382" y="0"/>
                  </a:lnTo>
                  <a:lnTo>
                    <a:pt x="1393" y="1"/>
                  </a:lnTo>
                  <a:lnTo>
                    <a:pt x="1403" y="2"/>
                  </a:lnTo>
                  <a:lnTo>
                    <a:pt x="1413" y="5"/>
                  </a:lnTo>
                  <a:lnTo>
                    <a:pt x="1422" y="8"/>
                  </a:lnTo>
                  <a:lnTo>
                    <a:pt x="1431" y="12"/>
                  </a:lnTo>
                  <a:lnTo>
                    <a:pt x="1440" y="18"/>
                  </a:lnTo>
                  <a:lnTo>
                    <a:pt x="1447" y="22"/>
                  </a:lnTo>
                  <a:lnTo>
                    <a:pt x="1455" y="30"/>
                  </a:lnTo>
                  <a:lnTo>
                    <a:pt x="1461" y="37"/>
                  </a:lnTo>
                  <a:lnTo>
                    <a:pt x="1465" y="40"/>
                  </a:lnTo>
                  <a:lnTo>
                    <a:pt x="1469" y="45"/>
                  </a:lnTo>
                  <a:lnTo>
                    <a:pt x="1473" y="53"/>
                  </a:lnTo>
                  <a:lnTo>
                    <a:pt x="1478" y="63"/>
                  </a:lnTo>
                  <a:lnTo>
                    <a:pt x="1479" y="68"/>
                  </a:lnTo>
                  <a:lnTo>
                    <a:pt x="1482" y="72"/>
                  </a:lnTo>
                  <a:lnTo>
                    <a:pt x="1484" y="82"/>
                  </a:lnTo>
                  <a:lnTo>
                    <a:pt x="1485" y="93"/>
                  </a:lnTo>
                  <a:lnTo>
                    <a:pt x="1486" y="104"/>
                  </a:lnTo>
                  <a:lnTo>
                    <a:pt x="1485" y="115"/>
                  </a:lnTo>
                  <a:lnTo>
                    <a:pt x="1484" y="127"/>
                  </a:lnTo>
                  <a:lnTo>
                    <a:pt x="1483" y="132"/>
                  </a:lnTo>
                  <a:lnTo>
                    <a:pt x="1482" y="137"/>
                  </a:lnTo>
                  <a:lnTo>
                    <a:pt x="1478" y="147"/>
                  </a:lnTo>
                  <a:lnTo>
                    <a:pt x="1473" y="156"/>
                  </a:lnTo>
                  <a:lnTo>
                    <a:pt x="1471" y="160"/>
                  </a:lnTo>
                  <a:lnTo>
                    <a:pt x="1469" y="165"/>
                  </a:lnTo>
                  <a:lnTo>
                    <a:pt x="1461" y="172"/>
                  </a:lnTo>
                  <a:lnTo>
                    <a:pt x="1455" y="180"/>
                  </a:lnTo>
                  <a:lnTo>
                    <a:pt x="1447" y="186"/>
                  </a:lnTo>
                  <a:lnTo>
                    <a:pt x="1440" y="192"/>
                  </a:lnTo>
                  <a:lnTo>
                    <a:pt x="1431" y="197"/>
                  </a:lnTo>
                  <a:lnTo>
                    <a:pt x="1422" y="202"/>
                  </a:lnTo>
                  <a:lnTo>
                    <a:pt x="1413" y="205"/>
                  </a:lnTo>
                  <a:lnTo>
                    <a:pt x="1403" y="208"/>
                  </a:lnTo>
                  <a:lnTo>
                    <a:pt x="1393" y="209"/>
                  </a:lnTo>
                  <a:lnTo>
                    <a:pt x="1382" y="209"/>
                  </a:lnTo>
                  <a:lnTo>
                    <a:pt x="1371" y="209"/>
                  </a:lnTo>
                  <a:lnTo>
                    <a:pt x="1362" y="208"/>
                  </a:lnTo>
                  <a:lnTo>
                    <a:pt x="1351" y="205"/>
                  </a:lnTo>
                  <a:lnTo>
                    <a:pt x="1341" y="202"/>
                  </a:lnTo>
                  <a:lnTo>
                    <a:pt x="1333" y="197"/>
                  </a:lnTo>
                  <a:lnTo>
                    <a:pt x="1324" y="192"/>
                  </a:lnTo>
                  <a:lnTo>
                    <a:pt x="1315" y="186"/>
                  </a:lnTo>
                  <a:lnTo>
                    <a:pt x="1308" y="180"/>
                  </a:lnTo>
                  <a:lnTo>
                    <a:pt x="1301" y="172"/>
                  </a:lnTo>
                  <a:lnTo>
                    <a:pt x="1295" y="165"/>
                  </a:lnTo>
                  <a:lnTo>
                    <a:pt x="1293" y="160"/>
                  </a:lnTo>
                  <a:lnTo>
                    <a:pt x="1289" y="156"/>
                  </a:lnTo>
                  <a:lnTo>
                    <a:pt x="1287" y="152"/>
                  </a:lnTo>
                  <a:lnTo>
                    <a:pt x="1286" y="147"/>
                  </a:lnTo>
                  <a:lnTo>
                    <a:pt x="1282" y="137"/>
                  </a:lnTo>
                  <a:lnTo>
                    <a:pt x="1280" y="132"/>
                  </a:lnTo>
                  <a:lnTo>
                    <a:pt x="1278" y="127"/>
                  </a:lnTo>
                  <a:lnTo>
                    <a:pt x="1277" y="115"/>
                  </a:lnTo>
                  <a:lnTo>
                    <a:pt x="1276" y="104"/>
                  </a:lnTo>
                  <a:close/>
                  <a:moveTo>
                    <a:pt x="1299" y="297"/>
                  </a:moveTo>
                  <a:lnTo>
                    <a:pt x="1464" y="297"/>
                  </a:lnTo>
                  <a:lnTo>
                    <a:pt x="1464" y="825"/>
                  </a:lnTo>
                  <a:lnTo>
                    <a:pt x="1299" y="825"/>
                  </a:lnTo>
                  <a:lnTo>
                    <a:pt x="1299" y="297"/>
                  </a:lnTo>
                  <a:close/>
                  <a:moveTo>
                    <a:pt x="1600" y="297"/>
                  </a:moveTo>
                  <a:lnTo>
                    <a:pt x="1766" y="297"/>
                  </a:lnTo>
                  <a:lnTo>
                    <a:pt x="1762" y="379"/>
                  </a:lnTo>
                  <a:lnTo>
                    <a:pt x="1769" y="367"/>
                  </a:lnTo>
                  <a:lnTo>
                    <a:pt x="1773" y="362"/>
                  </a:lnTo>
                  <a:lnTo>
                    <a:pt x="1776" y="356"/>
                  </a:lnTo>
                  <a:lnTo>
                    <a:pt x="1783" y="347"/>
                  </a:lnTo>
                  <a:lnTo>
                    <a:pt x="1792" y="337"/>
                  </a:lnTo>
                  <a:lnTo>
                    <a:pt x="1800" y="329"/>
                  </a:lnTo>
                  <a:lnTo>
                    <a:pt x="1808" y="321"/>
                  </a:lnTo>
                  <a:lnTo>
                    <a:pt x="1817" y="315"/>
                  </a:lnTo>
                  <a:lnTo>
                    <a:pt x="1826" y="309"/>
                  </a:lnTo>
                  <a:lnTo>
                    <a:pt x="1836" y="303"/>
                  </a:lnTo>
                  <a:lnTo>
                    <a:pt x="1845" y="298"/>
                  </a:lnTo>
                  <a:lnTo>
                    <a:pt x="1856" y="295"/>
                  </a:lnTo>
                  <a:lnTo>
                    <a:pt x="1865" y="291"/>
                  </a:lnTo>
                  <a:lnTo>
                    <a:pt x="1876" y="289"/>
                  </a:lnTo>
                  <a:lnTo>
                    <a:pt x="1887" y="287"/>
                  </a:lnTo>
                  <a:lnTo>
                    <a:pt x="1899" y="286"/>
                  </a:lnTo>
                  <a:lnTo>
                    <a:pt x="1911" y="286"/>
                  </a:lnTo>
                  <a:lnTo>
                    <a:pt x="1922" y="286"/>
                  </a:lnTo>
                  <a:lnTo>
                    <a:pt x="1934" y="287"/>
                  </a:lnTo>
                  <a:lnTo>
                    <a:pt x="1946" y="289"/>
                  </a:lnTo>
                  <a:lnTo>
                    <a:pt x="1957" y="291"/>
                  </a:lnTo>
                  <a:lnTo>
                    <a:pt x="1968" y="295"/>
                  </a:lnTo>
                  <a:lnTo>
                    <a:pt x="1978" y="298"/>
                  </a:lnTo>
                  <a:lnTo>
                    <a:pt x="1988" y="303"/>
                  </a:lnTo>
                  <a:lnTo>
                    <a:pt x="1993" y="305"/>
                  </a:lnTo>
                  <a:lnTo>
                    <a:pt x="1997" y="308"/>
                  </a:lnTo>
                  <a:lnTo>
                    <a:pt x="2006" y="314"/>
                  </a:lnTo>
                  <a:lnTo>
                    <a:pt x="2014" y="321"/>
                  </a:lnTo>
                  <a:lnTo>
                    <a:pt x="2022" y="328"/>
                  </a:lnTo>
                  <a:lnTo>
                    <a:pt x="2031" y="336"/>
                  </a:lnTo>
                  <a:lnTo>
                    <a:pt x="2038" y="346"/>
                  </a:lnTo>
                  <a:lnTo>
                    <a:pt x="2041" y="350"/>
                  </a:lnTo>
                  <a:lnTo>
                    <a:pt x="2045" y="355"/>
                  </a:lnTo>
                  <a:lnTo>
                    <a:pt x="2051" y="365"/>
                  </a:lnTo>
                  <a:lnTo>
                    <a:pt x="2057" y="377"/>
                  </a:lnTo>
                  <a:lnTo>
                    <a:pt x="2065" y="367"/>
                  </a:lnTo>
                  <a:lnTo>
                    <a:pt x="2073" y="356"/>
                  </a:lnTo>
                  <a:lnTo>
                    <a:pt x="2083" y="348"/>
                  </a:lnTo>
                  <a:lnTo>
                    <a:pt x="2092" y="340"/>
                  </a:lnTo>
                  <a:lnTo>
                    <a:pt x="2102" y="331"/>
                  </a:lnTo>
                  <a:lnTo>
                    <a:pt x="2111" y="324"/>
                  </a:lnTo>
                  <a:lnTo>
                    <a:pt x="2122" y="317"/>
                  </a:lnTo>
                  <a:lnTo>
                    <a:pt x="2133" y="311"/>
                  </a:lnTo>
                  <a:lnTo>
                    <a:pt x="2145" y="305"/>
                  </a:lnTo>
                  <a:lnTo>
                    <a:pt x="2155" y="300"/>
                  </a:lnTo>
                  <a:lnTo>
                    <a:pt x="2168" y="296"/>
                  </a:lnTo>
                  <a:lnTo>
                    <a:pt x="2180" y="292"/>
                  </a:lnTo>
                  <a:lnTo>
                    <a:pt x="2193" y="290"/>
                  </a:lnTo>
                  <a:lnTo>
                    <a:pt x="2206" y="287"/>
                  </a:lnTo>
                  <a:lnTo>
                    <a:pt x="2221" y="286"/>
                  </a:lnTo>
                  <a:lnTo>
                    <a:pt x="2235" y="286"/>
                  </a:lnTo>
                  <a:lnTo>
                    <a:pt x="2247" y="286"/>
                  </a:lnTo>
                  <a:lnTo>
                    <a:pt x="2259" y="287"/>
                  </a:lnTo>
                  <a:lnTo>
                    <a:pt x="2271" y="289"/>
                  </a:lnTo>
                  <a:lnTo>
                    <a:pt x="2281" y="290"/>
                  </a:lnTo>
                  <a:lnTo>
                    <a:pt x="2292" y="292"/>
                  </a:lnTo>
                  <a:lnTo>
                    <a:pt x="2303" y="295"/>
                  </a:lnTo>
                  <a:lnTo>
                    <a:pt x="2312" y="298"/>
                  </a:lnTo>
                  <a:lnTo>
                    <a:pt x="2323" y="302"/>
                  </a:lnTo>
                  <a:lnTo>
                    <a:pt x="2332" y="306"/>
                  </a:lnTo>
                  <a:lnTo>
                    <a:pt x="2341" y="311"/>
                  </a:lnTo>
                  <a:lnTo>
                    <a:pt x="2349" y="316"/>
                  </a:lnTo>
                  <a:lnTo>
                    <a:pt x="2357" y="322"/>
                  </a:lnTo>
                  <a:lnTo>
                    <a:pt x="2366" y="328"/>
                  </a:lnTo>
                  <a:lnTo>
                    <a:pt x="2374" y="334"/>
                  </a:lnTo>
                  <a:lnTo>
                    <a:pt x="2381" y="341"/>
                  </a:lnTo>
                  <a:lnTo>
                    <a:pt x="2387" y="348"/>
                  </a:lnTo>
                  <a:lnTo>
                    <a:pt x="2394" y="356"/>
                  </a:lnTo>
                  <a:lnTo>
                    <a:pt x="2400" y="363"/>
                  </a:lnTo>
                  <a:lnTo>
                    <a:pt x="2411" y="381"/>
                  </a:lnTo>
                  <a:lnTo>
                    <a:pt x="2416" y="391"/>
                  </a:lnTo>
                  <a:lnTo>
                    <a:pt x="2420" y="400"/>
                  </a:lnTo>
                  <a:lnTo>
                    <a:pt x="2424" y="411"/>
                  </a:lnTo>
                  <a:lnTo>
                    <a:pt x="2427" y="422"/>
                  </a:lnTo>
                  <a:lnTo>
                    <a:pt x="2431" y="432"/>
                  </a:lnTo>
                  <a:lnTo>
                    <a:pt x="2433" y="443"/>
                  </a:lnTo>
                  <a:lnTo>
                    <a:pt x="2436" y="455"/>
                  </a:lnTo>
                  <a:lnTo>
                    <a:pt x="2438" y="467"/>
                  </a:lnTo>
                  <a:lnTo>
                    <a:pt x="2439" y="480"/>
                  </a:lnTo>
                  <a:lnTo>
                    <a:pt x="2440" y="492"/>
                  </a:lnTo>
                  <a:lnTo>
                    <a:pt x="2442" y="505"/>
                  </a:lnTo>
                  <a:lnTo>
                    <a:pt x="2442" y="519"/>
                  </a:lnTo>
                  <a:lnTo>
                    <a:pt x="2442" y="825"/>
                  </a:lnTo>
                  <a:lnTo>
                    <a:pt x="2278" y="825"/>
                  </a:lnTo>
                  <a:lnTo>
                    <a:pt x="2278" y="533"/>
                  </a:lnTo>
                  <a:lnTo>
                    <a:pt x="2278" y="523"/>
                  </a:lnTo>
                  <a:lnTo>
                    <a:pt x="2276" y="512"/>
                  </a:lnTo>
                  <a:lnTo>
                    <a:pt x="2275" y="501"/>
                  </a:lnTo>
                  <a:lnTo>
                    <a:pt x="2274" y="493"/>
                  </a:lnTo>
                  <a:lnTo>
                    <a:pt x="2271" y="484"/>
                  </a:lnTo>
                  <a:lnTo>
                    <a:pt x="2268" y="476"/>
                  </a:lnTo>
                  <a:lnTo>
                    <a:pt x="2265" y="469"/>
                  </a:lnTo>
                  <a:lnTo>
                    <a:pt x="2260" y="463"/>
                  </a:lnTo>
                  <a:lnTo>
                    <a:pt x="2255" y="457"/>
                  </a:lnTo>
                  <a:lnTo>
                    <a:pt x="2249" y="453"/>
                  </a:lnTo>
                  <a:lnTo>
                    <a:pt x="2242" y="448"/>
                  </a:lnTo>
                  <a:lnTo>
                    <a:pt x="2235" y="444"/>
                  </a:lnTo>
                  <a:lnTo>
                    <a:pt x="2227" y="442"/>
                  </a:lnTo>
                  <a:lnTo>
                    <a:pt x="2217" y="440"/>
                  </a:lnTo>
                  <a:lnTo>
                    <a:pt x="2206" y="438"/>
                  </a:lnTo>
                  <a:lnTo>
                    <a:pt x="2196" y="438"/>
                  </a:lnTo>
                  <a:lnTo>
                    <a:pt x="2184" y="438"/>
                  </a:lnTo>
                  <a:lnTo>
                    <a:pt x="2173" y="440"/>
                  </a:lnTo>
                  <a:lnTo>
                    <a:pt x="2164" y="442"/>
                  </a:lnTo>
                  <a:lnTo>
                    <a:pt x="2154" y="444"/>
                  </a:lnTo>
                  <a:lnTo>
                    <a:pt x="2151" y="447"/>
                  </a:lnTo>
                  <a:lnTo>
                    <a:pt x="2146" y="448"/>
                  </a:lnTo>
                  <a:lnTo>
                    <a:pt x="2142" y="450"/>
                  </a:lnTo>
                  <a:lnTo>
                    <a:pt x="2139" y="453"/>
                  </a:lnTo>
                  <a:lnTo>
                    <a:pt x="2132" y="457"/>
                  </a:lnTo>
                  <a:lnTo>
                    <a:pt x="2126" y="463"/>
                  </a:lnTo>
                  <a:lnTo>
                    <a:pt x="2121" y="470"/>
                  </a:lnTo>
                  <a:lnTo>
                    <a:pt x="2116" y="478"/>
                  </a:lnTo>
                  <a:lnTo>
                    <a:pt x="2113" y="486"/>
                  </a:lnTo>
                  <a:lnTo>
                    <a:pt x="2109" y="495"/>
                  </a:lnTo>
                  <a:lnTo>
                    <a:pt x="2107" y="506"/>
                  </a:lnTo>
                  <a:lnTo>
                    <a:pt x="2105" y="517"/>
                  </a:lnTo>
                  <a:lnTo>
                    <a:pt x="2104" y="523"/>
                  </a:lnTo>
                  <a:lnTo>
                    <a:pt x="2104" y="530"/>
                  </a:lnTo>
                  <a:lnTo>
                    <a:pt x="2103" y="542"/>
                  </a:lnTo>
                  <a:lnTo>
                    <a:pt x="2103" y="825"/>
                  </a:lnTo>
                  <a:lnTo>
                    <a:pt x="1939" y="825"/>
                  </a:lnTo>
                  <a:lnTo>
                    <a:pt x="1939" y="533"/>
                  </a:lnTo>
                  <a:lnTo>
                    <a:pt x="1939" y="523"/>
                  </a:lnTo>
                  <a:lnTo>
                    <a:pt x="1939" y="512"/>
                  </a:lnTo>
                  <a:lnTo>
                    <a:pt x="1938" y="501"/>
                  </a:lnTo>
                  <a:lnTo>
                    <a:pt x="1935" y="493"/>
                  </a:lnTo>
                  <a:lnTo>
                    <a:pt x="1933" y="484"/>
                  </a:lnTo>
                  <a:lnTo>
                    <a:pt x="1931" y="476"/>
                  </a:lnTo>
                  <a:lnTo>
                    <a:pt x="1927" y="469"/>
                  </a:lnTo>
                  <a:lnTo>
                    <a:pt x="1922" y="463"/>
                  </a:lnTo>
                  <a:lnTo>
                    <a:pt x="1918" y="457"/>
                  </a:lnTo>
                  <a:lnTo>
                    <a:pt x="1912" y="453"/>
                  </a:lnTo>
                  <a:lnTo>
                    <a:pt x="1905" y="448"/>
                  </a:lnTo>
                  <a:lnTo>
                    <a:pt x="1897" y="444"/>
                  </a:lnTo>
                  <a:lnTo>
                    <a:pt x="1889" y="442"/>
                  </a:lnTo>
                  <a:lnTo>
                    <a:pt x="1880" y="440"/>
                  </a:lnTo>
                  <a:lnTo>
                    <a:pt x="1870" y="438"/>
                  </a:lnTo>
                  <a:lnTo>
                    <a:pt x="1858" y="438"/>
                  </a:lnTo>
                  <a:lnTo>
                    <a:pt x="1848" y="438"/>
                  </a:lnTo>
                  <a:lnTo>
                    <a:pt x="1837" y="440"/>
                  </a:lnTo>
                  <a:lnTo>
                    <a:pt x="1826" y="442"/>
                  </a:lnTo>
                  <a:lnTo>
                    <a:pt x="1817" y="444"/>
                  </a:lnTo>
                  <a:lnTo>
                    <a:pt x="1813" y="447"/>
                  </a:lnTo>
                  <a:lnTo>
                    <a:pt x="1808" y="448"/>
                  </a:lnTo>
                  <a:lnTo>
                    <a:pt x="1805" y="450"/>
                  </a:lnTo>
                  <a:lnTo>
                    <a:pt x="1801" y="453"/>
                  </a:lnTo>
                  <a:lnTo>
                    <a:pt x="1794" y="457"/>
                  </a:lnTo>
                  <a:lnTo>
                    <a:pt x="1788" y="463"/>
                  </a:lnTo>
                  <a:lnTo>
                    <a:pt x="1782" y="470"/>
                  </a:lnTo>
                  <a:lnTo>
                    <a:pt x="1779" y="478"/>
                  </a:lnTo>
                  <a:lnTo>
                    <a:pt x="1774" y="486"/>
                  </a:lnTo>
                  <a:lnTo>
                    <a:pt x="1772" y="495"/>
                  </a:lnTo>
                  <a:lnTo>
                    <a:pt x="1769" y="506"/>
                  </a:lnTo>
                  <a:lnTo>
                    <a:pt x="1767" y="517"/>
                  </a:lnTo>
                  <a:lnTo>
                    <a:pt x="1766" y="530"/>
                  </a:lnTo>
                  <a:lnTo>
                    <a:pt x="1766" y="542"/>
                  </a:lnTo>
                  <a:lnTo>
                    <a:pt x="1766" y="825"/>
                  </a:lnTo>
                  <a:lnTo>
                    <a:pt x="1600" y="825"/>
                  </a:lnTo>
                  <a:lnTo>
                    <a:pt x="1600" y="297"/>
                  </a:lnTo>
                  <a:close/>
                  <a:moveTo>
                    <a:pt x="2789" y="423"/>
                  </a:moveTo>
                  <a:lnTo>
                    <a:pt x="2777" y="424"/>
                  </a:lnTo>
                  <a:lnTo>
                    <a:pt x="2766" y="424"/>
                  </a:lnTo>
                  <a:lnTo>
                    <a:pt x="2747" y="428"/>
                  </a:lnTo>
                  <a:lnTo>
                    <a:pt x="2729" y="434"/>
                  </a:lnTo>
                  <a:lnTo>
                    <a:pt x="2714" y="440"/>
                  </a:lnTo>
                  <a:lnTo>
                    <a:pt x="2701" y="447"/>
                  </a:lnTo>
                  <a:lnTo>
                    <a:pt x="2689" y="455"/>
                  </a:lnTo>
                  <a:lnTo>
                    <a:pt x="2679" y="463"/>
                  </a:lnTo>
                  <a:lnTo>
                    <a:pt x="2670" y="472"/>
                  </a:lnTo>
                  <a:lnTo>
                    <a:pt x="2577" y="373"/>
                  </a:lnTo>
                  <a:lnTo>
                    <a:pt x="2596" y="355"/>
                  </a:lnTo>
                  <a:lnTo>
                    <a:pt x="2616" y="339"/>
                  </a:lnTo>
                  <a:lnTo>
                    <a:pt x="2627" y="331"/>
                  </a:lnTo>
                  <a:lnTo>
                    <a:pt x="2639" y="324"/>
                  </a:lnTo>
                  <a:lnTo>
                    <a:pt x="2651" y="317"/>
                  </a:lnTo>
                  <a:lnTo>
                    <a:pt x="2664" y="311"/>
                  </a:lnTo>
                  <a:lnTo>
                    <a:pt x="2677" y="305"/>
                  </a:lnTo>
                  <a:lnTo>
                    <a:pt x="2691" y="300"/>
                  </a:lnTo>
                  <a:lnTo>
                    <a:pt x="2708" y="297"/>
                  </a:lnTo>
                  <a:lnTo>
                    <a:pt x="2724" y="293"/>
                  </a:lnTo>
                  <a:lnTo>
                    <a:pt x="2742" y="290"/>
                  </a:lnTo>
                  <a:lnTo>
                    <a:pt x="2761" y="287"/>
                  </a:lnTo>
                  <a:lnTo>
                    <a:pt x="2783" y="286"/>
                  </a:lnTo>
                  <a:lnTo>
                    <a:pt x="2804" y="286"/>
                  </a:lnTo>
                  <a:lnTo>
                    <a:pt x="2829" y="287"/>
                  </a:lnTo>
                  <a:lnTo>
                    <a:pt x="2841" y="289"/>
                  </a:lnTo>
                  <a:lnTo>
                    <a:pt x="2853" y="290"/>
                  </a:lnTo>
                  <a:lnTo>
                    <a:pt x="2865" y="291"/>
                  </a:lnTo>
                  <a:lnTo>
                    <a:pt x="2875" y="293"/>
                  </a:lnTo>
                  <a:lnTo>
                    <a:pt x="2886" y="297"/>
                  </a:lnTo>
                  <a:lnTo>
                    <a:pt x="2898" y="300"/>
                  </a:lnTo>
                  <a:lnTo>
                    <a:pt x="2907" y="304"/>
                  </a:lnTo>
                  <a:lnTo>
                    <a:pt x="2918" y="308"/>
                  </a:lnTo>
                  <a:lnTo>
                    <a:pt x="2928" y="312"/>
                  </a:lnTo>
                  <a:lnTo>
                    <a:pt x="2937" y="318"/>
                  </a:lnTo>
                  <a:lnTo>
                    <a:pt x="2947" y="323"/>
                  </a:lnTo>
                  <a:lnTo>
                    <a:pt x="2955" y="330"/>
                  </a:lnTo>
                  <a:lnTo>
                    <a:pt x="2964" y="336"/>
                  </a:lnTo>
                  <a:lnTo>
                    <a:pt x="2972" y="343"/>
                  </a:lnTo>
                  <a:lnTo>
                    <a:pt x="2980" y="350"/>
                  </a:lnTo>
                  <a:lnTo>
                    <a:pt x="2987" y="359"/>
                  </a:lnTo>
                  <a:lnTo>
                    <a:pt x="2994" y="367"/>
                  </a:lnTo>
                  <a:lnTo>
                    <a:pt x="3000" y="377"/>
                  </a:lnTo>
                  <a:lnTo>
                    <a:pt x="3006" y="386"/>
                  </a:lnTo>
                  <a:lnTo>
                    <a:pt x="3012" y="396"/>
                  </a:lnTo>
                  <a:lnTo>
                    <a:pt x="3017" y="406"/>
                  </a:lnTo>
                  <a:lnTo>
                    <a:pt x="3021" y="418"/>
                  </a:lnTo>
                  <a:lnTo>
                    <a:pt x="3026" y="429"/>
                  </a:lnTo>
                  <a:lnTo>
                    <a:pt x="3030" y="441"/>
                  </a:lnTo>
                  <a:lnTo>
                    <a:pt x="3032" y="454"/>
                  </a:lnTo>
                  <a:lnTo>
                    <a:pt x="3035" y="467"/>
                  </a:lnTo>
                  <a:lnTo>
                    <a:pt x="3037" y="481"/>
                  </a:lnTo>
                  <a:lnTo>
                    <a:pt x="3038" y="495"/>
                  </a:lnTo>
                  <a:lnTo>
                    <a:pt x="3039" y="510"/>
                  </a:lnTo>
                  <a:lnTo>
                    <a:pt x="3039" y="525"/>
                  </a:lnTo>
                  <a:lnTo>
                    <a:pt x="3039" y="825"/>
                  </a:lnTo>
                  <a:lnTo>
                    <a:pt x="2875" y="825"/>
                  </a:lnTo>
                  <a:lnTo>
                    <a:pt x="2879" y="751"/>
                  </a:lnTo>
                  <a:lnTo>
                    <a:pt x="2872" y="763"/>
                  </a:lnTo>
                  <a:lnTo>
                    <a:pt x="2863" y="772"/>
                  </a:lnTo>
                  <a:lnTo>
                    <a:pt x="2856" y="782"/>
                  </a:lnTo>
                  <a:lnTo>
                    <a:pt x="2848" y="790"/>
                  </a:lnTo>
                  <a:lnTo>
                    <a:pt x="2840" y="797"/>
                  </a:lnTo>
                  <a:lnTo>
                    <a:pt x="2831" y="804"/>
                  </a:lnTo>
                  <a:lnTo>
                    <a:pt x="2823" y="810"/>
                  </a:lnTo>
                  <a:lnTo>
                    <a:pt x="2818" y="814"/>
                  </a:lnTo>
                  <a:lnTo>
                    <a:pt x="2814" y="816"/>
                  </a:lnTo>
                  <a:lnTo>
                    <a:pt x="2804" y="821"/>
                  </a:lnTo>
                  <a:lnTo>
                    <a:pt x="2793" y="825"/>
                  </a:lnTo>
                  <a:lnTo>
                    <a:pt x="2784" y="828"/>
                  </a:lnTo>
                  <a:lnTo>
                    <a:pt x="2773" y="831"/>
                  </a:lnTo>
                  <a:lnTo>
                    <a:pt x="2761" y="833"/>
                  </a:lnTo>
                  <a:lnTo>
                    <a:pt x="2749" y="834"/>
                  </a:lnTo>
                  <a:lnTo>
                    <a:pt x="2737" y="835"/>
                  </a:lnTo>
                  <a:lnTo>
                    <a:pt x="2724" y="835"/>
                  </a:lnTo>
                  <a:lnTo>
                    <a:pt x="2707" y="835"/>
                  </a:lnTo>
                  <a:lnTo>
                    <a:pt x="2689" y="834"/>
                  </a:lnTo>
                  <a:lnTo>
                    <a:pt x="2672" y="831"/>
                  </a:lnTo>
                  <a:lnTo>
                    <a:pt x="2656" y="827"/>
                  </a:lnTo>
                  <a:lnTo>
                    <a:pt x="2640" y="822"/>
                  </a:lnTo>
                  <a:lnTo>
                    <a:pt x="2625" y="815"/>
                  </a:lnTo>
                  <a:lnTo>
                    <a:pt x="2610" y="808"/>
                  </a:lnTo>
                  <a:lnTo>
                    <a:pt x="2597" y="798"/>
                  </a:lnTo>
                  <a:lnTo>
                    <a:pt x="2584" y="788"/>
                  </a:lnTo>
                  <a:lnTo>
                    <a:pt x="2574" y="776"/>
                  </a:lnTo>
                  <a:lnTo>
                    <a:pt x="2569" y="770"/>
                  </a:lnTo>
                  <a:lnTo>
                    <a:pt x="2564" y="763"/>
                  </a:lnTo>
                  <a:lnTo>
                    <a:pt x="2560" y="756"/>
                  </a:lnTo>
                  <a:lnTo>
                    <a:pt x="2556" y="747"/>
                  </a:lnTo>
                  <a:lnTo>
                    <a:pt x="2552" y="739"/>
                  </a:lnTo>
                  <a:lnTo>
                    <a:pt x="2550" y="731"/>
                  </a:lnTo>
                  <a:lnTo>
                    <a:pt x="2547" y="721"/>
                  </a:lnTo>
                  <a:lnTo>
                    <a:pt x="2545" y="712"/>
                  </a:lnTo>
                  <a:lnTo>
                    <a:pt x="2543" y="702"/>
                  </a:lnTo>
                  <a:lnTo>
                    <a:pt x="2541" y="691"/>
                  </a:lnTo>
                  <a:lnTo>
                    <a:pt x="2541" y="681"/>
                  </a:lnTo>
                  <a:lnTo>
                    <a:pt x="2540" y="670"/>
                  </a:lnTo>
                  <a:lnTo>
                    <a:pt x="2541" y="659"/>
                  </a:lnTo>
                  <a:lnTo>
                    <a:pt x="2541" y="650"/>
                  </a:lnTo>
                  <a:lnTo>
                    <a:pt x="2543" y="640"/>
                  </a:lnTo>
                  <a:lnTo>
                    <a:pt x="2545" y="631"/>
                  </a:lnTo>
                  <a:lnTo>
                    <a:pt x="2547" y="621"/>
                  </a:lnTo>
                  <a:lnTo>
                    <a:pt x="2550" y="613"/>
                  </a:lnTo>
                  <a:lnTo>
                    <a:pt x="2552" y="605"/>
                  </a:lnTo>
                  <a:lnTo>
                    <a:pt x="2556" y="598"/>
                  </a:lnTo>
                  <a:lnTo>
                    <a:pt x="2560" y="590"/>
                  </a:lnTo>
                  <a:lnTo>
                    <a:pt x="2564" y="583"/>
                  </a:lnTo>
                  <a:lnTo>
                    <a:pt x="2569" y="576"/>
                  </a:lnTo>
                  <a:lnTo>
                    <a:pt x="2575" y="570"/>
                  </a:lnTo>
                  <a:lnTo>
                    <a:pt x="2579" y="564"/>
                  </a:lnTo>
                  <a:lnTo>
                    <a:pt x="2585" y="558"/>
                  </a:lnTo>
                  <a:lnTo>
                    <a:pt x="2593" y="554"/>
                  </a:lnTo>
                  <a:lnTo>
                    <a:pt x="2600" y="549"/>
                  </a:lnTo>
                  <a:lnTo>
                    <a:pt x="2607" y="544"/>
                  </a:lnTo>
                  <a:lnTo>
                    <a:pt x="2614" y="539"/>
                  </a:lnTo>
                  <a:lnTo>
                    <a:pt x="2631" y="532"/>
                  </a:lnTo>
                  <a:lnTo>
                    <a:pt x="2639" y="529"/>
                  </a:lnTo>
                  <a:lnTo>
                    <a:pt x="2647" y="525"/>
                  </a:lnTo>
                  <a:lnTo>
                    <a:pt x="2666" y="520"/>
                  </a:lnTo>
                  <a:lnTo>
                    <a:pt x="2677" y="518"/>
                  </a:lnTo>
                  <a:lnTo>
                    <a:pt x="2686" y="517"/>
                  </a:lnTo>
                  <a:lnTo>
                    <a:pt x="2697" y="514"/>
                  </a:lnTo>
                  <a:lnTo>
                    <a:pt x="2708" y="513"/>
                  </a:lnTo>
                  <a:lnTo>
                    <a:pt x="2730" y="512"/>
                  </a:lnTo>
                  <a:lnTo>
                    <a:pt x="2754" y="511"/>
                  </a:lnTo>
                  <a:lnTo>
                    <a:pt x="2875" y="511"/>
                  </a:lnTo>
                  <a:lnTo>
                    <a:pt x="2874" y="500"/>
                  </a:lnTo>
                  <a:lnTo>
                    <a:pt x="2873" y="491"/>
                  </a:lnTo>
                  <a:lnTo>
                    <a:pt x="2871" y="481"/>
                  </a:lnTo>
                  <a:lnTo>
                    <a:pt x="2868" y="472"/>
                  </a:lnTo>
                  <a:lnTo>
                    <a:pt x="2865" y="464"/>
                  </a:lnTo>
                  <a:lnTo>
                    <a:pt x="2861" y="457"/>
                  </a:lnTo>
                  <a:lnTo>
                    <a:pt x="2856" y="450"/>
                  </a:lnTo>
                  <a:lnTo>
                    <a:pt x="2852" y="444"/>
                  </a:lnTo>
                  <a:lnTo>
                    <a:pt x="2846" y="440"/>
                  </a:lnTo>
                  <a:lnTo>
                    <a:pt x="2840" y="435"/>
                  </a:lnTo>
                  <a:lnTo>
                    <a:pt x="2836" y="434"/>
                  </a:lnTo>
                  <a:lnTo>
                    <a:pt x="2833" y="431"/>
                  </a:lnTo>
                  <a:lnTo>
                    <a:pt x="2825" y="429"/>
                  </a:lnTo>
                  <a:lnTo>
                    <a:pt x="2817" y="426"/>
                  </a:lnTo>
                  <a:lnTo>
                    <a:pt x="2808" y="425"/>
                  </a:lnTo>
                  <a:lnTo>
                    <a:pt x="2798" y="424"/>
                  </a:lnTo>
                  <a:lnTo>
                    <a:pt x="2789" y="423"/>
                  </a:lnTo>
                  <a:close/>
                  <a:moveTo>
                    <a:pt x="2762" y="611"/>
                  </a:moveTo>
                  <a:lnTo>
                    <a:pt x="2755" y="611"/>
                  </a:lnTo>
                  <a:lnTo>
                    <a:pt x="2748" y="611"/>
                  </a:lnTo>
                  <a:lnTo>
                    <a:pt x="2735" y="614"/>
                  </a:lnTo>
                  <a:lnTo>
                    <a:pt x="2730" y="615"/>
                  </a:lnTo>
                  <a:lnTo>
                    <a:pt x="2726" y="618"/>
                  </a:lnTo>
                  <a:lnTo>
                    <a:pt x="2721" y="620"/>
                  </a:lnTo>
                  <a:lnTo>
                    <a:pt x="2717" y="624"/>
                  </a:lnTo>
                  <a:lnTo>
                    <a:pt x="2710" y="630"/>
                  </a:lnTo>
                  <a:lnTo>
                    <a:pt x="2708" y="634"/>
                  </a:lnTo>
                  <a:lnTo>
                    <a:pt x="2707" y="638"/>
                  </a:lnTo>
                  <a:lnTo>
                    <a:pt x="2704" y="643"/>
                  </a:lnTo>
                  <a:lnTo>
                    <a:pt x="2703" y="647"/>
                  </a:lnTo>
                  <a:lnTo>
                    <a:pt x="2703" y="653"/>
                  </a:lnTo>
                  <a:lnTo>
                    <a:pt x="2703" y="658"/>
                  </a:lnTo>
                  <a:lnTo>
                    <a:pt x="2703" y="664"/>
                  </a:lnTo>
                  <a:lnTo>
                    <a:pt x="2704" y="669"/>
                  </a:lnTo>
                  <a:lnTo>
                    <a:pt x="2705" y="674"/>
                  </a:lnTo>
                  <a:lnTo>
                    <a:pt x="2707" y="678"/>
                  </a:lnTo>
                  <a:lnTo>
                    <a:pt x="2708" y="681"/>
                  </a:lnTo>
                  <a:lnTo>
                    <a:pt x="2710" y="683"/>
                  </a:lnTo>
                  <a:lnTo>
                    <a:pt x="2713" y="687"/>
                  </a:lnTo>
                  <a:lnTo>
                    <a:pt x="2716" y="690"/>
                  </a:lnTo>
                  <a:lnTo>
                    <a:pt x="2721" y="694"/>
                  </a:lnTo>
                  <a:lnTo>
                    <a:pt x="2726" y="696"/>
                  </a:lnTo>
                  <a:lnTo>
                    <a:pt x="2730" y="699"/>
                  </a:lnTo>
                  <a:lnTo>
                    <a:pt x="2736" y="701"/>
                  </a:lnTo>
                  <a:lnTo>
                    <a:pt x="2743" y="702"/>
                  </a:lnTo>
                  <a:lnTo>
                    <a:pt x="2749" y="703"/>
                  </a:lnTo>
                  <a:lnTo>
                    <a:pt x="2758" y="705"/>
                  </a:lnTo>
                  <a:lnTo>
                    <a:pt x="2765" y="706"/>
                  </a:lnTo>
                  <a:lnTo>
                    <a:pt x="2773" y="706"/>
                  </a:lnTo>
                  <a:lnTo>
                    <a:pt x="2786" y="706"/>
                  </a:lnTo>
                  <a:lnTo>
                    <a:pt x="2797" y="705"/>
                  </a:lnTo>
                  <a:lnTo>
                    <a:pt x="2808" y="702"/>
                  </a:lnTo>
                  <a:lnTo>
                    <a:pt x="2818" y="700"/>
                  </a:lnTo>
                  <a:lnTo>
                    <a:pt x="2827" y="697"/>
                  </a:lnTo>
                  <a:lnTo>
                    <a:pt x="2835" y="694"/>
                  </a:lnTo>
                  <a:lnTo>
                    <a:pt x="2843" y="690"/>
                  </a:lnTo>
                  <a:lnTo>
                    <a:pt x="2849" y="686"/>
                  </a:lnTo>
                  <a:lnTo>
                    <a:pt x="2856" y="680"/>
                  </a:lnTo>
                  <a:lnTo>
                    <a:pt x="2861" y="675"/>
                  </a:lnTo>
                  <a:lnTo>
                    <a:pt x="2866" y="669"/>
                  </a:lnTo>
                  <a:lnTo>
                    <a:pt x="2867" y="665"/>
                  </a:lnTo>
                  <a:lnTo>
                    <a:pt x="2869" y="662"/>
                  </a:lnTo>
                  <a:lnTo>
                    <a:pt x="2871" y="658"/>
                  </a:lnTo>
                  <a:lnTo>
                    <a:pt x="2872" y="655"/>
                  </a:lnTo>
                  <a:lnTo>
                    <a:pt x="2874" y="647"/>
                  </a:lnTo>
                  <a:lnTo>
                    <a:pt x="2875" y="639"/>
                  </a:lnTo>
                  <a:lnTo>
                    <a:pt x="2875" y="631"/>
                  </a:lnTo>
                  <a:lnTo>
                    <a:pt x="2875" y="611"/>
                  </a:lnTo>
                  <a:lnTo>
                    <a:pt x="2762" y="611"/>
                  </a:lnTo>
                  <a:close/>
                  <a:moveTo>
                    <a:pt x="3127" y="735"/>
                  </a:moveTo>
                  <a:lnTo>
                    <a:pt x="3225" y="649"/>
                  </a:lnTo>
                  <a:lnTo>
                    <a:pt x="3231" y="655"/>
                  </a:lnTo>
                  <a:lnTo>
                    <a:pt x="3238" y="661"/>
                  </a:lnTo>
                  <a:lnTo>
                    <a:pt x="3253" y="672"/>
                  </a:lnTo>
                  <a:lnTo>
                    <a:pt x="3260" y="677"/>
                  </a:lnTo>
                  <a:lnTo>
                    <a:pt x="3269" y="682"/>
                  </a:lnTo>
                  <a:lnTo>
                    <a:pt x="3284" y="689"/>
                  </a:lnTo>
                  <a:lnTo>
                    <a:pt x="3292" y="693"/>
                  </a:lnTo>
                  <a:lnTo>
                    <a:pt x="3301" y="696"/>
                  </a:lnTo>
                  <a:lnTo>
                    <a:pt x="3318" y="701"/>
                  </a:lnTo>
                  <a:lnTo>
                    <a:pt x="3336" y="703"/>
                  </a:lnTo>
                  <a:lnTo>
                    <a:pt x="3354" y="705"/>
                  </a:lnTo>
                  <a:lnTo>
                    <a:pt x="3373" y="703"/>
                  </a:lnTo>
                  <a:lnTo>
                    <a:pt x="3389" y="702"/>
                  </a:lnTo>
                  <a:lnTo>
                    <a:pt x="3400" y="700"/>
                  </a:lnTo>
                  <a:lnTo>
                    <a:pt x="3405" y="699"/>
                  </a:lnTo>
                  <a:lnTo>
                    <a:pt x="3410" y="696"/>
                  </a:lnTo>
                  <a:lnTo>
                    <a:pt x="3414" y="695"/>
                  </a:lnTo>
                  <a:lnTo>
                    <a:pt x="3417" y="693"/>
                  </a:lnTo>
                  <a:lnTo>
                    <a:pt x="3419" y="689"/>
                  </a:lnTo>
                  <a:lnTo>
                    <a:pt x="3422" y="687"/>
                  </a:lnTo>
                  <a:lnTo>
                    <a:pt x="3423" y="683"/>
                  </a:lnTo>
                  <a:lnTo>
                    <a:pt x="3424" y="680"/>
                  </a:lnTo>
                  <a:lnTo>
                    <a:pt x="3425" y="676"/>
                  </a:lnTo>
                  <a:lnTo>
                    <a:pt x="3425" y="672"/>
                  </a:lnTo>
                  <a:lnTo>
                    <a:pt x="3425" y="668"/>
                  </a:lnTo>
                  <a:lnTo>
                    <a:pt x="3424" y="663"/>
                  </a:lnTo>
                  <a:lnTo>
                    <a:pt x="3422" y="659"/>
                  </a:lnTo>
                  <a:lnTo>
                    <a:pt x="3418" y="656"/>
                  </a:lnTo>
                  <a:lnTo>
                    <a:pt x="3415" y="652"/>
                  </a:lnTo>
                  <a:lnTo>
                    <a:pt x="3410" y="650"/>
                  </a:lnTo>
                  <a:lnTo>
                    <a:pt x="3398" y="644"/>
                  </a:lnTo>
                  <a:lnTo>
                    <a:pt x="3383" y="640"/>
                  </a:lnTo>
                  <a:lnTo>
                    <a:pt x="3361" y="634"/>
                  </a:lnTo>
                  <a:lnTo>
                    <a:pt x="3338" y="628"/>
                  </a:lnTo>
                  <a:lnTo>
                    <a:pt x="3308" y="621"/>
                  </a:lnTo>
                  <a:lnTo>
                    <a:pt x="3280" y="613"/>
                  </a:lnTo>
                  <a:lnTo>
                    <a:pt x="3267" y="608"/>
                  </a:lnTo>
                  <a:lnTo>
                    <a:pt x="3254" y="602"/>
                  </a:lnTo>
                  <a:lnTo>
                    <a:pt x="3241" y="596"/>
                  </a:lnTo>
                  <a:lnTo>
                    <a:pt x="3229" y="589"/>
                  </a:lnTo>
                  <a:lnTo>
                    <a:pt x="3216" y="581"/>
                  </a:lnTo>
                  <a:lnTo>
                    <a:pt x="3206" y="571"/>
                  </a:lnTo>
                  <a:lnTo>
                    <a:pt x="3201" y="567"/>
                  </a:lnTo>
                  <a:lnTo>
                    <a:pt x="3195" y="562"/>
                  </a:lnTo>
                  <a:lnTo>
                    <a:pt x="3190" y="556"/>
                  </a:lnTo>
                  <a:lnTo>
                    <a:pt x="3185" y="550"/>
                  </a:lnTo>
                  <a:lnTo>
                    <a:pt x="3177" y="537"/>
                  </a:lnTo>
                  <a:lnTo>
                    <a:pt x="3174" y="531"/>
                  </a:lnTo>
                  <a:lnTo>
                    <a:pt x="3170" y="524"/>
                  </a:lnTo>
                  <a:lnTo>
                    <a:pt x="3168" y="516"/>
                  </a:lnTo>
                  <a:lnTo>
                    <a:pt x="3165" y="508"/>
                  </a:lnTo>
                  <a:lnTo>
                    <a:pt x="3163" y="500"/>
                  </a:lnTo>
                  <a:lnTo>
                    <a:pt x="3160" y="492"/>
                  </a:lnTo>
                  <a:lnTo>
                    <a:pt x="3159" y="482"/>
                  </a:lnTo>
                  <a:lnTo>
                    <a:pt x="3158" y="473"/>
                  </a:lnTo>
                  <a:lnTo>
                    <a:pt x="3157" y="463"/>
                  </a:lnTo>
                  <a:lnTo>
                    <a:pt x="3157" y="453"/>
                  </a:lnTo>
                  <a:lnTo>
                    <a:pt x="3157" y="442"/>
                  </a:lnTo>
                  <a:lnTo>
                    <a:pt x="3158" y="437"/>
                  </a:lnTo>
                  <a:lnTo>
                    <a:pt x="3158" y="431"/>
                  </a:lnTo>
                  <a:lnTo>
                    <a:pt x="3159" y="422"/>
                  </a:lnTo>
                  <a:lnTo>
                    <a:pt x="3162" y="412"/>
                  </a:lnTo>
                  <a:lnTo>
                    <a:pt x="3163" y="403"/>
                  </a:lnTo>
                  <a:lnTo>
                    <a:pt x="3166" y="393"/>
                  </a:lnTo>
                  <a:lnTo>
                    <a:pt x="3169" y="385"/>
                  </a:lnTo>
                  <a:lnTo>
                    <a:pt x="3172" y="377"/>
                  </a:lnTo>
                  <a:lnTo>
                    <a:pt x="3177" y="369"/>
                  </a:lnTo>
                  <a:lnTo>
                    <a:pt x="3182" y="362"/>
                  </a:lnTo>
                  <a:lnTo>
                    <a:pt x="3187" y="355"/>
                  </a:lnTo>
                  <a:lnTo>
                    <a:pt x="3191" y="348"/>
                  </a:lnTo>
                  <a:lnTo>
                    <a:pt x="3197" y="342"/>
                  </a:lnTo>
                  <a:lnTo>
                    <a:pt x="3203" y="336"/>
                  </a:lnTo>
                  <a:lnTo>
                    <a:pt x="3209" y="330"/>
                  </a:lnTo>
                  <a:lnTo>
                    <a:pt x="3216" y="325"/>
                  </a:lnTo>
                  <a:lnTo>
                    <a:pt x="3231" y="316"/>
                  </a:lnTo>
                  <a:lnTo>
                    <a:pt x="3238" y="311"/>
                  </a:lnTo>
                  <a:lnTo>
                    <a:pt x="3246" y="308"/>
                  </a:lnTo>
                  <a:lnTo>
                    <a:pt x="3263" y="300"/>
                  </a:lnTo>
                  <a:lnTo>
                    <a:pt x="3272" y="298"/>
                  </a:lnTo>
                  <a:lnTo>
                    <a:pt x="3280" y="296"/>
                  </a:lnTo>
                  <a:lnTo>
                    <a:pt x="3299" y="291"/>
                  </a:lnTo>
                  <a:lnTo>
                    <a:pt x="3318" y="289"/>
                  </a:lnTo>
                  <a:lnTo>
                    <a:pt x="3328" y="287"/>
                  </a:lnTo>
                  <a:lnTo>
                    <a:pt x="3339" y="286"/>
                  </a:lnTo>
                  <a:lnTo>
                    <a:pt x="3359" y="286"/>
                  </a:lnTo>
                  <a:lnTo>
                    <a:pt x="3376" y="286"/>
                  </a:lnTo>
                  <a:lnTo>
                    <a:pt x="3390" y="287"/>
                  </a:lnTo>
                  <a:lnTo>
                    <a:pt x="3405" y="289"/>
                  </a:lnTo>
                  <a:lnTo>
                    <a:pt x="3419" y="291"/>
                  </a:lnTo>
                  <a:lnTo>
                    <a:pt x="3433" y="295"/>
                  </a:lnTo>
                  <a:lnTo>
                    <a:pt x="3446" y="297"/>
                  </a:lnTo>
                  <a:lnTo>
                    <a:pt x="3459" y="302"/>
                  </a:lnTo>
                  <a:lnTo>
                    <a:pt x="3471" y="306"/>
                  </a:lnTo>
                  <a:lnTo>
                    <a:pt x="3493" y="316"/>
                  </a:lnTo>
                  <a:lnTo>
                    <a:pt x="3504" y="322"/>
                  </a:lnTo>
                  <a:lnTo>
                    <a:pt x="3513" y="329"/>
                  </a:lnTo>
                  <a:lnTo>
                    <a:pt x="3523" y="336"/>
                  </a:lnTo>
                  <a:lnTo>
                    <a:pt x="3532" y="343"/>
                  </a:lnTo>
                  <a:lnTo>
                    <a:pt x="3541" y="350"/>
                  </a:lnTo>
                  <a:lnTo>
                    <a:pt x="3549" y="359"/>
                  </a:lnTo>
                  <a:lnTo>
                    <a:pt x="3461" y="454"/>
                  </a:lnTo>
                  <a:lnTo>
                    <a:pt x="3456" y="450"/>
                  </a:lnTo>
                  <a:lnTo>
                    <a:pt x="3452" y="447"/>
                  </a:lnTo>
                  <a:lnTo>
                    <a:pt x="3441" y="440"/>
                  </a:lnTo>
                  <a:lnTo>
                    <a:pt x="3429" y="432"/>
                  </a:lnTo>
                  <a:lnTo>
                    <a:pt x="3416" y="426"/>
                  </a:lnTo>
                  <a:lnTo>
                    <a:pt x="3403" y="422"/>
                  </a:lnTo>
                  <a:lnTo>
                    <a:pt x="3390" y="418"/>
                  </a:lnTo>
                  <a:lnTo>
                    <a:pt x="3376" y="416"/>
                  </a:lnTo>
                  <a:lnTo>
                    <a:pt x="3360" y="415"/>
                  </a:lnTo>
                  <a:lnTo>
                    <a:pt x="3347" y="416"/>
                  </a:lnTo>
                  <a:lnTo>
                    <a:pt x="3335" y="417"/>
                  </a:lnTo>
                  <a:lnTo>
                    <a:pt x="3326" y="419"/>
                  </a:lnTo>
                  <a:lnTo>
                    <a:pt x="3318" y="423"/>
                  </a:lnTo>
                  <a:lnTo>
                    <a:pt x="3315" y="424"/>
                  </a:lnTo>
                  <a:lnTo>
                    <a:pt x="3311" y="426"/>
                  </a:lnTo>
                  <a:lnTo>
                    <a:pt x="3309" y="429"/>
                  </a:lnTo>
                  <a:lnTo>
                    <a:pt x="3308" y="432"/>
                  </a:lnTo>
                  <a:lnTo>
                    <a:pt x="3305" y="438"/>
                  </a:lnTo>
                  <a:lnTo>
                    <a:pt x="3304" y="442"/>
                  </a:lnTo>
                  <a:lnTo>
                    <a:pt x="3304" y="445"/>
                  </a:lnTo>
                  <a:lnTo>
                    <a:pt x="3304" y="451"/>
                  </a:lnTo>
                  <a:lnTo>
                    <a:pt x="3305" y="456"/>
                  </a:lnTo>
                  <a:lnTo>
                    <a:pt x="3308" y="460"/>
                  </a:lnTo>
                  <a:lnTo>
                    <a:pt x="3310" y="463"/>
                  </a:lnTo>
                  <a:lnTo>
                    <a:pt x="3314" y="467"/>
                  </a:lnTo>
                  <a:lnTo>
                    <a:pt x="3318" y="470"/>
                  </a:lnTo>
                  <a:lnTo>
                    <a:pt x="3323" y="473"/>
                  </a:lnTo>
                  <a:lnTo>
                    <a:pt x="3329" y="475"/>
                  </a:lnTo>
                  <a:lnTo>
                    <a:pt x="3336" y="478"/>
                  </a:lnTo>
                  <a:lnTo>
                    <a:pt x="3343" y="480"/>
                  </a:lnTo>
                  <a:lnTo>
                    <a:pt x="3362" y="485"/>
                  </a:lnTo>
                  <a:lnTo>
                    <a:pt x="3408" y="495"/>
                  </a:lnTo>
                  <a:lnTo>
                    <a:pt x="3423" y="499"/>
                  </a:lnTo>
                  <a:lnTo>
                    <a:pt x="3437" y="503"/>
                  </a:lnTo>
                  <a:lnTo>
                    <a:pt x="3467" y="512"/>
                  </a:lnTo>
                  <a:lnTo>
                    <a:pt x="3481" y="519"/>
                  </a:lnTo>
                  <a:lnTo>
                    <a:pt x="3496" y="525"/>
                  </a:lnTo>
                  <a:lnTo>
                    <a:pt x="3510" y="533"/>
                  </a:lnTo>
                  <a:lnTo>
                    <a:pt x="3516" y="538"/>
                  </a:lnTo>
                  <a:lnTo>
                    <a:pt x="3523" y="542"/>
                  </a:lnTo>
                  <a:lnTo>
                    <a:pt x="3535" y="552"/>
                  </a:lnTo>
                  <a:lnTo>
                    <a:pt x="3541" y="557"/>
                  </a:lnTo>
                  <a:lnTo>
                    <a:pt x="3545" y="563"/>
                  </a:lnTo>
                  <a:lnTo>
                    <a:pt x="3550" y="569"/>
                  </a:lnTo>
                  <a:lnTo>
                    <a:pt x="3555" y="576"/>
                  </a:lnTo>
                  <a:lnTo>
                    <a:pt x="3560" y="582"/>
                  </a:lnTo>
                  <a:lnTo>
                    <a:pt x="3563" y="589"/>
                  </a:lnTo>
                  <a:lnTo>
                    <a:pt x="3567" y="596"/>
                  </a:lnTo>
                  <a:lnTo>
                    <a:pt x="3570" y="605"/>
                  </a:lnTo>
                  <a:lnTo>
                    <a:pt x="3573" y="613"/>
                  </a:lnTo>
                  <a:lnTo>
                    <a:pt x="3575" y="621"/>
                  </a:lnTo>
                  <a:lnTo>
                    <a:pt x="3578" y="631"/>
                  </a:lnTo>
                  <a:lnTo>
                    <a:pt x="3579" y="640"/>
                  </a:lnTo>
                  <a:lnTo>
                    <a:pt x="3580" y="650"/>
                  </a:lnTo>
                  <a:lnTo>
                    <a:pt x="3580" y="659"/>
                  </a:lnTo>
                  <a:lnTo>
                    <a:pt x="3579" y="677"/>
                  </a:lnTo>
                  <a:lnTo>
                    <a:pt x="3578" y="695"/>
                  </a:lnTo>
                  <a:lnTo>
                    <a:pt x="3576" y="703"/>
                  </a:lnTo>
                  <a:lnTo>
                    <a:pt x="3574" y="712"/>
                  </a:lnTo>
                  <a:lnTo>
                    <a:pt x="3572" y="720"/>
                  </a:lnTo>
                  <a:lnTo>
                    <a:pt x="3569" y="728"/>
                  </a:lnTo>
                  <a:lnTo>
                    <a:pt x="3567" y="735"/>
                  </a:lnTo>
                  <a:lnTo>
                    <a:pt x="3563" y="744"/>
                  </a:lnTo>
                  <a:lnTo>
                    <a:pt x="3560" y="751"/>
                  </a:lnTo>
                  <a:lnTo>
                    <a:pt x="3555" y="758"/>
                  </a:lnTo>
                  <a:lnTo>
                    <a:pt x="3545" y="771"/>
                  </a:lnTo>
                  <a:lnTo>
                    <a:pt x="3539" y="778"/>
                  </a:lnTo>
                  <a:lnTo>
                    <a:pt x="3534" y="784"/>
                  </a:lnTo>
                  <a:lnTo>
                    <a:pt x="3528" y="790"/>
                  </a:lnTo>
                  <a:lnTo>
                    <a:pt x="3520" y="795"/>
                  </a:lnTo>
                  <a:lnTo>
                    <a:pt x="3513" y="801"/>
                  </a:lnTo>
                  <a:lnTo>
                    <a:pt x="3505" y="806"/>
                  </a:lnTo>
                  <a:lnTo>
                    <a:pt x="3497" y="810"/>
                  </a:lnTo>
                  <a:lnTo>
                    <a:pt x="3487" y="814"/>
                  </a:lnTo>
                  <a:lnTo>
                    <a:pt x="3468" y="822"/>
                  </a:lnTo>
                  <a:lnTo>
                    <a:pt x="3458" y="825"/>
                  </a:lnTo>
                  <a:lnTo>
                    <a:pt x="3446" y="828"/>
                  </a:lnTo>
                  <a:lnTo>
                    <a:pt x="3434" y="831"/>
                  </a:lnTo>
                  <a:lnTo>
                    <a:pt x="3422" y="832"/>
                  </a:lnTo>
                  <a:lnTo>
                    <a:pt x="3409" y="834"/>
                  </a:lnTo>
                  <a:lnTo>
                    <a:pt x="3395" y="835"/>
                  </a:lnTo>
                  <a:lnTo>
                    <a:pt x="3380" y="835"/>
                  </a:lnTo>
                  <a:lnTo>
                    <a:pt x="3365" y="835"/>
                  </a:lnTo>
                  <a:lnTo>
                    <a:pt x="3343" y="835"/>
                  </a:lnTo>
                  <a:lnTo>
                    <a:pt x="3322" y="834"/>
                  </a:lnTo>
                  <a:lnTo>
                    <a:pt x="3302" y="831"/>
                  </a:lnTo>
                  <a:lnTo>
                    <a:pt x="3292" y="829"/>
                  </a:lnTo>
                  <a:lnTo>
                    <a:pt x="3283" y="828"/>
                  </a:lnTo>
                  <a:lnTo>
                    <a:pt x="3265" y="823"/>
                  </a:lnTo>
                  <a:lnTo>
                    <a:pt x="3248" y="819"/>
                  </a:lnTo>
                  <a:lnTo>
                    <a:pt x="3233" y="813"/>
                  </a:lnTo>
                  <a:lnTo>
                    <a:pt x="3218" y="806"/>
                  </a:lnTo>
                  <a:lnTo>
                    <a:pt x="3204" y="798"/>
                  </a:lnTo>
                  <a:lnTo>
                    <a:pt x="3190" y="791"/>
                  </a:lnTo>
                  <a:lnTo>
                    <a:pt x="3178" y="783"/>
                  </a:lnTo>
                  <a:lnTo>
                    <a:pt x="3166" y="773"/>
                  </a:lnTo>
                  <a:lnTo>
                    <a:pt x="3162" y="770"/>
                  </a:lnTo>
                  <a:lnTo>
                    <a:pt x="3156" y="765"/>
                  </a:lnTo>
                  <a:lnTo>
                    <a:pt x="3146" y="756"/>
                  </a:lnTo>
                  <a:lnTo>
                    <a:pt x="3137" y="745"/>
                  </a:lnTo>
                  <a:lnTo>
                    <a:pt x="3127" y="735"/>
                  </a:lnTo>
                  <a:close/>
                  <a:moveTo>
                    <a:pt x="3902" y="423"/>
                  </a:moveTo>
                  <a:lnTo>
                    <a:pt x="3890" y="424"/>
                  </a:lnTo>
                  <a:lnTo>
                    <a:pt x="3879" y="424"/>
                  </a:lnTo>
                  <a:lnTo>
                    <a:pt x="3860" y="428"/>
                  </a:lnTo>
                  <a:lnTo>
                    <a:pt x="3842" y="434"/>
                  </a:lnTo>
                  <a:lnTo>
                    <a:pt x="3828" y="440"/>
                  </a:lnTo>
                  <a:lnTo>
                    <a:pt x="3814" y="447"/>
                  </a:lnTo>
                  <a:lnTo>
                    <a:pt x="3802" y="455"/>
                  </a:lnTo>
                  <a:lnTo>
                    <a:pt x="3793" y="463"/>
                  </a:lnTo>
                  <a:lnTo>
                    <a:pt x="3783" y="472"/>
                  </a:lnTo>
                  <a:lnTo>
                    <a:pt x="3692" y="373"/>
                  </a:lnTo>
                  <a:lnTo>
                    <a:pt x="3709" y="355"/>
                  </a:lnTo>
                  <a:lnTo>
                    <a:pt x="3730" y="339"/>
                  </a:lnTo>
                  <a:lnTo>
                    <a:pt x="3740" y="331"/>
                  </a:lnTo>
                  <a:lnTo>
                    <a:pt x="3752" y="324"/>
                  </a:lnTo>
                  <a:lnTo>
                    <a:pt x="3764" y="317"/>
                  </a:lnTo>
                  <a:lnTo>
                    <a:pt x="3777" y="311"/>
                  </a:lnTo>
                  <a:lnTo>
                    <a:pt x="3790" y="305"/>
                  </a:lnTo>
                  <a:lnTo>
                    <a:pt x="3806" y="300"/>
                  </a:lnTo>
                  <a:lnTo>
                    <a:pt x="3821" y="297"/>
                  </a:lnTo>
                  <a:lnTo>
                    <a:pt x="3838" y="293"/>
                  </a:lnTo>
                  <a:lnTo>
                    <a:pt x="3856" y="290"/>
                  </a:lnTo>
                  <a:lnTo>
                    <a:pt x="3875" y="287"/>
                  </a:lnTo>
                  <a:lnTo>
                    <a:pt x="3896" y="286"/>
                  </a:lnTo>
                  <a:lnTo>
                    <a:pt x="3917" y="286"/>
                  </a:lnTo>
                  <a:lnTo>
                    <a:pt x="3942" y="287"/>
                  </a:lnTo>
                  <a:lnTo>
                    <a:pt x="3954" y="289"/>
                  </a:lnTo>
                  <a:lnTo>
                    <a:pt x="3966" y="290"/>
                  </a:lnTo>
                  <a:lnTo>
                    <a:pt x="3978" y="291"/>
                  </a:lnTo>
                  <a:lnTo>
                    <a:pt x="3989" y="293"/>
                  </a:lnTo>
                  <a:lnTo>
                    <a:pt x="4000" y="297"/>
                  </a:lnTo>
                  <a:lnTo>
                    <a:pt x="4011" y="300"/>
                  </a:lnTo>
                  <a:lnTo>
                    <a:pt x="4022" y="304"/>
                  </a:lnTo>
                  <a:lnTo>
                    <a:pt x="4031" y="308"/>
                  </a:lnTo>
                  <a:lnTo>
                    <a:pt x="4041" y="312"/>
                  </a:lnTo>
                  <a:lnTo>
                    <a:pt x="4050" y="318"/>
                  </a:lnTo>
                  <a:lnTo>
                    <a:pt x="4060" y="323"/>
                  </a:lnTo>
                  <a:lnTo>
                    <a:pt x="4069" y="330"/>
                  </a:lnTo>
                  <a:lnTo>
                    <a:pt x="4078" y="336"/>
                  </a:lnTo>
                  <a:lnTo>
                    <a:pt x="4086" y="343"/>
                  </a:lnTo>
                  <a:lnTo>
                    <a:pt x="4093" y="350"/>
                  </a:lnTo>
                  <a:lnTo>
                    <a:pt x="4100" y="359"/>
                  </a:lnTo>
                  <a:lnTo>
                    <a:pt x="4107" y="367"/>
                  </a:lnTo>
                  <a:lnTo>
                    <a:pt x="4113" y="377"/>
                  </a:lnTo>
                  <a:lnTo>
                    <a:pt x="4119" y="386"/>
                  </a:lnTo>
                  <a:lnTo>
                    <a:pt x="4125" y="396"/>
                  </a:lnTo>
                  <a:lnTo>
                    <a:pt x="4130" y="406"/>
                  </a:lnTo>
                  <a:lnTo>
                    <a:pt x="4135" y="418"/>
                  </a:lnTo>
                  <a:lnTo>
                    <a:pt x="4140" y="429"/>
                  </a:lnTo>
                  <a:lnTo>
                    <a:pt x="4143" y="441"/>
                  </a:lnTo>
                  <a:lnTo>
                    <a:pt x="4145" y="454"/>
                  </a:lnTo>
                  <a:lnTo>
                    <a:pt x="4148" y="467"/>
                  </a:lnTo>
                  <a:lnTo>
                    <a:pt x="4150" y="481"/>
                  </a:lnTo>
                  <a:lnTo>
                    <a:pt x="4151" y="495"/>
                  </a:lnTo>
                  <a:lnTo>
                    <a:pt x="4153" y="510"/>
                  </a:lnTo>
                  <a:lnTo>
                    <a:pt x="4153" y="525"/>
                  </a:lnTo>
                  <a:lnTo>
                    <a:pt x="4153" y="825"/>
                  </a:lnTo>
                  <a:lnTo>
                    <a:pt x="3989" y="825"/>
                  </a:lnTo>
                  <a:lnTo>
                    <a:pt x="3992" y="751"/>
                  </a:lnTo>
                  <a:lnTo>
                    <a:pt x="3985" y="763"/>
                  </a:lnTo>
                  <a:lnTo>
                    <a:pt x="3978" y="772"/>
                  </a:lnTo>
                  <a:lnTo>
                    <a:pt x="3970" y="782"/>
                  </a:lnTo>
                  <a:lnTo>
                    <a:pt x="3961" y="790"/>
                  </a:lnTo>
                  <a:lnTo>
                    <a:pt x="3953" y="797"/>
                  </a:lnTo>
                  <a:lnTo>
                    <a:pt x="3945" y="804"/>
                  </a:lnTo>
                  <a:lnTo>
                    <a:pt x="3936" y="810"/>
                  </a:lnTo>
                  <a:lnTo>
                    <a:pt x="3932" y="814"/>
                  </a:lnTo>
                  <a:lnTo>
                    <a:pt x="3927" y="816"/>
                  </a:lnTo>
                  <a:lnTo>
                    <a:pt x="3917" y="821"/>
                  </a:lnTo>
                  <a:lnTo>
                    <a:pt x="3908" y="825"/>
                  </a:lnTo>
                  <a:lnTo>
                    <a:pt x="3897" y="828"/>
                  </a:lnTo>
                  <a:lnTo>
                    <a:pt x="3886" y="831"/>
                  </a:lnTo>
                  <a:lnTo>
                    <a:pt x="3875" y="833"/>
                  </a:lnTo>
                  <a:lnTo>
                    <a:pt x="3863" y="834"/>
                  </a:lnTo>
                  <a:lnTo>
                    <a:pt x="3851" y="835"/>
                  </a:lnTo>
                  <a:lnTo>
                    <a:pt x="3838" y="835"/>
                  </a:lnTo>
                  <a:lnTo>
                    <a:pt x="3820" y="835"/>
                  </a:lnTo>
                  <a:lnTo>
                    <a:pt x="3803" y="834"/>
                  </a:lnTo>
                  <a:lnTo>
                    <a:pt x="3785" y="831"/>
                  </a:lnTo>
                  <a:lnTo>
                    <a:pt x="3769" y="827"/>
                  </a:lnTo>
                  <a:lnTo>
                    <a:pt x="3753" y="822"/>
                  </a:lnTo>
                  <a:lnTo>
                    <a:pt x="3738" y="815"/>
                  </a:lnTo>
                  <a:lnTo>
                    <a:pt x="3724" y="808"/>
                  </a:lnTo>
                  <a:lnTo>
                    <a:pt x="3711" y="798"/>
                  </a:lnTo>
                  <a:lnTo>
                    <a:pt x="3699" y="788"/>
                  </a:lnTo>
                  <a:lnTo>
                    <a:pt x="3687" y="776"/>
                  </a:lnTo>
                  <a:lnTo>
                    <a:pt x="3682" y="770"/>
                  </a:lnTo>
                  <a:lnTo>
                    <a:pt x="3677" y="763"/>
                  </a:lnTo>
                  <a:lnTo>
                    <a:pt x="3674" y="756"/>
                  </a:lnTo>
                  <a:lnTo>
                    <a:pt x="3670" y="747"/>
                  </a:lnTo>
                  <a:lnTo>
                    <a:pt x="3667" y="739"/>
                  </a:lnTo>
                  <a:lnTo>
                    <a:pt x="3663" y="731"/>
                  </a:lnTo>
                  <a:lnTo>
                    <a:pt x="3661" y="721"/>
                  </a:lnTo>
                  <a:lnTo>
                    <a:pt x="3658" y="712"/>
                  </a:lnTo>
                  <a:lnTo>
                    <a:pt x="3657" y="702"/>
                  </a:lnTo>
                  <a:lnTo>
                    <a:pt x="3656" y="691"/>
                  </a:lnTo>
                  <a:lnTo>
                    <a:pt x="3655" y="681"/>
                  </a:lnTo>
                  <a:lnTo>
                    <a:pt x="3655" y="670"/>
                  </a:lnTo>
                  <a:lnTo>
                    <a:pt x="3655" y="659"/>
                  </a:lnTo>
                  <a:lnTo>
                    <a:pt x="3655" y="650"/>
                  </a:lnTo>
                  <a:lnTo>
                    <a:pt x="3657" y="640"/>
                  </a:lnTo>
                  <a:lnTo>
                    <a:pt x="3658" y="631"/>
                  </a:lnTo>
                  <a:lnTo>
                    <a:pt x="3661" y="621"/>
                  </a:lnTo>
                  <a:lnTo>
                    <a:pt x="3663" y="613"/>
                  </a:lnTo>
                  <a:lnTo>
                    <a:pt x="3667" y="605"/>
                  </a:lnTo>
                  <a:lnTo>
                    <a:pt x="3669" y="598"/>
                  </a:lnTo>
                  <a:lnTo>
                    <a:pt x="3674" y="590"/>
                  </a:lnTo>
                  <a:lnTo>
                    <a:pt x="3677" y="583"/>
                  </a:lnTo>
                  <a:lnTo>
                    <a:pt x="3683" y="576"/>
                  </a:lnTo>
                  <a:lnTo>
                    <a:pt x="3688" y="570"/>
                  </a:lnTo>
                  <a:lnTo>
                    <a:pt x="3694" y="564"/>
                  </a:lnTo>
                  <a:lnTo>
                    <a:pt x="3700" y="558"/>
                  </a:lnTo>
                  <a:lnTo>
                    <a:pt x="3706" y="554"/>
                  </a:lnTo>
                  <a:lnTo>
                    <a:pt x="3713" y="549"/>
                  </a:lnTo>
                  <a:lnTo>
                    <a:pt x="3720" y="544"/>
                  </a:lnTo>
                  <a:lnTo>
                    <a:pt x="3727" y="539"/>
                  </a:lnTo>
                  <a:lnTo>
                    <a:pt x="3744" y="532"/>
                  </a:lnTo>
                  <a:lnTo>
                    <a:pt x="3752" y="529"/>
                  </a:lnTo>
                  <a:lnTo>
                    <a:pt x="3760" y="525"/>
                  </a:lnTo>
                  <a:lnTo>
                    <a:pt x="3779" y="520"/>
                  </a:lnTo>
                  <a:lnTo>
                    <a:pt x="3790" y="518"/>
                  </a:lnTo>
                  <a:lnTo>
                    <a:pt x="3800" y="517"/>
                  </a:lnTo>
                  <a:lnTo>
                    <a:pt x="3810" y="514"/>
                  </a:lnTo>
                  <a:lnTo>
                    <a:pt x="3821" y="513"/>
                  </a:lnTo>
                  <a:lnTo>
                    <a:pt x="3844" y="512"/>
                  </a:lnTo>
                  <a:lnTo>
                    <a:pt x="3867" y="511"/>
                  </a:lnTo>
                  <a:lnTo>
                    <a:pt x="3989" y="511"/>
                  </a:lnTo>
                  <a:lnTo>
                    <a:pt x="3989" y="500"/>
                  </a:lnTo>
                  <a:lnTo>
                    <a:pt x="3986" y="491"/>
                  </a:lnTo>
                  <a:lnTo>
                    <a:pt x="3985" y="481"/>
                  </a:lnTo>
                  <a:lnTo>
                    <a:pt x="3981" y="472"/>
                  </a:lnTo>
                  <a:lnTo>
                    <a:pt x="3979" y="464"/>
                  </a:lnTo>
                  <a:lnTo>
                    <a:pt x="3974" y="457"/>
                  </a:lnTo>
                  <a:lnTo>
                    <a:pt x="3971" y="450"/>
                  </a:lnTo>
                  <a:lnTo>
                    <a:pt x="3965" y="444"/>
                  </a:lnTo>
                  <a:lnTo>
                    <a:pt x="3959" y="440"/>
                  </a:lnTo>
                  <a:lnTo>
                    <a:pt x="3953" y="435"/>
                  </a:lnTo>
                  <a:lnTo>
                    <a:pt x="3949" y="434"/>
                  </a:lnTo>
                  <a:lnTo>
                    <a:pt x="3946" y="431"/>
                  </a:lnTo>
                  <a:lnTo>
                    <a:pt x="3939" y="429"/>
                  </a:lnTo>
                  <a:lnTo>
                    <a:pt x="3930" y="426"/>
                  </a:lnTo>
                  <a:lnTo>
                    <a:pt x="3921" y="425"/>
                  </a:lnTo>
                  <a:lnTo>
                    <a:pt x="3911" y="424"/>
                  </a:lnTo>
                  <a:lnTo>
                    <a:pt x="3902" y="423"/>
                  </a:lnTo>
                  <a:close/>
                  <a:moveTo>
                    <a:pt x="3876" y="611"/>
                  </a:moveTo>
                  <a:lnTo>
                    <a:pt x="3869" y="611"/>
                  </a:lnTo>
                  <a:lnTo>
                    <a:pt x="3861" y="611"/>
                  </a:lnTo>
                  <a:lnTo>
                    <a:pt x="3850" y="614"/>
                  </a:lnTo>
                  <a:lnTo>
                    <a:pt x="3844" y="615"/>
                  </a:lnTo>
                  <a:lnTo>
                    <a:pt x="3839" y="618"/>
                  </a:lnTo>
                  <a:lnTo>
                    <a:pt x="3834" y="620"/>
                  </a:lnTo>
                  <a:lnTo>
                    <a:pt x="3831" y="624"/>
                  </a:lnTo>
                  <a:lnTo>
                    <a:pt x="3825" y="630"/>
                  </a:lnTo>
                  <a:lnTo>
                    <a:pt x="3821" y="634"/>
                  </a:lnTo>
                  <a:lnTo>
                    <a:pt x="3820" y="638"/>
                  </a:lnTo>
                  <a:lnTo>
                    <a:pt x="3818" y="643"/>
                  </a:lnTo>
                  <a:lnTo>
                    <a:pt x="3818" y="647"/>
                  </a:lnTo>
                  <a:lnTo>
                    <a:pt x="3816" y="653"/>
                  </a:lnTo>
                  <a:lnTo>
                    <a:pt x="3816" y="658"/>
                  </a:lnTo>
                  <a:lnTo>
                    <a:pt x="3816" y="664"/>
                  </a:lnTo>
                  <a:lnTo>
                    <a:pt x="3818" y="669"/>
                  </a:lnTo>
                  <a:lnTo>
                    <a:pt x="3819" y="674"/>
                  </a:lnTo>
                  <a:lnTo>
                    <a:pt x="3821" y="678"/>
                  </a:lnTo>
                  <a:lnTo>
                    <a:pt x="3822" y="681"/>
                  </a:lnTo>
                  <a:lnTo>
                    <a:pt x="3823" y="683"/>
                  </a:lnTo>
                  <a:lnTo>
                    <a:pt x="3826" y="687"/>
                  </a:lnTo>
                  <a:lnTo>
                    <a:pt x="3829" y="690"/>
                  </a:lnTo>
                  <a:lnTo>
                    <a:pt x="3834" y="694"/>
                  </a:lnTo>
                  <a:lnTo>
                    <a:pt x="3839" y="696"/>
                  </a:lnTo>
                  <a:lnTo>
                    <a:pt x="3844" y="699"/>
                  </a:lnTo>
                  <a:lnTo>
                    <a:pt x="3850" y="701"/>
                  </a:lnTo>
                  <a:lnTo>
                    <a:pt x="3857" y="702"/>
                  </a:lnTo>
                  <a:lnTo>
                    <a:pt x="3864" y="703"/>
                  </a:lnTo>
                  <a:lnTo>
                    <a:pt x="3871" y="705"/>
                  </a:lnTo>
                  <a:lnTo>
                    <a:pt x="3878" y="706"/>
                  </a:lnTo>
                  <a:lnTo>
                    <a:pt x="3888" y="706"/>
                  </a:lnTo>
                  <a:lnTo>
                    <a:pt x="3899" y="706"/>
                  </a:lnTo>
                  <a:lnTo>
                    <a:pt x="3911" y="705"/>
                  </a:lnTo>
                  <a:lnTo>
                    <a:pt x="3922" y="702"/>
                  </a:lnTo>
                  <a:lnTo>
                    <a:pt x="3932" y="700"/>
                  </a:lnTo>
                  <a:lnTo>
                    <a:pt x="3941" y="697"/>
                  </a:lnTo>
                  <a:lnTo>
                    <a:pt x="3949" y="694"/>
                  </a:lnTo>
                  <a:lnTo>
                    <a:pt x="3957" y="690"/>
                  </a:lnTo>
                  <a:lnTo>
                    <a:pt x="3964" y="686"/>
                  </a:lnTo>
                  <a:lnTo>
                    <a:pt x="3970" y="680"/>
                  </a:lnTo>
                  <a:lnTo>
                    <a:pt x="3974" y="675"/>
                  </a:lnTo>
                  <a:lnTo>
                    <a:pt x="3979" y="669"/>
                  </a:lnTo>
                  <a:lnTo>
                    <a:pt x="3980" y="665"/>
                  </a:lnTo>
                  <a:lnTo>
                    <a:pt x="3983" y="662"/>
                  </a:lnTo>
                  <a:lnTo>
                    <a:pt x="3984" y="658"/>
                  </a:lnTo>
                  <a:lnTo>
                    <a:pt x="3985" y="655"/>
                  </a:lnTo>
                  <a:lnTo>
                    <a:pt x="3987" y="647"/>
                  </a:lnTo>
                  <a:lnTo>
                    <a:pt x="3989" y="639"/>
                  </a:lnTo>
                  <a:lnTo>
                    <a:pt x="3989" y="631"/>
                  </a:lnTo>
                  <a:lnTo>
                    <a:pt x="3989" y="611"/>
                  </a:lnTo>
                  <a:lnTo>
                    <a:pt x="3876" y="611"/>
                  </a:lnTo>
                  <a:close/>
                  <a:moveTo>
                    <a:pt x="4277" y="297"/>
                  </a:moveTo>
                  <a:lnTo>
                    <a:pt x="4444" y="297"/>
                  </a:lnTo>
                  <a:lnTo>
                    <a:pt x="4440" y="384"/>
                  </a:lnTo>
                  <a:lnTo>
                    <a:pt x="4446" y="372"/>
                  </a:lnTo>
                  <a:lnTo>
                    <a:pt x="4453" y="361"/>
                  </a:lnTo>
                  <a:lnTo>
                    <a:pt x="4460" y="352"/>
                  </a:lnTo>
                  <a:lnTo>
                    <a:pt x="4469" y="342"/>
                  </a:lnTo>
                  <a:lnTo>
                    <a:pt x="4473" y="337"/>
                  </a:lnTo>
                  <a:lnTo>
                    <a:pt x="4478" y="334"/>
                  </a:lnTo>
                  <a:lnTo>
                    <a:pt x="4486" y="325"/>
                  </a:lnTo>
                  <a:lnTo>
                    <a:pt x="4497" y="318"/>
                  </a:lnTo>
                  <a:lnTo>
                    <a:pt x="4507" y="311"/>
                  </a:lnTo>
                  <a:lnTo>
                    <a:pt x="4519" y="305"/>
                  </a:lnTo>
                  <a:lnTo>
                    <a:pt x="4529" y="300"/>
                  </a:lnTo>
                  <a:lnTo>
                    <a:pt x="4541" y="296"/>
                  </a:lnTo>
                  <a:lnTo>
                    <a:pt x="4553" y="292"/>
                  </a:lnTo>
                  <a:lnTo>
                    <a:pt x="4566" y="290"/>
                  </a:lnTo>
                  <a:lnTo>
                    <a:pt x="4578" y="287"/>
                  </a:lnTo>
                  <a:lnTo>
                    <a:pt x="4592" y="286"/>
                  </a:lnTo>
                  <a:lnTo>
                    <a:pt x="4605" y="286"/>
                  </a:lnTo>
                  <a:lnTo>
                    <a:pt x="4625" y="287"/>
                  </a:lnTo>
                  <a:lnTo>
                    <a:pt x="4636" y="289"/>
                  </a:lnTo>
                  <a:lnTo>
                    <a:pt x="4646" y="290"/>
                  </a:lnTo>
                  <a:lnTo>
                    <a:pt x="4656" y="292"/>
                  </a:lnTo>
                  <a:lnTo>
                    <a:pt x="4666" y="295"/>
                  </a:lnTo>
                  <a:lnTo>
                    <a:pt x="4674" y="298"/>
                  </a:lnTo>
                  <a:lnTo>
                    <a:pt x="4684" y="302"/>
                  </a:lnTo>
                  <a:lnTo>
                    <a:pt x="4692" y="305"/>
                  </a:lnTo>
                  <a:lnTo>
                    <a:pt x="4701" y="310"/>
                  </a:lnTo>
                  <a:lnTo>
                    <a:pt x="4709" y="315"/>
                  </a:lnTo>
                  <a:lnTo>
                    <a:pt x="4717" y="321"/>
                  </a:lnTo>
                  <a:lnTo>
                    <a:pt x="4725" y="327"/>
                  </a:lnTo>
                  <a:lnTo>
                    <a:pt x="4732" y="333"/>
                  </a:lnTo>
                  <a:lnTo>
                    <a:pt x="4740" y="340"/>
                  </a:lnTo>
                  <a:lnTo>
                    <a:pt x="4745" y="347"/>
                  </a:lnTo>
                  <a:lnTo>
                    <a:pt x="4753" y="354"/>
                  </a:lnTo>
                  <a:lnTo>
                    <a:pt x="4759" y="362"/>
                  </a:lnTo>
                  <a:lnTo>
                    <a:pt x="4769" y="380"/>
                  </a:lnTo>
                  <a:lnTo>
                    <a:pt x="4774" y="390"/>
                  </a:lnTo>
                  <a:lnTo>
                    <a:pt x="4779" y="399"/>
                  </a:lnTo>
                  <a:lnTo>
                    <a:pt x="4782" y="410"/>
                  </a:lnTo>
                  <a:lnTo>
                    <a:pt x="4787" y="421"/>
                  </a:lnTo>
                  <a:lnTo>
                    <a:pt x="4789" y="431"/>
                  </a:lnTo>
                  <a:lnTo>
                    <a:pt x="4793" y="443"/>
                  </a:lnTo>
                  <a:lnTo>
                    <a:pt x="4795" y="455"/>
                  </a:lnTo>
                  <a:lnTo>
                    <a:pt x="4798" y="467"/>
                  </a:lnTo>
                  <a:lnTo>
                    <a:pt x="4799" y="480"/>
                  </a:lnTo>
                  <a:lnTo>
                    <a:pt x="4800" y="493"/>
                  </a:lnTo>
                  <a:lnTo>
                    <a:pt x="4801" y="506"/>
                  </a:lnTo>
                  <a:lnTo>
                    <a:pt x="4801" y="520"/>
                  </a:lnTo>
                  <a:lnTo>
                    <a:pt x="4801" y="825"/>
                  </a:lnTo>
                  <a:lnTo>
                    <a:pt x="4636" y="825"/>
                  </a:lnTo>
                  <a:lnTo>
                    <a:pt x="4636" y="531"/>
                  </a:lnTo>
                  <a:lnTo>
                    <a:pt x="4635" y="520"/>
                  </a:lnTo>
                  <a:lnTo>
                    <a:pt x="4634" y="510"/>
                  </a:lnTo>
                  <a:lnTo>
                    <a:pt x="4634" y="505"/>
                  </a:lnTo>
                  <a:lnTo>
                    <a:pt x="4633" y="500"/>
                  </a:lnTo>
                  <a:lnTo>
                    <a:pt x="4630" y="492"/>
                  </a:lnTo>
                  <a:lnTo>
                    <a:pt x="4628" y="484"/>
                  </a:lnTo>
                  <a:lnTo>
                    <a:pt x="4623" y="475"/>
                  </a:lnTo>
                  <a:lnTo>
                    <a:pt x="4622" y="472"/>
                  </a:lnTo>
                  <a:lnTo>
                    <a:pt x="4620" y="469"/>
                  </a:lnTo>
                  <a:lnTo>
                    <a:pt x="4615" y="462"/>
                  </a:lnTo>
                  <a:lnTo>
                    <a:pt x="4609" y="457"/>
                  </a:lnTo>
                  <a:lnTo>
                    <a:pt x="4602" y="451"/>
                  </a:lnTo>
                  <a:lnTo>
                    <a:pt x="4595" y="448"/>
                  </a:lnTo>
                  <a:lnTo>
                    <a:pt x="4587" y="444"/>
                  </a:lnTo>
                  <a:lnTo>
                    <a:pt x="4579" y="442"/>
                  </a:lnTo>
                  <a:lnTo>
                    <a:pt x="4574" y="441"/>
                  </a:lnTo>
                  <a:lnTo>
                    <a:pt x="4570" y="440"/>
                  </a:lnTo>
                  <a:lnTo>
                    <a:pt x="4559" y="438"/>
                  </a:lnTo>
                  <a:lnTo>
                    <a:pt x="4548" y="438"/>
                  </a:lnTo>
                  <a:lnTo>
                    <a:pt x="4536" y="438"/>
                  </a:lnTo>
                  <a:lnTo>
                    <a:pt x="4526" y="440"/>
                  </a:lnTo>
                  <a:lnTo>
                    <a:pt x="4515" y="442"/>
                  </a:lnTo>
                  <a:lnTo>
                    <a:pt x="4504" y="445"/>
                  </a:lnTo>
                  <a:lnTo>
                    <a:pt x="4495" y="449"/>
                  </a:lnTo>
                  <a:lnTo>
                    <a:pt x="4486" y="454"/>
                  </a:lnTo>
                  <a:lnTo>
                    <a:pt x="4478" y="459"/>
                  </a:lnTo>
                  <a:lnTo>
                    <a:pt x="4471" y="466"/>
                  </a:lnTo>
                  <a:lnTo>
                    <a:pt x="4467" y="468"/>
                  </a:lnTo>
                  <a:lnTo>
                    <a:pt x="4465" y="473"/>
                  </a:lnTo>
                  <a:lnTo>
                    <a:pt x="4459" y="480"/>
                  </a:lnTo>
                  <a:lnTo>
                    <a:pt x="4454" y="488"/>
                  </a:lnTo>
                  <a:lnTo>
                    <a:pt x="4451" y="498"/>
                  </a:lnTo>
                  <a:lnTo>
                    <a:pt x="4447" y="507"/>
                  </a:lnTo>
                  <a:lnTo>
                    <a:pt x="4445" y="519"/>
                  </a:lnTo>
                  <a:lnTo>
                    <a:pt x="4444" y="530"/>
                  </a:lnTo>
                  <a:lnTo>
                    <a:pt x="4444" y="542"/>
                  </a:lnTo>
                  <a:lnTo>
                    <a:pt x="4444" y="825"/>
                  </a:lnTo>
                  <a:lnTo>
                    <a:pt x="4277" y="825"/>
                  </a:lnTo>
                  <a:lnTo>
                    <a:pt x="4277" y="297"/>
                  </a:lnTo>
                  <a:close/>
                  <a:moveTo>
                    <a:pt x="4900" y="562"/>
                  </a:moveTo>
                  <a:lnTo>
                    <a:pt x="4901" y="548"/>
                  </a:lnTo>
                  <a:lnTo>
                    <a:pt x="4902" y="532"/>
                  </a:lnTo>
                  <a:lnTo>
                    <a:pt x="4903" y="518"/>
                  </a:lnTo>
                  <a:lnTo>
                    <a:pt x="4906" y="504"/>
                  </a:lnTo>
                  <a:lnTo>
                    <a:pt x="4909" y="491"/>
                  </a:lnTo>
                  <a:lnTo>
                    <a:pt x="4913" y="476"/>
                  </a:lnTo>
                  <a:lnTo>
                    <a:pt x="4918" y="463"/>
                  </a:lnTo>
                  <a:lnTo>
                    <a:pt x="4922" y="451"/>
                  </a:lnTo>
                  <a:lnTo>
                    <a:pt x="4928" y="438"/>
                  </a:lnTo>
                  <a:lnTo>
                    <a:pt x="4934" y="426"/>
                  </a:lnTo>
                  <a:lnTo>
                    <a:pt x="4942" y="416"/>
                  </a:lnTo>
                  <a:lnTo>
                    <a:pt x="4949" y="404"/>
                  </a:lnTo>
                  <a:lnTo>
                    <a:pt x="4957" y="393"/>
                  </a:lnTo>
                  <a:lnTo>
                    <a:pt x="4965" y="382"/>
                  </a:lnTo>
                  <a:lnTo>
                    <a:pt x="4974" y="373"/>
                  </a:lnTo>
                  <a:lnTo>
                    <a:pt x="4983" y="363"/>
                  </a:lnTo>
                  <a:lnTo>
                    <a:pt x="4994" y="355"/>
                  </a:lnTo>
                  <a:lnTo>
                    <a:pt x="5004" y="347"/>
                  </a:lnTo>
                  <a:lnTo>
                    <a:pt x="5015" y="339"/>
                  </a:lnTo>
                  <a:lnTo>
                    <a:pt x="5026" y="331"/>
                  </a:lnTo>
                  <a:lnTo>
                    <a:pt x="5038" y="324"/>
                  </a:lnTo>
                  <a:lnTo>
                    <a:pt x="5050" y="317"/>
                  </a:lnTo>
                  <a:lnTo>
                    <a:pt x="5063" y="312"/>
                  </a:lnTo>
                  <a:lnTo>
                    <a:pt x="5075" y="306"/>
                  </a:lnTo>
                  <a:lnTo>
                    <a:pt x="5088" y="302"/>
                  </a:lnTo>
                  <a:lnTo>
                    <a:pt x="5102" y="298"/>
                  </a:lnTo>
                  <a:lnTo>
                    <a:pt x="5115" y="295"/>
                  </a:lnTo>
                  <a:lnTo>
                    <a:pt x="5129" y="291"/>
                  </a:lnTo>
                  <a:lnTo>
                    <a:pt x="5143" y="289"/>
                  </a:lnTo>
                  <a:lnTo>
                    <a:pt x="5158" y="287"/>
                  </a:lnTo>
                  <a:lnTo>
                    <a:pt x="5173" y="286"/>
                  </a:lnTo>
                  <a:lnTo>
                    <a:pt x="5189" y="286"/>
                  </a:lnTo>
                  <a:lnTo>
                    <a:pt x="5203" y="286"/>
                  </a:lnTo>
                  <a:lnTo>
                    <a:pt x="5218" y="287"/>
                  </a:lnTo>
                  <a:lnTo>
                    <a:pt x="5233" y="289"/>
                  </a:lnTo>
                  <a:lnTo>
                    <a:pt x="5247" y="291"/>
                  </a:lnTo>
                  <a:lnTo>
                    <a:pt x="5261" y="295"/>
                  </a:lnTo>
                  <a:lnTo>
                    <a:pt x="5274" y="298"/>
                  </a:lnTo>
                  <a:lnTo>
                    <a:pt x="5288" y="302"/>
                  </a:lnTo>
                  <a:lnTo>
                    <a:pt x="5302" y="306"/>
                  </a:lnTo>
                  <a:lnTo>
                    <a:pt x="5313" y="312"/>
                  </a:lnTo>
                  <a:lnTo>
                    <a:pt x="5326" y="317"/>
                  </a:lnTo>
                  <a:lnTo>
                    <a:pt x="5338" y="324"/>
                  </a:lnTo>
                  <a:lnTo>
                    <a:pt x="5350" y="331"/>
                  </a:lnTo>
                  <a:lnTo>
                    <a:pt x="5361" y="339"/>
                  </a:lnTo>
                  <a:lnTo>
                    <a:pt x="5372" y="347"/>
                  </a:lnTo>
                  <a:lnTo>
                    <a:pt x="5382" y="355"/>
                  </a:lnTo>
                  <a:lnTo>
                    <a:pt x="5392" y="363"/>
                  </a:lnTo>
                  <a:lnTo>
                    <a:pt x="5401" y="373"/>
                  </a:lnTo>
                  <a:lnTo>
                    <a:pt x="5411" y="382"/>
                  </a:lnTo>
                  <a:lnTo>
                    <a:pt x="5419" y="393"/>
                  </a:lnTo>
                  <a:lnTo>
                    <a:pt x="5426" y="404"/>
                  </a:lnTo>
                  <a:lnTo>
                    <a:pt x="5435" y="416"/>
                  </a:lnTo>
                  <a:lnTo>
                    <a:pt x="5441" y="426"/>
                  </a:lnTo>
                  <a:lnTo>
                    <a:pt x="5448" y="438"/>
                  </a:lnTo>
                  <a:lnTo>
                    <a:pt x="5452" y="451"/>
                  </a:lnTo>
                  <a:lnTo>
                    <a:pt x="5458" y="463"/>
                  </a:lnTo>
                  <a:lnTo>
                    <a:pt x="5462" y="476"/>
                  </a:lnTo>
                  <a:lnTo>
                    <a:pt x="5465" y="491"/>
                  </a:lnTo>
                  <a:lnTo>
                    <a:pt x="5469" y="504"/>
                  </a:lnTo>
                  <a:lnTo>
                    <a:pt x="5471" y="518"/>
                  </a:lnTo>
                  <a:lnTo>
                    <a:pt x="5474" y="532"/>
                  </a:lnTo>
                  <a:lnTo>
                    <a:pt x="5475" y="548"/>
                  </a:lnTo>
                  <a:lnTo>
                    <a:pt x="5475" y="562"/>
                  </a:lnTo>
                  <a:lnTo>
                    <a:pt x="5475" y="577"/>
                  </a:lnTo>
                  <a:lnTo>
                    <a:pt x="5474" y="592"/>
                  </a:lnTo>
                  <a:lnTo>
                    <a:pt x="5471" y="606"/>
                  </a:lnTo>
                  <a:lnTo>
                    <a:pt x="5469" y="620"/>
                  </a:lnTo>
                  <a:lnTo>
                    <a:pt x="5465" y="633"/>
                  </a:lnTo>
                  <a:lnTo>
                    <a:pt x="5462" y="646"/>
                  </a:lnTo>
                  <a:lnTo>
                    <a:pt x="5458" y="659"/>
                  </a:lnTo>
                  <a:lnTo>
                    <a:pt x="5452" y="672"/>
                  </a:lnTo>
                  <a:lnTo>
                    <a:pt x="5448" y="684"/>
                  </a:lnTo>
                  <a:lnTo>
                    <a:pt x="5441" y="696"/>
                  </a:lnTo>
                  <a:lnTo>
                    <a:pt x="5435" y="708"/>
                  </a:lnTo>
                  <a:lnTo>
                    <a:pt x="5426" y="719"/>
                  </a:lnTo>
                  <a:lnTo>
                    <a:pt x="5419" y="729"/>
                  </a:lnTo>
                  <a:lnTo>
                    <a:pt x="5411" y="740"/>
                  </a:lnTo>
                  <a:lnTo>
                    <a:pt x="5401" y="750"/>
                  </a:lnTo>
                  <a:lnTo>
                    <a:pt x="5392" y="759"/>
                  </a:lnTo>
                  <a:lnTo>
                    <a:pt x="5382" y="768"/>
                  </a:lnTo>
                  <a:lnTo>
                    <a:pt x="5372" y="776"/>
                  </a:lnTo>
                  <a:lnTo>
                    <a:pt x="5361" y="784"/>
                  </a:lnTo>
                  <a:lnTo>
                    <a:pt x="5350" y="791"/>
                  </a:lnTo>
                  <a:lnTo>
                    <a:pt x="5338" y="798"/>
                  </a:lnTo>
                  <a:lnTo>
                    <a:pt x="5326" y="804"/>
                  </a:lnTo>
                  <a:lnTo>
                    <a:pt x="5313" y="810"/>
                  </a:lnTo>
                  <a:lnTo>
                    <a:pt x="5302" y="815"/>
                  </a:lnTo>
                  <a:lnTo>
                    <a:pt x="5288" y="820"/>
                  </a:lnTo>
                  <a:lnTo>
                    <a:pt x="5274" y="825"/>
                  </a:lnTo>
                  <a:lnTo>
                    <a:pt x="5261" y="827"/>
                  </a:lnTo>
                  <a:lnTo>
                    <a:pt x="5247" y="831"/>
                  </a:lnTo>
                  <a:lnTo>
                    <a:pt x="5233" y="833"/>
                  </a:lnTo>
                  <a:lnTo>
                    <a:pt x="5218" y="834"/>
                  </a:lnTo>
                  <a:lnTo>
                    <a:pt x="5203" y="835"/>
                  </a:lnTo>
                  <a:lnTo>
                    <a:pt x="5189" y="835"/>
                  </a:lnTo>
                  <a:lnTo>
                    <a:pt x="5173" y="835"/>
                  </a:lnTo>
                  <a:lnTo>
                    <a:pt x="5158" y="834"/>
                  </a:lnTo>
                  <a:lnTo>
                    <a:pt x="5143" y="833"/>
                  </a:lnTo>
                  <a:lnTo>
                    <a:pt x="5129" y="831"/>
                  </a:lnTo>
                  <a:lnTo>
                    <a:pt x="5115" y="827"/>
                  </a:lnTo>
                  <a:lnTo>
                    <a:pt x="5102" y="825"/>
                  </a:lnTo>
                  <a:lnTo>
                    <a:pt x="5088" y="820"/>
                  </a:lnTo>
                  <a:lnTo>
                    <a:pt x="5075" y="815"/>
                  </a:lnTo>
                  <a:lnTo>
                    <a:pt x="5063" y="810"/>
                  </a:lnTo>
                  <a:lnTo>
                    <a:pt x="5050" y="804"/>
                  </a:lnTo>
                  <a:lnTo>
                    <a:pt x="5038" y="798"/>
                  </a:lnTo>
                  <a:lnTo>
                    <a:pt x="5026" y="791"/>
                  </a:lnTo>
                  <a:lnTo>
                    <a:pt x="5015" y="784"/>
                  </a:lnTo>
                  <a:lnTo>
                    <a:pt x="5004" y="776"/>
                  </a:lnTo>
                  <a:lnTo>
                    <a:pt x="4994" y="768"/>
                  </a:lnTo>
                  <a:lnTo>
                    <a:pt x="4983" y="759"/>
                  </a:lnTo>
                  <a:lnTo>
                    <a:pt x="4974" y="750"/>
                  </a:lnTo>
                  <a:lnTo>
                    <a:pt x="4965" y="740"/>
                  </a:lnTo>
                  <a:lnTo>
                    <a:pt x="4957" y="729"/>
                  </a:lnTo>
                  <a:lnTo>
                    <a:pt x="4949" y="719"/>
                  </a:lnTo>
                  <a:lnTo>
                    <a:pt x="4942" y="708"/>
                  </a:lnTo>
                  <a:lnTo>
                    <a:pt x="4934" y="696"/>
                  </a:lnTo>
                  <a:lnTo>
                    <a:pt x="4928" y="684"/>
                  </a:lnTo>
                  <a:lnTo>
                    <a:pt x="4922" y="672"/>
                  </a:lnTo>
                  <a:lnTo>
                    <a:pt x="4918" y="659"/>
                  </a:lnTo>
                  <a:lnTo>
                    <a:pt x="4913" y="646"/>
                  </a:lnTo>
                  <a:lnTo>
                    <a:pt x="4909" y="633"/>
                  </a:lnTo>
                  <a:lnTo>
                    <a:pt x="4906" y="620"/>
                  </a:lnTo>
                  <a:lnTo>
                    <a:pt x="4903" y="606"/>
                  </a:lnTo>
                  <a:lnTo>
                    <a:pt x="4902" y="592"/>
                  </a:lnTo>
                  <a:lnTo>
                    <a:pt x="4901" y="577"/>
                  </a:lnTo>
                  <a:lnTo>
                    <a:pt x="4900" y="562"/>
                  </a:lnTo>
                  <a:close/>
                  <a:moveTo>
                    <a:pt x="5306" y="562"/>
                  </a:moveTo>
                  <a:lnTo>
                    <a:pt x="5305" y="548"/>
                  </a:lnTo>
                  <a:lnTo>
                    <a:pt x="5304" y="533"/>
                  </a:lnTo>
                  <a:lnTo>
                    <a:pt x="5302" y="520"/>
                  </a:lnTo>
                  <a:lnTo>
                    <a:pt x="5298" y="508"/>
                  </a:lnTo>
                  <a:lnTo>
                    <a:pt x="5296" y="503"/>
                  </a:lnTo>
                  <a:lnTo>
                    <a:pt x="5293" y="497"/>
                  </a:lnTo>
                  <a:lnTo>
                    <a:pt x="5288" y="486"/>
                  </a:lnTo>
                  <a:lnTo>
                    <a:pt x="5281" y="475"/>
                  </a:lnTo>
                  <a:lnTo>
                    <a:pt x="5274" y="466"/>
                  </a:lnTo>
                  <a:lnTo>
                    <a:pt x="5267" y="457"/>
                  </a:lnTo>
                  <a:lnTo>
                    <a:pt x="5262" y="454"/>
                  </a:lnTo>
                  <a:lnTo>
                    <a:pt x="5258" y="450"/>
                  </a:lnTo>
                  <a:lnTo>
                    <a:pt x="5253" y="448"/>
                  </a:lnTo>
                  <a:lnTo>
                    <a:pt x="5248" y="444"/>
                  </a:lnTo>
                  <a:lnTo>
                    <a:pt x="5237" y="440"/>
                  </a:lnTo>
                  <a:lnTo>
                    <a:pt x="5227" y="435"/>
                  </a:lnTo>
                  <a:lnTo>
                    <a:pt x="5215" y="432"/>
                  </a:lnTo>
                  <a:lnTo>
                    <a:pt x="5208" y="431"/>
                  </a:lnTo>
                  <a:lnTo>
                    <a:pt x="5202" y="430"/>
                  </a:lnTo>
                  <a:lnTo>
                    <a:pt x="5189" y="430"/>
                  </a:lnTo>
                  <a:lnTo>
                    <a:pt x="5174" y="430"/>
                  </a:lnTo>
                  <a:lnTo>
                    <a:pt x="5168" y="431"/>
                  </a:lnTo>
                  <a:lnTo>
                    <a:pt x="5162" y="432"/>
                  </a:lnTo>
                  <a:lnTo>
                    <a:pt x="5149" y="435"/>
                  </a:lnTo>
                  <a:lnTo>
                    <a:pt x="5139" y="440"/>
                  </a:lnTo>
                  <a:lnTo>
                    <a:pt x="5128" y="444"/>
                  </a:lnTo>
                  <a:lnTo>
                    <a:pt x="5119" y="450"/>
                  </a:lnTo>
                  <a:lnTo>
                    <a:pt x="5109" y="457"/>
                  </a:lnTo>
                  <a:lnTo>
                    <a:pt x="5105" y="462"/>
                  </a:lnTo>
                  <a:lnTo>
                    <a:pt x="5101" y="466"/>
                  </a:lnTo>
                  <a:lnTo>
                    <a:pt x="5097" y="470"/>
                  </a:lnTo>
                  <a:lnTo>
                    <a:pt x="5094" y="475"/>
                  </a:lnTo>
                  <a:lnTo>
                    <a:pt x="5090" y="480"/>
                  </a:lnTo>
                  <a:lnTo>
                    <a:pt x="5088" y="486"/>
                  </a:lnTo>
                  <a:lnTo>
                    <a:pt x="5084" y="491"/>
                  </a:lnTo>
                  <a:lnTo>
                    <a:pt x="5082" y="497"/>
                  </a:lnTo>
                  <a:lnTo>
                    <a:pt x="5077" y="508"/>
                  </a:lnTo>
                  <a:lnTo>
                    <a:pt x="5073" y="520"/>
                  </a:lnTo>
                  <a:lnTo>
                    <a:pt x="5071" y="533"/>
                  </a:lnTo>
                  <a:lnTo>
                    <a:pt x="5070" y="548"/>
                  </a:lnTo>
                  <a:lnTo>
                    <a:pt x="5070" y="562"/>
                  </a:lnTo>
                  <a:lnTo>
                    <a:pt x="5070" y="576"/>
                  </a:lnTo>
                  <a:lnTo>
                    <a:pt x="5071" y="590"/>
                  </a:lnTo>
                  <a:lnTo>
                    <a:pt x="5072" y="596"/>
                  </a:lnTo>
                  <a:lnTo>
                    <a:pt x="5073" y="604"/>
                  </a:lnTo>
                  <a:lnTo>
                    <a:pt x="5077" y="615"/>
                  </a:lnTo>
                  <a:lnTo>
                    <a:pt x="5082" y="627"/>
                  </a:lnTo>
                  <a:lnTo>
                    <a:pt x="5088" y="638"/>
                  </a:lnTo>
                  <a:lnTo>
                    <a:pt x="5094" y="649"/>
                  </a:lnTo>
                  <a:lnTo>
                    <a:pt x="5101" y="657"/>
                  </a:lnTo>
                  <a:lnTo>
                    <a:pt x="5109" y="665"/>
                  </a:lnTo>
                  <a:lnTo>
                    <a:pt x="5119" y="674"/>
                  </a:lnTo>
                  <a:lnTo>
                    <a:pt x="5123" y="676"/>
                  </a:lnTo>
                  <a:lnTo>
                    <a:pt x="5128" y="680"/>
                  </a:lnTo>
                  <a:lnTo>
                    <a:pt x="5133" y="682"/>
                  </a:lnTo>
                  <a:lnTo>
                    <a:pt x="5139" y="684"/>
                  </a:lnTo>
                  <a:lnTo>
                    <a:pt x="5149" y="689"/>
                  </a:lnTo>
                  <a:lnTo>
                    <a:pt x="5162" y="691"/>
                  </a:lnTo>
                  <a:lnTo>
                    <a:pt x="5168" y="693"/>
                  </a:lnTo>
                  <a:lnTo>
                    <a:pt x="5174" y="694"/>
                  </a:lnTo>
                  <a:lnTo>
                    <a:pt x="5189" y="695"/>
                  </a:lnTo>
                  <a:lnTo>
                    <a:pt x="5202" y="694"/>
                  </a:lnTo>
                  <a:lnTo>
                    <a:pt x="5208" y="693"/>
                  </a:lnTo>
                  <a:lnTo>
                    <a:pt x="5215" y="691"/>
                  </a:lnTo>
                  <a:lnTo>
                    <a:pt x="5227" y="689"/>
                  </a:lnTo>
                  <a:lnTo>
                    <a:pt x="5237" y="684"/>
                  </a:lnTo>
                  <a:lnTo>
                    <a:pt x="5243" y="682"/>
                  </a:lnTo>
                  <a:lnTo>
                    <a:pt x="5248" y="680"/>
                  </a:lnTo>
                  <a:lnTo>
                    <a:pt x="5258" y="674"/>
                  </a:lnTo>
                  <a:lnTo>
                    <a:pt x="5267" y="665"/>
                  </a:lnTo>
                  <a:lnTo>
                    <a:pt x="5274" y="657"/>
                  </a:lnTo>
                  <a:lnTo>
                    <a:pt x="5278" y="653"/>
                  </a:lnTo>
                  <a:lnTo>
                    <a:pt x="5281" y="649"/>
                  </a:lnTo>
                  <a:lnTo>
                    <a:pt x="5285" y="644"/>
                  </a:lnTo>
                  <a:lnTo>
                    <a:pt x="5288" y="638"/>
                  </a:lnTo>
                  <a:lnTo>
                    <a:pt x="5291" y="633"/>
                  </a:lnTo>
                  <a:lnTo>
                    <a:pt x="5293" y="627"/>
                  </a:lnTo>
                  <a:lnTo>
                    <a:pt x="5298" y="615"/>
                  </a:lnTo>
                  <a:lnTo>
                    <a:pt x="5302" y="604"/>
                  </a:lnTo>
                  <a:lnTo>
                    <a:pt x="5304" y="590"/>
                  </a:lnTo>
                  <a:lnTo>
                    <a:pt x="5305" y="576"/>
                  </a:lnTo>
                  <a:lnTo>
                    <a:pt x="5306" y="562"/>
                  </a:lnTo>
                  <a:close/>
                  <a:moveTo>
                    <a:pt x="5423" y="1036"/>
                  </a:moveTo>
                  <a:lnTo>
                    <a:pt x="5506" y="937"/>
                  </a:lnTo>
                  <a:lnTo>
                    <a:pt x="5515" y="946"/>
                  </a:lnTo>
                  <a:lnTo>
                    <a:pt x="5526" y="952"/>
                  </a:lnTo>
                  <a:lnTo>
                    <a:pt x="5531" y="954"/>
                  </a:lnTo>
                  <a:lnTo>
                    <a:pt x="5536" y="955"/>
                  </a:lnTo>
                  <a:lnTo>
                    <a:pt x="5540" y="956"/>
                  </a:lnTo>
                  <a:lnTo>
                    <a:pt x="5546" y="956"/>
                  </a:lnTo>
                  <a:lnTo>
                    <a:pt x="5555" y="956"/>
                  </a:lnTo>
                  <a:lnTo>
                    <a:pt x="5563" y="954"/>
                  </a:lnTo>
                  <a:lnTo>
                    <a:pt x="5569" y="951"/>
                  </a:lnTo>
                  <a:lnTo>
                    <a:pt x="5572" y="948"/>
                  </a:lnTo>
                  <a:lnTo>
                    <a:pt x="5575" y="946"/>
                  </a:lnTo>
                  <a:lnTo>
                    <a:pt x="5578" y="940"/>
                  </a:lnTo>
                  <a:lnTo>
                    <a:pt x="5582" y="933"/>
                  </a:lnTo>
                  <a:lnTo>
                    <a:pt x="5582" y="929"/>
                  </a:lnTo>
                  <a:lnTo>
                    <a:pt x="5583" y="924"/>
                  </a:lnTo>
                  <a:lnTo>
                    <a:pt x="5584" y="915"/>
                  </a:lnTo>
                  <a:lnTo>
                    <a:pt x="5584" y="297"/>
                  </a:lnTo>
                  <a:lnTo>
                    <a:pt x="5749" y="297"/>
                  </a:lnTo>
                  <a:lnTo>
                    <a:pt x="5749" y="909"/>
                  </a:lnTo>
                  <a:lnTo>
                    <a:pt x="5749" y="920"/>
                  </a:lnTo>
                  <a:lnTo>
                    <a:pt x="5748" y="930"/>
                  </a:lnTo>
                  <a:lnTo>
                    <a:pt x="5747" y="941"/>
                  </a:lnTo>
                  <a:lnTo>
                    <a:pt x="5746" y="952"/>
                  </a:lnTo>
                  <a:lnTo>
                    <a:pt x="5745" y="961"/>
                  </a:lnTo>
                  <a:lnTo>
                    <a:pt x="5742" y="971"/>
                  </a:lnTo>
                  <a:lnTo>
                    <a:pt x="5740" y="980"/>
                  </a:lnTo>
                  <a:lnTo>
                    <a:pt x="5738" y="990"/>
                  </a:lnTo>
                  <a:lnTo>
                    <a:pt x="5734" y="998"/>
                  </a:lnTo>
                  <a:lnTo>
                    <a:pt x="5730" y="1006"/>
                  </a:lnTo>
                  <a:lnTo>
                    <a:pt x="5727" y="1015"/>
                  </a:lnTo>
                  <a:lnTo>
                    <a:pt x="5722" y="1022"/>
                  </a:lnTo>
                  <a:lnTo>
                    <a:pt x="5717" y="1029"/>
                  </a:lnTo>
                  <a:lnTo>
                    <a:pt x="5713" y="1036"/>
                  </a:lnTo>
                  <a:lnTo>
                    <a:pt x="5707" y="1043"/>
                  </a:lnTo>
                  <a:lnTo>
                    <a:pt x="5702" y="1049"/>
                  </a:lnTo>
                  <a:lnTo>
                    <a:pt x="5695" y="1055"/>
                  </a:lnTo>
                  <a:lnTo>
                    <a:pt x="5689" y="1061"/>
                  </a:lnTo>
                  <a:lnTo>
                    <a:pt x="5675" y="1071"/>
                  </a:lnTo>
                  <a:lnTo>
                    <a:pt x="5659" y="1079"/>
                  </a:lnTo>
                  <a:lnTo>
                    <a:pt x="5651" y="1084"/>
                  </a:lnTo>
                  <a:lnTo>
                    <a:pt x="5643" y="1086"/>
                  </a:lnTo>
                  <a:lnTo>
                    <a:pt x="5625" y="1092"/>
                  </a:lnTo>
                  <a:lnTo>
                    <a:pt x="5615" y="1094"/>
                  </a:lnTo>
                  <a:lnTo>
                    <a:pt x="5604" y="1096"/>
                  </a:lnTo>
                  <a:lnTo>
                    <a:pt x="5595" y="1098"/>
                  </a:lnTo>
                  <a:lnTo>
                    <a:pt x="5584" y="1098"/>
                  </a:lnTo>
                  <a:lnTo>
                    <a:pt x="5574" y="1099"/>
                  </a:lnTo>
                  <a:lnTo>
                    <a:pt x="5562" y="1099"/>
                  </a:lnTo>
                  <a:lnTo>
                    <a:pt x="5550" y="1099"/>
                  </a:lnTo>
                  <a:lnTo>
                    <a:pt x="5539" y="1098"/>
                  </a:lnTo>
                  <a:lnTo>
                    <a:pt x="5528" y="1096"/>
                  </a:lnTo>
                  <a:lnTo>
                    <a:pt x="5518" y="1093"/>
                  </a:lnTo>
                  <a:lnTo>
                    <a:pt x="5507" y="1091"/>
                  </a:lnTo>
                  <a:lnTo>
                    <a:pt x="5498" y="1087"/>
                  </a:lnTo>
                  <a:lnTo>
                    <a:pt x="5488" y="1084"/>
                  </a:lnTo>
                  <a:lnTo>
                    <a:pt x="5479" y="1079"/>
                  </a:lnTo>
                  <a:lnTo>
                    <a:pt x="5462" y="1069"/>
                  </a:lnTo>
                  <a:lnTo>
                    <a:pt x="5454" y="1065"/>
                  </a:lnTo>
                  <a:lnTo>
                    <a:pt x="5446" y="1059"/>
                  </a:lnTo>
                  <a:lnTo>
                    <a:pt x="5439" y="1054"/>
                  </a:lnTo>
                  <a:lnTo>
                    <a:pt x="5433" y="1048"/>
                  </a:lnTo>
                  <a:lnTo>
                    <a:pt x="5429" y="1042"/>
                  </a:lnTo>
                  <a:lnTo>
                    <a:pt x="5423" y="1036"/>
                  </a:lnTo>
                  <a:close/>
                  <a:moveTo>
                    <a:pt x="5562" y="104"/>
                  </a:moveTo>
                  <a:lnTo>
                    <a:pt x="5562" y="93"/>
                  </a:lnTo>
                  <a:lnTo>
                    <a:pt x="5564" y="82"/>
                  </a:lnTo>
                  <a:lnTo>
                    <a:pt x="5565" y="77"/>
                  </a:lnTo>
                  <a:lnTo>
                    <a:pt x="5566" y="72"/>
                  </a:lnTo>
                  <a:lnTo>
                    <a:pt x="5570" y="63"/>
                  </a:lnTo>
                  <a:lnTo>
                    <a:pt x="5575" y="53"/>
                  </a:lnTo>
                  <a:lnTo>
                    <a:pt x="5581" y="45"/>
                  </a:lnTo>
                  <a:lnTo>
                    <a:pt x="5587" y="37"/>
                  </a:lnTo>
                  <a:lnTo>
                    <a:pt x="5590" y="33"/>
                  </a:lnTo>
                  <a:lnTo>
                    <a:pt x="5594" y="30"/>
                  </a:lnTo>
                  <a:lnTo>
                    <a:pt x="5601" y="22"/>
                  </a:lnTo>
                  <a:lnTo>
                    <a:pt x="5609" y="18"/>
                  </a:lnTo>
                  <a:lnTo>
                    <a:pt x="5618" y="12"/>
                  </a:lnTo>
                  <a:lnTo>
                    <a:pt x="5627" y="8"/>
                  </a:lnTo>
                  <a:lnTo>
                    <a:pt x="5637" y="5"/>
                  </a:lnTo>
                  <a:lnTo>
                    <a:pt x="5646" y="2"/>
                  </a:lnTo>
                  <a:lnTo>
                    <a:pt x="5657" y="1"/>
                  </a:lnTo>
                  <a:lnTo>
                    <a:pt x="5667" y="0"/>
                  </a:lnTo>
                  <a:lnTo>
                    <a:pt x="5677" y="1"/>
                  </a:lnTo>
                  <a:lnTo>
                    <a:pt x="5688" y="2"/>
                  </a:lnTo>
                  <a:lnTo>
                    <a:pt x="5697" y="5"/>
                  </a:lnTo>
                  <a:lnTo>
                    <a:pt x="5707" y="8"/>
                  </a:lnTo>
                  <a:lnTo>
                    <a:pt x="5716" y="12"/>
                  </a:lnTo>
                  <a:lnTo>
                    <a:pt x="5724" y="18"/>
                  </a:lnTo>
                  <a:lnTo>
                    <a:pt x="5733" y="22"/>
                  </a:lnTo>
                  <a:lnTo>
                    <a:pt x="5740" y="30"/>
                  </a:lnTo>
                  <a:lnTo>
                    <a:pt x="5747" y="37"/>
                  </a:lnTo>
                  <a:lnTo>
                    <a:pt x="5751" y="40"/>
                  </a:lnTo>
                  <a:lnTo>
                    <a:pt x="5753" y="45"/>
                  </a:lnTo>
                  <a:lnTo>
                    <a:pt x="5759" y="53"/>
                  </a:lnTo>
                  <a:lnTo>
                    <a:pt x="5763" y="63"/>
                  </a:lnTo>
                  <a:lnTo>
                    <a:pt x="5765" y="68"/>
                  </a:lnTo>
                  <a:lnTo>
                    <a:pt x="5766" y="72"/>
                  </a:lnTo>
                  <a:lnTo>
                    <a:pt x="5770" y="82"/>
                  </a:lnTo>
                  <a:lnTo>
                    <a:pt x="5771" y="93"/>
                  </a:lnTo>
                  <a:lnTo>
                    <a:pt x="5771" y="104"/>
                  </a:lnTo>
                  <a:lnTo>
                    <a:pt x="5771" y="115"/>
                  </a:lnTo>
                  <a:lnTo>
                    <a:pt x="5770" y="127"/>
                  </a:lnTo>
                  <a:lnTo>
                    <a:pt x="5768" y="132"/>
                  </a:lnTo>
                  <a:lnTo>
                    <a:pt x="5766" y="137"/>
                  </a:lnTo>
                  <a:lnTo>
                    <a:pt x="5763" y="147"/>
                  </a:lnTo>
                  <a:lnTo>
                    <a:pt x="5759" y="156"/>
                  </a:lnTo>
                  <a:lnTo>
                    <a:pt x="5755" y="160"/>
                  </a:lnTo>
                  <a:lnTo>
                    <a:pt x="5753" y="165"/>
                  </a:lnTo>
                  <a:lnTo>
                    <a:pt x="5747" y="172"/>
                  </a:lnTo>
                  <a:lnTo>
                    <a:pt x="5740" y="180"/>
                  </a:lnTo>
                  <a:lnTo>
                    <a:pt x="5733" y="186"/>
                  </a:lnTo>
                  <a:lnTo>
                    <a:pt x="5724" y="192"/>
                  </a:lnTo>
                  <a:lnTo>
                    <a:pt x="5716" y="197"/>
                  </a:lnTo>
                  <a:lnTo>
                    <a:pt x="5707" y="202"/>
                  </a:lnTo>
                  <a:lnTo>
                    <a:pt x="5697" y="205"/>
                  </a:lnTo>
                  <a:lnTo>
                    <a:pt x="5688" y="208"/>
                  </a:lnTo>
                  <a:lnTo>
                    <a:pt x="5677" y="209"/>
                  </a:lnTo>
                  <a:lnTo>
                    <a:pt x="5667" y="209"/>
                  </a:lnTo>
                  <a:lnTo>
                    <a:pt x="5657" y="209"/>
                  </a:lnTo>
                  <a:lnTo>
                    <a:pt x="5646" y="208"/>
                  </a:lnTo>
                  <a:lnTo>
                    <a:pt x="5637" y="205"/>
                  </a:lnTo>
                  <a:lnTo>
                    <a:pt x="5627" y="202"/>
                  </a:lnTo>
                  <a:lnTo>
                    <a:pt x="5618" y="197"/>
                  </a:lnTo>
                  <a:lnTo>
                    <a:pt x="5609" y="192"/>
                  </a:lnTo>
                  <a:lnTo>
                    <a:pt x="5601" y="186"/>
                  </a:lnTo>
                  <a:lnTo>
                    <a:pt x="5594" y="180"/>
                  </a:lnTo>
                  <a:lnTo>
                    <a:pt x="5587" y="172"/>
                  </a:lnTo>
                  <a:lnTo>
                    <a:pt x="5581" y="165"/>
                  </a:lnTo>
                  <a:lnTo>
                    <a:pt x="5575" y="156"/>
                  </a:lnTo>
                  <a:lnTo>
                    <a:pt x="5572" y="152"/>
                  </a:lnTo>
                  <a:lnTo>
                    <a:pt x="5570" y="147"/>
                  </a:lnTo>
                  <a:lnTo>
                    <a:pt x="5566" y="137"/>
                  </a:lnTo>
                  <a:lnTo>
                    <a:pt x="5565" y="132"/>
                  </a:lnTo>
                  <a:lnTo>
                    <a:pt x="5564" y="127"/>
                  </a:lnTo>
                  <a:lnTo>
                    <a:pt x="5562" y="115"/>
                  </a:lnTo>
                  <a:lnTo>
                    <a:pt x="5562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F740AE-5360-4FF0-D27D-985E164EB3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338" y="1412776"/>
            <a:ext cx="4486237" cy="194478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i="0">
                <a:latin typeface="Gill Sans" panose="020B0502020104020203" pitchFamily="34" charset="-79"/>
                <a:ea typeface="HELVETICA NEUE MEDIUM" panose="02000503000000020004" pitchFamily="2" charset="0"/>
                <a:cs typeface="Gill Sans" panose="020B0502020104020203" pitchFamily="34" charset="-79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9B186-25DE-FE04-F21C-BFB5128FA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114" y="3500437"/>
            <a:ext cx="4486461" cy="194468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790911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rtArt / mir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232325" y="2416629"/>
            <a:ext cx="6264275" cy="331662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</p:spPr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2325" y="692695"/>
            <a:ext cx="6264275" cy="137917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51890312-0566-57FC-D773-BD8E38FA5F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0"/>
            <a:ext cx="5015948" cy="68539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objekti</a:t>
            </a:r>
          </a:p>
        </p:txBody>
      </p:sp>
    </p:spTree>
    <p:extLst>
      <p:ext uri="{BB962C8B-B14F-4D97-AF65-F5344CB8AC3E}">
        <p14:creationId xmlns:p14="http://schemas.microsoft.com/office/powerpoint/2010/main" val="3647283097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Pallo">
    <p:bg>
      <p:bgPr>
        <a:solidFill>
          <a:srgbClr val="D2DE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DD3ED47-1707-706D-BBF2-8ED3640B9D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800" y="723627"/>
            <a:ext cx="5308601" cy="552265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8714DCFC-ED85-7ABB-6FAC-047CC959ED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794" y="2910918"/>
            <a:ext cx="4062413" cy="10361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4400" b="1" i="0">
                <a:solidFill>
                  <a:schemeClr val="accent1"/>
                </a:solidFill>
                <a:latin typeface="Gill Sans" panose="020B0502020104020203" pitchFamily="34" charset="-79"/>
                <a:ea typeface="Verdana" panose="020B0604030504040204" pitchFamily="34" charset="0"/>
                <a:cs typeface="Gill Sans" panose="020B0502020104020203" pitchFamily="34" charset="-79"/>
              </a:defRPr>
            </a:lvl1pPr>
          </a:lstStyle>
          <a:p>
            <a:pPr lvl="0"/>
            <a:r>
              <a:rPr lang="fi-FI" dirty="0"/>
              <a:t>Nosto</a:t>
            </a:r>
          </a:p>
        </p:txBody>
      </p:sp>
    </p:spTree>
    <p:extLst>
      <p:ext uri="{BB962C8B-B14F-4D97-AF65-F5344CB8AC3E}">
        <p14:creationId xmlns:p14="http://schemas.microsoft.com/office/powerpoint/2010/main" val="406755570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Pallo / Hahmot">
    <p:bg>
      <p:bgPr>
        <a:solidFill>
          <a:srgbClr val="D2DE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8D7C70C-9B7C-DF25-001C-7EFC09F509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80750"/>
            <a:ext cx="5670214" cy="3188825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CEA0FE7D-1498-4F5F-7381-3AD6DB4638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2800" y="723627"/>
            <a:ext cx="5308601" cy="5522657"/>
          </a:xfrm>
          <a:prstGeom prst="rect">
            <a:avLst/>
          </a:prstGeom>
        </p:spPr>
      </p:pic>
      <p:sp>
        <p:nvSpPr>
          <p:cNvPr id="3" name="Tekstin paikkamerkki 11">
            <a:extLst>
              <a:ext uri="{FF2B5EF4-FFF2-40B4-BE49-F238E27FC236}">
                <a16:creationId xmlns:a16="http://schemas.microsoft.com/office/drawing/2014/main" id="{691E1A39-9A07-04A6-2783-700BB6A5F8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794" y="2910918"/>
            <a:ext cx="4062413" cy="10361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4400" b="1" i="0">
                <a:solidFill>
                  <a:schemeClr val="accent1"/>
                </a:solidFill>
                <a:latin typeface="Gill Sans" panose="020B0502020104020203" pitchFamily="34" charset="-79"/>
                <a:ea typeface="Verdana" panose="020B0604030504040204" pitchFamily="34" charset="0"/>
                <a:cs typeface="Gill Sans" panose="020B0502020104020203" pitchFamily="34" charset="-79"/>
              </a:defRPr>
            </a:lvl1pPr>
          </a:lstStyle>
          <a:p>
            <a:pPr lvl="0"/>
            <a:r>
              <a:rPr lang="fi-FI"/>
              <a:t>Nosto</a:t>
            </a:r>
          </a:p>
        </p:txBody>
      </p:sp>
    </p:spTree>
    <p:extLst>
      <p:ext uri="{BB962C8B-B14F-4D97-AF65-F5344CB8AC3E}">
        <p14:creationId xmlns:p14="http://schemas.microsoft.com/office/powerpoint/2010/main" val="2463705867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8714DCFC-ED85-7ABB-6FAC-047CC959ED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933" y="2690336"/>
            <a:ext cx="10126133" cy="73866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4800" b="1" i="1">
                <a:solidFill>
                  <a:srgbClr val="B3C19E"/>
                </a:solidFill>
                <a:latin typeface="Gill Sans SemiBold" panose="020B0502020104020203" pitchFamily="34" charset="-79"/>
                <a:ea typeface="Verdana" panose="020B0604030504040204" pitchFamily="34" charset="0"/>
                <a:cs typeface="Gill Sans SemiBold" panose="020B0502020104020203" pitchFamily="34" charset="-79"/>
              </a:defRPr>
            </a:lvl1pPr>
          </a:lstStyle>
          <a:p>
            <a:pPr lvl="0"/>
            <a:r>
              <a:rPr lang="fi-FI" dirty="0"/>
              <a:t>Nosto</a:t>
            </a:r>
          </a:p>
        </p:txBody>
      </p:sp>
    </p:spTree>
    <p:extLst>
      <p:ext uri="{BB962C8B-B14F-4D97-AF65-F5344CB8AC3E}">
        <p14:creationId xmlns:p14="http://schemas.microsoft.com/office/powerpoint/2010/main" val="1804316042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/ Green">
    <p:bg>
      <p:bgPr>
        <a:solidFill>
          <a:srgbClr val="D2DE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ekstin paikkamerkki 11">
            <a:extLst>
              <a:ext uri="{FF2B5EF4-FFF2-40B4-BE49-F238E27FC236}">
                <a16:creationId xmlns:a16="http://schemas.microsoft.com/office/drawing/2014/main" id="{1D21A38D-935E-CDE5-5CFB-0BF4928838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933" y="2690336"/>
            <a:ext cx="10126133" cy="73866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4800" b="1" i="1">
                <a:solidFill>
                  <a:schemeClr val="bg1"/>
                </a:solidFill>
                <a:latin typeface="Gill Sans SemiBold" panose="020B0502020104020203" pitchFamily="34" charset="-79"/>
                <a:ea typeface="Verdana" panose="020B0604030504040204" pitchFamily="34" charset="0"/>
                <a:cs typeface="Gill Sans SemiBold" panose="020B0502020104020203" pitchFamily="34" charset="-79"/>
              </a:defRPr>
            </a:lvl1pPr>
          </a:lstStyle>
          <a:p>
            <a:pPr lvl="0"/>
            <a:r>
              <a:rPr lang="fi-FI" dirty="0"/>
              <a:t>Nosto</a:t>
            </a:r>
          </a:p>
        </p:txBody>
      </p:sp>
    </p:spTree>
    <p:extLst>
      <p:ext uri="{BB962C8B-B14F-4D97-AF65-F5344CB8AC3E}">
        <p14:creationId xmlns:p14="http://schemas.microsoft.com/office/powerpoint/2010/main" val="3404351908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/ Hahm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3DE30D8-AFB4-C71F-08C9-CBA729FDF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80750"/>
            <a:ext cx="5670214" cy="3188825"/>
          </a:xfrm>
          <a:prstGeom prst="rect">
            <a:avLst/>
          </a:prstGeom>
        </p:spPr>
      </p:pic>
      <p:sp>
        <p:nvSpPr>
          <p:cNvPr id="2" name="Tekstin paikkamerkki 11">
            <a:extLst>
              <a:ext uri="{FF2B5EF4-FFF2-40B4-BE49-F238E27FC236}">
                <a16:creationId xmlns:a16="http://schemas.microsoft.com/office/drawing/2014/main" id="{5A99537D-1571-89CE-3873-F920ABE1D6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933" y="2690336"/>
            <a:ext cx="10126133" cy="73866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4800" b="1" i="1">
                <a:solidFill>
                  <a:srgbClr val="B3C19E"/>
                </a:solidFill>
                <a:latin typeface="Gill Sans SemiBold" panose="020B0502020104020203" pitchFamily="34" charset="-79"/>
                <a:ea typeface="Verdana" panose="020B0604030504040204" pitchFamily="34" charset="0"/>
                <a:cs typeface="Gill Sans SemiBold" panose="020B0502020104020203" pitchFamily="34" charset="-79"/>
              </a:defRPr>
            </a:lvl1pPr>
          </a:lstStyle>
          <a:p>
            <a:pPr lvl="0"/>
            <a:r>
              <a:rPr lang="fi-FI" dirty="0"/>
              <a:t>Nosto</a:t>
            </a:r>
          </a:p>
        </p:txBody>
      </p:sp>
    </p:spTree>
    <p:extLst>
      <p:ext uri="{BB962C8B-B14F-4D97-AF65-F5344CB8AC3E}">
        <p14:creationId xmlns:p14="http://schemas.microsoft.com/office/powerpoint/2010/main" val="2109689350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 userDrawn="1"/>
        </p:nvGrpSpPr>
        <p:grpSpPr>
          <a:xfrm>
            <a:off x="4295800" y="1628800"/>
            <a:ext cx="3600400" cy="3600400"/>
            <a:chOff x="4295800" y="1628800"/>
            <a:chExt cx="3600400" cy="3600400"/>
          </a:xfrm>
        </p:grpSpPr>
        <p:sp>
          <p:nvSpPr>
            <p:cNvPr id="32" name="Oval 31"/>
            <p:cNvSpPr/>
            <p:nvPr userDrawn="1"/>
          </p:nvSpPr>
          <p:spPr>
            <a:xfrm>
              <a:off x="4295800" y="1628800"/>
              <a:ext cx="3600400" cy="3600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Freeform 25"/>
            <p:cNvSpPr>
              <a:spLocks noEditPoints="1"/>
            </p:cNvSpPr>
            <p:nvPr userDrawn="1"/>
          </p:nvSpPr>
          <p:spPr bwMode="auto">
            <a:xfrm>
              <a:off x="4902200" y="2752726"/>
              <a:ext cx="2346325" cy="1036638"/>
            </a:xfrm>
            <a:custGeom>
              <a:avLst/>
              <a:gdLst>
                <a:gd name="T0" fmla="*/ 3902 w 4435"/>
                <a:gd name="T1" fmla="*/ 742 h 1960"/>
                <a:gd name="T2" fmla="*/ 3912 w 4435"/>
                <a:gd name="T3" fmla="*/ 455 h 1960"/>
                <a:gd name="T4" fmla="*/ 3935 w 4435"/>
                <a:gd name="T5" fmla="*/ 312 h 1960"/>
                <a:gd name="T6" fmla="*/ 3979 w 4435"/>
                <a:gd name="T7" fmla="*/ 803 h 1960"/>
                <a:gd name="T8" fmla="*/ 3663 w 4435"/>
                <a:gd name="T9" fmla="*/ 810 h 1960"/>
                <a:gd name="T10" fmla="*/ 3809 w 4435"/>
                <a:gd name="T11" fmla="*/ 545 h 1960"/>
                <a:gd name="T12" fmla="*/ 189 w 4435"/>
                <a:gd name="T13" fmla="*/ 1819 h 1960"/>
                <a:gd name="T14" fmla="*/ 131 w 4435"/>
                <a:gd name="T15" fmla="*/ 1721 h 1960"/>
                <a:gd name="T16" fmla="*/ 141 w 4435"/>
                <a:gd name="T17" fmla="*/ 1410 h 1960"/>
                <a:gd name="T18" fmla="*/ 257 w 4435"/>
                <a:gd name="T19" fmla="*/ 1528 h 1960"/>
                <a:gd name="T20" fmla="*/ 411 w 4435"/>
                <a:gd name="T21" fmla="*/ 1659 h 1960"/>
                <a:gd name="T22" fmla="*/ 355 w 4435"/>
                <a:gd name="T23" fmla="*/ 1946 h 1960"/>
                <a:gd name="T24" fmla="*/ 704 w 4435"/>
                <a:gd name="T25" fmla="*/ 1569 h 1960"/>
                <a:gd name="T26" fmla="*/ 971 w 4435"/>
                <a:gd name="T27" fmla="*/ 1433 h 1960"/>
                <a:gd name="T28" fmla="*/ 802 w 4435"/>
                <a:gd name="T29" fmla="*/ 1953 h 1960"/>
                <a:gd name="T30" fmla="*/ 550 w 4435"/>
                <a:gd name="T31" fmla="*/ 1779 h 1960"/>
                <a:gd name="T32" fmla="*/ 741 w 4435"/>
                <a:gd name="T33" fmla="*/ 1735 h 1960"/>
                <a:gd name="T34" fmla="*/ 877 w 4435"/>
                <a:gd name="T35" fmla="*/ 1800 h 1960"/>
                <a:gd name="T36" fmla="*/ 1574 w 4435"/>
                <a:gd name="T37" fmla="*/ 1398 h 1960"/>
                <a:gd name="T38" fmla="*/ 1569 w 4435"/>
                <a:gd name="T39" fmla="*/ 1615 h 1960"/>
                <a:gd name="T40" fmla="*/ 1373 w 4435"/>
                <a:gd name="T41" fmla="*/ 1658 h 1960"/>
                <a:gd name="T42" fmla="*/ 1865 w 4435"/>
                <a:gd name="T43" fmla="*/ 1738 h 1960"/>
                <a:gd name="T44" fmla="*/ 2067 w 4435"/>
                <a:gd name="T45" fmla="*/ 1407 h 1960"/>
                <a:gd name="T46" fmla="*/ 2433 w 4435"/>
                <a:gd name="T47" fmla="*/ 1564 h 1960"/>
                <a:gd name="T48" fmla="*/ 2300 w 4435"/>
                <a:gd name="T49" fmla="*/ 1929 h 1960"/>
                <a:gd name="T50" fmla="*/ 2281 w 4435"/>
                <a:gd name="T51" fmla="*/ 1679 h 1960"/>
                <a:gd name="T52" fmla="*/ 2053 w 4435"/>
                <a:gd name="T53" fmla="*/ 1600 h 1960"/>
                <a:gd name="T54" fmla="*/ 2634 w 4435"/>
                <a:gd name="T55" fmla="*/ 1311 h 1960"/>
                <a:gd name="T56" fmla="*/ 2665 w 4435"/>
                <a:gd name="T57" fmla="*/ 1101 h 1960"/>
                <a:gd name="T58" fmla="*/ 2708 w 4435"/>
                <a:gd name="T59" fmla="*/ 1307 h 1960"/>
                <a:gd name="T60" fmla="*/ 3219 w 4435"/>
                <a:gd name="T61" fmla="*/ 1395 h 1960"/>
                <a:gd name="T62" fmla="*/ 3266 w 4435"/>
                <a:gd name="T63" fmla="*/ 1646 h 1960"/>
                <a:gd name="T64" fmla="*/ 3070 w 4435"/>
                <a:gd name="T65" fmla="*/ 1622 h 1960"/>
                <a:gd name="T66" fmla="*/ 3587 w 4435"/>
                <a:gd name="T67" fmla="*/ 1130 h 1960"/>
                <a:gd name="T68" fmla="*/ 3762 w 4435"/>
                <a:gd name="T69" fmla="*/ 1251 h 1960"/>
                <a:gd name="T70" fmla="*/ 4119 w 4435"/>
                <a:gd name="T71" fmla="*/ 1427 h 1960"/>
                <a:gd name="T72" fmla="*/ 4427 w 4435"/>
                <a:gd name="T73" fmla="*/ 1556 h 1960"/>
                <a:gd name="T74" fmla="*/ 4107 w 4435"/>
                <a:gd name="T75" fmla="*/ 1567 h 1960"/>
                <a:gd name="T76" fmla="*/ 1128 w 4435"/>
                <a:gd name="T77" fmla="*/ 699 h 1960"/>
                <a:gd name="T78" fmla="*/ 1333 w 4435"/>
                <a:gd name="T79" fmla="*/ 868 h 1960"/>
                <a:gd name="T80" fmla="*/ 935 w 4435"/>
                <a:gd name="T81" fmla="*/ 682 h 1960"/>
                <a:gd name="T82" fmla="*/ 1103 w 4435"/>
                <a:gd name="T83" fmla="*/ 333 h 1960"/>
                <a:gd name="T84" fmla="*/ 1480 w 4435"/>
                <a:gd name="T85" fmla="*/ 472 h 1960"/>
                <a:gd name="T86" fmla="*/ 1234 w 4435"/>
                <a:gd name="T87" fmla="*/ 452 h 1960"/>
                <a:gd name="T88" fmla="*/ 1738 w 4435"/>
                <a:gd name="T89" fmla="*/ 832 h 1960"/>
                <a:gd name="T90" fmla="*/ 1642 w 4435"/>
                <a:gd name="T91" fmla="*/ 456 h 1960"/>
                <a:gd name="T92" fmla="*/ 2023 w 4435"/>
                <a:gd name="T93" fmla="*/ 333 h 1960"/>
                <a:gd name="T94" fmla="*/ 2192 w 4435"/>
                <a:gd name="T95" fmla="*/ 684 h 1960"/>
                <a:gd name="T96" fmla="*/ 1940 w 4435"/>
                <a:gd name="T97" fmla="*/ 728 h 1960"/>
                <a:gd name="T98" fmla="*/ 1958 w 4435"/>
                <a:gd name="T99" fmla="*/ 469 h 1960"/>
                <a:gd name="T100" fmla="*/ 1811 w 4435"/>
                <a:gd name="T101" fmla="*/ 689 h 1960"/>
                <a:gd name="T102" fmla="*/ 2306 w 4435"/>
                <a:gd name="T103" fmla="*/ 113 h 1960"/>
                <a:gd name="T104" fmla="*/ 2518 w 4435"/>
                <a:gd name="T105" fmla="*/ 92 h 1960"/>
                <a:gd name="T106" fmla="*/ 2784 w 4435"/>
                <a:gd name="T107" fmla="*/ 873 h 1960"/>
                <a:gd name="T108" fmla="*/ 2887 w 4435"/>
                <a:gd name="T109" fmla="*/ 738 h 1960"/>
                <a:gd name="T110" fmla="*/ 2662 w 4435"/>
                <a:gd name="T111" fmla="*/ 583 h 1960"/>
                <a:gd name="T112" fmla="*/ 2843 w 4435"/>
                <a:gd name="T113" fmla="*/ 312 h 1960"/>
                <a:gd name="T114" fmla="*/ 2790 w 4435"/>
                <a:gd name="T115" fmla="*/ 462 h 1960"/>
                <a:gd name="T116" fmla="*/ 3057 w 4435"/>
                <a:gd name="T117" fmla="*/ 624 h 1960"/>
                <a:gd name="T118" fmla="*/ 3385 w 4435"/>
                <a:gd name="T119" fmla="*/ 879 h 1960"/>
                <a:gd name="T120" fmla="*/ 3218 w 4435"/>
                <a:gd name="T121" fmla="*/ 130 h 1960"/>
                <a:gd name="T122" fmla="*/ 3501 w 4435"/>
                <a:gd name="T123" fmla="*/ 863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35" h="1960">
                  <a:moveTo>
                    <a:pt x="3983" y="646"/>
                  </a:moveTo>
                  <a:lnTo>
                    <a:pt x="3866" y="646"/>
                  </a:lnTo>
                  <a:lnTo>
                    <a:pt x="3859" y="646"/>
                  </a:lnTo>
                  <a:lnTo>
                    <a:pt x="3850" y="647"/>
                  </a:lnTo>
                  <a:lnTo>
                    <a:pt x="3837" y="648"/>
                  </a:lnTo>
                  <a:lnTo>
                    <a:pt x="3832" y="651"/>
                  </a:lnTo>
                  <a:lnTo>
                    <a:pt x="3827" y="653"/>
                  </a:lnTo>
                  <a:lnTo>
                    <a:pt x="3818" y="658"/>
                  </a:lnTo>
                  <a:lnTo>
                    <a:pt x="3812" y="665"/>
                  </a:lnTo>
                  <a:lnTo>
                    <a:pt x="3809" y="670"/>
                  </a:lnTo>
                  <a:lnTo>
                    <a:pt x="3806" y="674"/>
                  </a:lnTo>
                  <a:lnTo>
                    <a:pt x="3805" y="680"/>
                  </a:lnTo>
                  <a:lnTo>
                    <a:pt x="3803" y="684"/>
                  </a:lnTo>
                  <a:lnTo>
                    <a:pt x="3803" y="689"/>
                  </a:lnTo>
                  <a:lnTo>
                    <a:pt x="3803" y="695"/>
                  </a:lnTo>
                  <a:lnTo>
                    <a:pt x="3803" y="701"/>
                  </a:lnTo>
                  <a:lnTo>
                    <a:pt x="3805" y="706"/>
                  </a:lnTo>
                  <a:lnTo>
                    <a:pt x="3806" y="711"/>
                  </a:lnTo>
                  <a:lnTo>
                    <a:pt x="3808" y="716"/>
                  </a:lnTo>
                  <a:lnTo>
                    <a:pt x="3810" y="721"/>
                  </a:lnTo>
                  <a:lnTo>
                    <a:pt x="3813" y="723"/>
                  </a:lnTo>
                  <a:lnTo>
                    <a:pt x="3818" y="728"/>
                  </a:lnTo>
                  <a:lnTo>
                    <a:pt x="3822" y="730"/>
                  </a:lnTo>
                  <a:lnTo>
                    <a:pt x="3833" y="736"/>
                  </a:lnTo>
                  <a:lnTo>
                    <a:pt x="3846" y="740"/>
                  </a:lnTo>
                  <a:lnTo>
                    <a:pt x="3860" y="743"/>
                  </a:lnTo>
                  <a:lnTo>
                    <a:pt x="3868" y="743"/>
                  </a:lnTo>
                  <a:lnTo>
                    <a:pt x="3877" y="743"/>
                  </a:lnTo>
                  <a:lnTo>
                    <a:pt x="3890" y="743"/>
                  </a:lnTo>
                  <a:lnTo>
                    <a:pt x="3902" y="742"/>
                  </a:lnTo>
                  <a:lnTo>
                    <a:pt x="3914" y="740"/>
                  </a:lnTo>
                  <a:lnTo>
                    <a:pt x="3924" y="739"/>
                  </a:lnTo>
                  <a:lnTo>
                    <a:pt x="3933" y="735"/>
                  </a:lnTo>
                  <a:lnTo>
                    <a:pt x="3942" y="732"/>
                  </a:lnTo>
                  <a:lnTo>
                    <a:pt x="3949" y="728"/>
                  </a:lnTo>
                  <a:lnTo>
                    <a:pt x="3956" y="723"/>
                  </a:lnTo>
                  <a:lnTo>
                    <a:pt x="3963" y="718"/>
                  </a:lnTo>
                  <a:lnTo>
                    <a:pt x="3967" y="712"/>
                  </a:lnTo>
                  <a:lnTo>
                    <a:pt x="3973" y="705"/>
                  </a:lnTo>
                  <a:lnTo>
                    <a:pt x="3976" y="698"/>
                  </a:lnTo>
                  <a:lnTo>
                    <a:pt x="3979" y="691"/>
                  </a:lnTo>
                  <a:lnTo>
                    <a:pt x="3982" y="684"/>
                  </a:lnTo>
                  <a:lnTo>
                    <a:pt x="3983" y="675"/>
                  </a:lnTo>
                  <a:lnTo>
                    <a:pt x="3983" y="667"/>
                  </a:lnTo>
                  <a:lnTo>
                    <a:pt x="3983" y="646"/>
                  </a:lnTo>
                  <a:close/>
                  <a:moveTo>
                    <a:pt x="3983" y="544"/>
                  </a:moveTo>
                  <a:lnTo>
                    <a:pt x="3982" y="533"/>
                  </a:lnTo>
                  <a:lnTo>
                    <a:pt x="3980" y="521"/>
                  </a:lnTo>
                  <a:lnTo>
                    <a:pt x="3979" y="513"/>
                  </a:lnTo>
                  <a:lnTo>
                    <a:pt x="3976" y="503"/>
                  </a:lnTo>
                  <a:lnTo>
                    <a:pt x="3973" y="494"/>
                  </a:lnTo>
                  <a:lnTo>
                    <a:pt x="3969" y="487"/>
                  </a:lnTo>
                  <a:lnTo>
                    <a:pt x="3963" y="480"/>
                  </a:lnTo>
                  <a:lnTo>
                    <a:pt x="3959" y="475"/>
                  </a:lnTo>
                  <a:lnTo>
                    <a:pt x="3952" y="470"/>
                  </a:lnTo>
                  <a:lnTo>
                    <a:pt x="3946" y="465"/>
                  </a:lnTo>
                  <a:lnTo>
                    <a:pt x="3938" y="462"/>
                  </a:lnTo>
                  <a:lnTo>
                    <a:pt x="3931" y="459"/>
                  </a:lnTo>
                  <a:lnTo>
                    <a:pt x="3922" y="456"/>
                  </a:lnTo>
                  <a:lnTo>
                    <a:pt x="3912" y="455"/>
                  </a:lnTo>
                  <a:lnTo>
                    <a:pt x="3902" y="453"/>
                  </a:lnTo>
                  <a:lnTo>
                    <a:pt x="3892" y="453"/>
                  </a:lnTo>
                  <a:lnTo>
                    <a:pt x="3870" y="455"/>
                  </a:lnTo>
                  <a:lnTo>
                    <a:pt x="3859" y="456"/>
                  </a:lnTo>
                  <a:lnTo>
                    <a:pt x="3849" y="458"/>
                  </a:lnTo>
                  <a:lnTo>
                    <a:pt x="3832" y="463"/>
                  </a:lnTo>
                  <a:lnTo>
                    <a:pt x="3823" y="466"/>
                  </a:lnTo>
                  <a:lnTo>
                    <a:pt x="3815" y="470"/>
                  </a:lnTo>
                  <a:lnTo>
                    <a:pt x="3802" y="477"/>
                  </a:lnTo>
                  <a:lnTo>
                    <a:pt x="3789" y="486"/>
                  </a:lnTo>
                  <a:lnTo>
                    <a:pt x="3778" y="494"/>
                  </a:lnTo>
                  <a:lnTo>
                    <a:pt x="3769" y="503"/>
                  </a:lnTo>
                  <a:lnTo>
                    <a:pt x="3673" y="401"/>
                  </a:lnTo>
                  <a:lnTo>
                    <a:pt x="3683" y="391"/>
                  </a:lnTo>
                  <a:lnTo>
                    <a:pt x="3693" y="383"/>
                  </a:lnTo>
                  <a:lnTo>
                    <a:pt x="3703" y="374"/>
                  </a:lnTo>
                  <a:lnTo>
                    <a:pt x="3714" y="366"/>
                  </a:lnTo>
                  <a:lnTo>
                    <a:pt x="3726" y="359"/>
                  </a:lnTo>
                  <a:lnTo>
                    <a:pt x="3737" y="352"/>
                  </a:lnTo>
                  <a:lnTo>
                    <a:pt x="3762" y="338"/>
                  </a:lnTo>
                  <a:lnTo>
                    <a:pt x="3777" y="332"/>
                  </a:lnTo>
                  <a:lnTo>
                    <a:pt x="3792" y="326"/>
                  </a:lnTo>
                  <a:lnTo>
                    <a:pt x="3799" y="325"/>
                  </a:lnTo>
                  <a:lnTo>
                    <a:pt x="3808" y="322"/>
                  </a:lnTo>
                  <a:lnTo>
                    <a:pt x="3826" y="319"/>
                  </a:lnTo>
                  <a:lnTo>
                    <a:pt x="3844" y="316"/>
                  </a:lnTo>
                  <a:lnTo>
                    <a:pt x="3864" y="314"/>
                  </a:lnTo>
                  <a:lnTo>
                    <a:pt x="3887" y="312"/>
                  </a:lnTo>
                  <a:lnTo>
                    <a:pt x="3909" y="312"/>
                  </a:lnTo>
                  <a:lnTo>
                    <a:pt x="3935" y="312"/>
                  </a:lnTo>
                  <a:lnTo>
                    <a:pt x="3948" y="314"/>
                  </a:lnTo>
                  <a:lnTo>
                    <a:pt x="3960" y="315"/>
                  </a:lnTo>
                  <a:lnTo>
                    <a:pt x="3972" y="318"/>
                  </a:lnTo>
                  <a:lnTo>
                    <a:pt x="3983" y="319"/>
                  </a:lnTo>
                  <a:lnTo>
                    <a:pt x="3994" y="323"/>
                  </a:lnTo>
                  <a:lnTo>
                    <a:pt x="4006" y="326"/>
                  </a:lnTo>
                  <a:lnTo>
                    <a:pt x="4027" y="335"/>
                  </a:lnTo>
                  <a:lnTo>
                    <a:pt x="4037" y="339"/>
                  </a:lnTo>
                  <a:lnTo>
                    <a:pt x="4047" y="345"/>
                  </a:lnTo>
                  <a:lnTo>
                    <a:pt x="4056" y="350"/>
                  </a:lnTo>
                  <a:lnTo>
                    <a:pt x="4066" y="357"/>
                  </a:lnTo>
                  <a:lnTo>
                    <a:pt x="4075" y="363"/>
                  </a:lnTo>
                  <a:lnTo>
                    <a:pt x="4083" y="371"/>
                  </a:lnTo>
                  <a:lnTo>
                    <a:pt x="4092" y="379"/>
                  </a:lnTo>
                  <a:lnTo>
                    <a:pt x="4099" y="387"/>
                  </a:lnTo>
                  <a:lnTo>
                    <a:pt x="4106" y="395"/>
                  </a:lnTo>
                  <a:lnTo>
                    <a:pt x="4113" y="405"/>
                  </a:lnTo>
                  <a:lnTo>
                    <a:pt x="4126" y="425"/>
                  </a:lnTo>
                  <a:lnTo>
                    <a:pt x="4136" y="448"/>
                  </a:lnTo>
                  <a:lnTo>
                    <a:pt x="4138" y="459"/>
                  </a:lnTo>
                  <a:lnTo>
                    <a:pt x="4143" y="472"/>
                  </a:lnTo>
                  <a:lnTo>
                    <a:pt x="4146" y="485"/>
                  </a:lnTo>
                  <a:lnTo>
                    <a:pt x="4148" y="499"/>
                  </a:lnTo>
                  <a:lnTo>
                    <a:pt x="4150" y="513"/>
                  </a:lnTo>
                  <a:lnTo>
                    <a:pt x="4153" y="527"/>
                  </a:lnTo>
                  <a:lnTo>
                    <a:pt x="4154" y="558"/>
                  </a:lnTo>
                  <a:lnTo>
                    <a:pt x="4154" y="866"/>
                  </a:lnTo>
                  <a:lnTo>
                    <a:pt x="3983" y="866"/>
                  </a:lnTo>
                  <a:lnTo>
                    <a:pt x="3987" y="791"/>
                  </a:lnTo>
                  <a:lnTo>
                    <a:pt x="3979" y="803"/>
                  </a:lnTo>
                  <a:lnTo>
                    <a:pt x="3972" y="812"/>
                  </a:lnTo>
                  <a:lnTo>
                    <a:pt x="3963" y="822"/>
                  </a:lnTo>
                  <a:lnTo>
                    <a:pt x="3955" y="831"/>
                  </a:lnTo>
                  <a:lnTo>
                    <a:pt x="3946" y="839"/>
                  </a:lnTo>
                  <a:lnTo>
                    <a:pt x="3938" y="846"/>
                  </a:lnTo>
                  <a:lnTo>
                    <a:pt x="3928" y="852"/>
                  </a:lnTo>
                  <a:lnTo>
                    <a:pt x="3918" y="858"/>
                  </a:lnTo>
                  <a:lnTo>
                    <a:pt x="3908" y="862"/>
                  </a:lnTo>
                  <a:lnTo>
                    <a:pt x="3898" y="866"/>
                  </a:lnTo>
                  <a:lnTo>
                    <a:pt x="3887" y="870"/>
                  </a:lnTo>
                  <a:lnTo>
                    <a:pt x="3876" y="873"/>
                  </a:lnTo>
                  <a:lnTo>
                    <a:pt x="3864" y="875"/>
                  </a:lnTo>
                  <a:lnTo>
                    <a:pt x="3851" y="876"/>
                  </a:lnTo>
                  <a:lnTo>
                    <a:pt x="3839" y="877"/>
                  </a:lnTo>
                  <a:lnTo>
                    <a:pt x="3826" y="877"/>
                  </a:lnTo>
                  <a:lnTo>
                    <a:pt x="3808" y="877"/>
                  </a:lnTo>
                  <a:lnTo>
                    <a:pt x="3798" y="876"/>
                  </a:lnTo>
                  <a:lnTo>
                    <a:pt x="3789" y="876"/>
                  </a:lnTo>
                  <a:lnTo>
                    <a:pt x="3771" y="873"/>
                  </a:lnTo>
                  <a:lnTo>
                    <a:pt x="3754" y="869"/>
                  </a:lnTo>
                  <a:lnTo>
                    <a:pt x="3747" y="866"/>
                  </a:lnTo>
                  <a:lnTo>
                    <a:pt x="3738" y="863"/>
                  </a:lnTo>
                  <a:lnTo>
                    <a:pt x="3723" y="856"/>
                  </a:lnTo>
                  <a:lnTo>
                    <a:pt x="3707" y="849"/>
                  </a:lnTo>
                  <a:lnTo>
                    <a:pt x="3693" y="839"/>
                  </a:lnTo>
                  <a:lnTo>
                    <a:pt x="3686" y="834"/>
                  </a:lnTo>
                  <a:lnTo>
                    <a:pt x="3680" y="829"/>
                  </a:lnTo>
                  <a:lnTo>
                    <a:pt x="3675" y="822"/>
                  </a:lnTo>
                  <a:lnTo>
                    <a:pt x="3669" y="817"/>
                  </a:lnTo>
                  <a:lnTo>
                    <a:pt x="3663" y="810"/>
                  </a:lnTo>
                  <a:lnTo>
                    <a:pt x="3659" y="803"/>
                  </a:lnTo>
                  <a:lnTo>
                    <a:pt x="3651" y="787"/>
                  </a:lnTo>
                  <a:lnTo>
                    <a:pt x="3648" y="778"/>
                  </a:lnTo>
                  <a:lnTo>
                    <a:pt x="3645" y="769"/>
                  </a:lnTo>
                  <a:lnTo>
                    <a:pt x="3639" y="750"/>
                  </a:lnTo>
                  <a:lnTo>
                    <a:pt x="3638" y="740"/>
                  </a:lnTo>
                  <a:lnTo>
                    <a:pt x="3637" y="729"/>
                  </a:lnTo>
                  <a:lnTo>
                    <a:pt x="3635" y="718"/>
                  </a:lnTo>
                  <a:lnTo>
                    <a:pt x="3635" y="706"/>
                  </a:lnTo>
                  <a:lnTo>
                    <a:pt x="3635" y="697"/>
                  </a:lnTo>
                  <a:lnTo>
                    <a:pt x="3637" y="685"/>
                  </a:lnTo>
                  <a:lnTo>
                    <a:pt x="3638" y="677"/>
                  </a:lnTo>
                  <a:lnTo>
                    <a:pt x="3639" y="667"/>
                  </a:lnTo>
                  <a:lnTo>
                    <a:pt x="3642" y="657"/>
                  </a:lnTo>
                  <a:lnTo>
                    <a:pt x="3644" y="648"/>
                  </a:lnTo>
                  <a:lnTo>
                    <a:pt x="3648" y="640"/>
                  </a:lnTo>
                  <a:lnTo>
                    <a:pt x="3651" y="633"/>
                  </a:lnTo>
                  <a:lnTo>
                    <a:pt x="3655" y="624"/>
                  </a:lnTo>
                  <a:lnTo>
                    <a:pt x="3659" y="617"/>
                  </a:lnTo>
                  <a:lnTo>
                    <a:pt x="3669" y="605"/>
                  </a:lnTo>
                  <a:lnTo>
                    <a:pt x="3682" y="592"/>
                  </a:lnTo>
                  <a:lnTo>
                    <a:pt x="3689" y="586"/>
                  </a:lnTo>
                  <a:lnTo>
                    <a:pt x="3696" y="582"/>
                  </a:lnTo>
                  <a:lnTo>
                    <a:pt x="3711" y="572"/>
                  </a:lnTo>
                  <a:lnTo>
                    <a:pt x="3728" y="565"/>
                  </a:lnTo>
                  <a:lnTo>
                    <a:pt x="3747" y="558"/>
                  </a:lnTo>
                  <a:lnTo>
                    <a:pt x="3755" y="555"/>
                  </a:lnTo>
                  <a:lnTo>
                    <a:pt x="3765" y="552"/>
                  </a:lnTo>
                  <a:lnTo>
                    <a:pt x="3786" y="548"/>
                  </a:lnTo>
                  <a:lnTo>
                    <a:pt x="3809" y="545"/>
                  </a:lnTo>
                  <a:lnTo>
                    <a:pt x="3832" y="544"/>
                  </a:lnTo>
                  <a:lnTo>
                    <a:pt x="3857" y="544"/>
                  </a:lnTo>
                  <a:lnTo>
                    <a:pt x="3983" y="544"/>
                  </a:lnTo>
                  <a:close/>
                  <a:moveTo>
                    <a:pt x="247" y="1960"/>
                  </a:moveTo>
                  <a:lnTo>
                    <a:pt x="225" y="1960"/>
                  </a:lnTo>
                  <a:lnTo>
                    <a:pt x="202" y="1957"/>
                  </a:lnTo>
                  <a:lnTo>
                    <a:pt x="182" y="1956"/>
                  </a:lnTo>
                  <a:lnTo>
                    <a:pt x="163" y="1952"/>
                  </a:lnTo>
                  <a:lnTo>
                    <a:pt x="143" y="1947"/>
                  </a:lnTo>
                  <a:lnTo>
                    <a:pt x="134" y="1946"/>
                  </a:lnTo>
                  <a:lnTo>
                    <a:pt x="126" y="1943"/>
                  </a:lnTo>
                  <a:lnTo>
                    <a:pt x="109" y="1936"/>
                  </a:lnTo>
                  <a:lnTo>
                    <a:pt x="95" y="1929"/>
                  </a:lnTo>
                  <a:lnTo>
                    <a:pt x="79" y="1922"/>
                  </a:lnTo>
                  <a:lnTo>
                    <a:pt x="66" y="1915"/>
                  </a:lnTo>
                  <a:lnTo>
                    <a:pt x="54" y="1906"/>
                  </a:lnTo>
                  <a:lnTo>
                    <a:pt x="41" y="1896"/>
                  </a:lnTo>
                  <a:lnTo>
                    <a:pt x="30" y="1888"/>
                  </a:lnTo>
                  <a:lnTo>
                    <a:pt x="18" y="1878"/>
                  </a:lnTo>
                  <a:lnTo>
                    <a:pt x="10" y="1868"/>
                  </a:lnTo>
                  <a:lnTo>
                    <a:pt x="0" y="1857"/>
                  </a:lnTo>
                  <a:lnTo>
                    <a:pt x="100" y="1768"/>
                  </a:lnTo>
                  <a:lnTo>
                    <a:pt x="107" y="1775"/>
                  </a:lnTo>
                  <a:lnTo>
                    <a:pt x="115" y="1781"/>
                  </a:lnTo>
                  <a:lnTo>
                    <a:pt x="130" y="1792"/>
                  </a:lnTo>
                  <a:lnTo>
                    <a:pt x="146" y="1802"/>
                  </a:lnTo>
                  <a:lnTo>
                    <a:pt x="154" y="1806"/>
                  </a:lnTo>
                  <a:lnTo>
                    <a:pt x="163" y="1810"/>
                  </a:lnTo>
                  <a:lnTo>
                    <a:pt x="181" y="1817"/>
                  </a:lnTo>
                  <a:lnTo>
                    <a:pt x="189" y="1819"/>
                  </a:lnTo>
                  <a:lnTo>
                    <a:pt x="198" y="1821"/>
                  </a:lnTo>
                  <a:lnTo>
                    <a:pt x="208" y="1823"/>
                  </a:lnTo>
                  <a:lnTo>
                    <a:pt x="216" y="1824"/>
                  </a:lnTo>
                  <a:lnTo>
                    <a:pt x="236" y="1826"/>
                  </a:lnTo>
                  <a:lnTo>
                    <a:pt x="255" y="1824"/>
                  </a:lnTo>
                  <a:lnTo>
                    <a:pt x="271" y="1823"/>
                  </a:lnTo>
                  <a:lnTo>
                    <a:pt x="284" y="1821"/>
                  </a:lnTo>
                  <a:lnTo>
                    <a:pt x="294" y="1817"/>
                  </a:lnTo>
                  <a:lnTo>
                    <a:pt x="298" y="1816"/>
                  </a:lnTo>
                  <a:lnTo>
                    <a:pt x="301" y="1813"/>
                  </a:lnTo>
                  <a:lnTo>
                    <a:pt x="304" y="1810"/>
                  </a:lnTo>
                  <a:lnTo>
                    <a:pt x="307" y="1807"/>
                  </a:lnTo>
                  <a:lnTo>
                    <a:pt x="308" y="1803"/>
                  </a:lnTo>
                  <a:lnTo>
                    <a:pt x="310" y="1800"/>
                  </a:lnTo>
                  <a:lnTo>
                    <a:pt x="310" y="1796"/>
                  </a:lnTo>
                  <a:lnTo>
                    <a:pt x="310" y="1792"/>
                  </a:lnTo>
                  <a:lnTo>
                    <a:pt x="310" y="1788"/>
                  </a:lnTo>
                  <a:lnTo>
                    <a:pt x="308" y="1783"/>
                  </a:lnTo>
                  <a:lnTo>
                    <a:pt x="307" y="1779"/>
                  </a:lnTo>
                  <a:lnTo>
                    <a:pt x="303" y="1775"/>
                  </a:lnTo>
                  <a:lnTo>
                    <a:pt x="300" y="1772"/>
                  </a:lnTo>
                  <a:lnTo>
                    <a:pt x="294" y="1768"/>
                  </a:lnTo>
                  <a:lnTo>
                    <a:pt x="288" y="1766"/>
                  </a:lnTo>
                  <a:lnTo>
                    <a:pt x="281" y="1764"/>
                  </a:lnTo>
                  <a:lnTo>
                    <a:pt x="243" y="1754"/>
                  </a:lnTo>
                  <a:lnTo>
                    <a:pt x="188" y="1740"/>
                  </a:lnTo>
                  <a:lnTo>
                    <a:pt x="172" y="1737"/>
                  </a:lnTo>
                  <a:lnTo>
                    <a:pt x="158" y="1732"/>
                  </a:lnTo>
                  <a:lnTo>
                    <a:pt x="146" y="1727"/>
                  </a:lnTo>
                  <a:lnTo>
                    <a:pt x="131" y="1721"/>
                  </a:lnTo>
                  <a:lnTo>
                    <a:pt x="119" y="1714"/>
                  </a:lnTo>
                  <a:lnTo>
                    <a:pt x="106" y="1706"/>
                  </a:lnTo>
                  <a:lnTo>
                    <a:pt x="93" y="1697"/>
                  </a:lnTo>
                  <a:lnTo>
                    <a:pt x="82" y="1689"/>
                  </a:lnTo>
                  <a:lnTo>
                    <a:pt x="71" y="1679"/>
                  </a:lnTo>
                  <a:lnTo>
                    <a:pt x="65" y="1673"/>
                  </a:lnTo>
                  <a:lnTo>
                    <a:pt x="61" y="1666"/>
                  </a:lnTo>
                  <a:lnTo>
                    <a:pt x="57" y="1660"/>
                  </a:lnTo>
                  <a:lnTo>
                    <a:pt x="52" y="1653"/>
                  </a:lnTo>
                  <a:lnTo>
                    <a:pt x="45" y="1639"/>
                  </a:lnTo>
                  <a:lnTo>
                    <a:pt x="40" y="1622"/>
                  </a:lnTo>
                  <a:lnTo>
                    <a:pt x="37" y="1614"/>
                  </a:lnTo>
                  <a:lnTo>
                    <a:pt x="35" y="1605"/>
                  </a:lnTo>
                  <a:lnTo>
                    <a:pt x="33" y="1587"/>
                  </a:lnTo>
                  <a:lnTo>
                    <a:pt x="31" y="1567"/>
                  </a:lnTo>
                  <a:lnTo>
                    <a:pt x="33" y="1544"/>
                  </a:lnTo>
                  <a:lnTo>
                    <a:pt x="34" y="1535"/>
                  </a:lnTo>
                  <a:lnTo>
                    <a:pt x="35" y="1525"/>
                  </a:lnTo>
                  <a:lnTo>
                    <a:pt x="41" y="1505"/>
                  </a:lnTo>
                  <a:lnTo>
                    <a:pt x="47" y="1488"/>
                  </a:lnTo>
                  <a:lnTo>
                    <a:pt x="51" y="1479"/>
                  </a:lnTo>
                  <a:lnTo>
                    <a:pt x="57" y="1472"/>
                  </a:lnTo>
                  <a:lnTo>
                    <a:pt x="66" y="1458"/>
                  </a:lnTo>
                  <a:lnTo>
                    <a:pt x="78" y="1446"/>
                  </a:lnTo>
                  <a:lnTo>
                    <a:pt x="85" y="1440"/>
                  </a:lnTo>
                  <a:lnTo>
                    <a:pt x="92" y="1434"/>
                  </a:lnTo>
                  <a:lnTo>
                    <a:pt x="100" y="1430"/>
                  </a:lnTo>
                  <a:lnTo>
                    <a:pt x="107" y="1426"/>
                  </a:lnTo>
                  <a:lnTo>
                    <a:pt x="124" y="1417"/>
                  </a:lnTo>
                  <a:lnTo>
                    <a:pt x="141" y="1410"/>
                  </a:lnTo>
                  <a:lnTo>
                    <a:pt x="160" y="1405"/>
                  </a:lnTo>
                  <a:lnTo>
                    <a:pt x="168" y="1402"/>
                  </a:lnTo>
                  <a:lnTo>
                    <a:pt x="178" y="1400"/>
                  </a:lnTo>
                  <a:lnTo>
                    <a:pt x="188" y="1399"/>
                  </a:lnTo>
                  <a:lnTo>
                    <a:pt x="198" y="1398"/>
                  </a:lnTo>
                  <a:lnTo>
                    <a:pt x="219" y="1395"/>
                  </a:lnTo>
                  <a:lnTo>
                    <a:pt x="240" y="1395"/>
                  </a:lnTo>
                  <a:lnTo>
                    <a:pt x="257" y="1395"/>
                  </a:lnTo>
                  <a:lnTo>
                    <a:pt x="273" y="1396"/>
                  </a:lnTo>
                  <a:lnTo>
                    <a:pt x="288" y="1398"/>
                  </a:lnTo>
                  <a:lnTo>
                    <a:pt x="303" y="1400"/>
                  </a:lnTo>
                  <a:lnTo>
                    <a:pt x="317" y="1403"/>
                  </a:lnTo>
                  <a:lnTo>
                    <a:pt x="331" y="1406"/>
                  </a:lnTo>
                  <a:lnTo>
                    <a:pt x="344" y="1410"/>
                  </a:lnTo>
                  <a:lnTo>
                    <a:pt x="356" y="1414"/>
                  </a:lnTo>
                  <a:lnTo>
                    <a:pt x="369" y="1420"/>
                  </a:lnTo>
                  <a:lnTo>
                    <a:pt x="380" y="1426"/>
                  </a:lnTo>
                  <a:lnTo>
                    <a:pt x="390" y="1431"/>
                  </a:lnTo>
                  <a:lnTo>
                    <a:pt x="402" y="1438"/>
                  </a:lnTo>
                  <a:lnTo>
                    <a:pt x="421" y="1453"/>
                  </a:lnTo>
                  <a:lnTo>
                    <a:pt x="430" y="1461"/>
                  </a:lnTo>
                  <a:lnTo>
                    <a:pt x="438" y="1470"/>
                  </a:lnTo>
                  <a:lnTo>
                    <a:pt x="346" y="1567"/>
                  </a:lnTo>
                  <a:lnTo>
                    <a:pt x="337" y="1560"/>
                  </a:lnTo>
                  <a:lnTo>
                    <a:pt x="325" y="1553"/>
                  </a:lnTo>
                  <a:lnTo>
                    <a:pt x="314" y="1546"/>
                  </a:lnTo>
                  <a:lnTo>
                    <a:pt x="300" y="1539"/>
                  </a:lnTo>
                  <a:lnTo>
                    <a:pt x="287" y="1535"/>
                  </a:lnTo>
                  <a:lnTo>
                    <a:pt x="273" y="1530"/>
                  </a:lnTo>
                  <a:lnTo>
                    <a:pt x="257" y="1528"/>
                  </a:lnTo>
                  <a:lnTo>
                    <a:pt x="242" y="1528"/>
                  </a:lnTo>
                  <a:lnTo>
                    <a:pt x="229" y="1528"/>
                  </a:lnTo>
                  <a:lnTo>
                    <a:pt x="216" y="1529"/>
                  </a:lnTo>
                  <a:lnTo>
                    <a:pt x="206" y="1532"/>
                  </a:lnTo>
                  <a:lnTo>
                    <a:pt x="198" y="1535"/>
                  </a:lnTo>
                  <a:lnTo>
                    <a:pt x="192" y="1539"/>
                  </a:lnTo>
                  <a:lnTo>
                    <a:pt x="187" y="1544"/>
                  </a:lnTo>
                  <a:lnTo>
                    <a:pt x="184" y="1552"/>
                  </a:lnTo>
                  <a:lnTo>
                    <a:pt x="184" y="1559"/>
                  </a:lnTo>
                  <a:lnTo>
                    <a:pt x="184" y="1564"/>
                  </a:lnTo>
                  <a:lnTo>
                    <a:pt x="185" y="1569"/>
                  </a:lnTo>
                  <a:lnTo>
                    <a:pt x="187" y="1573"/>
                  </a:lnTo>
                  <a:lnTo>
                    <a:pt x="189" y="1577"/>
                  </a:lnTo>
                  <a:lnTo>
                    <a:pt x="194" y="1581"/>
                  </a:lnTo>
                  <a:lnTo>
                    <a:pt x="198" y="1584"/>
                  </a:lnTo>
                  <a:lnTo>
                    <a:pt x="204" y="1587"/>
                  </a:lnTo>
                  <a:lnTo>
                    <a:pt x="211" y="1590"/>
                  </a:lnTo>
                  <a:lnTo>
                    <a:pt x="225" y="1594"/>
                  </a:lnTo>
                  <a:lnTo>
                    <a:pt x="243" y="1600"/>
                  </a:lnTo>
                  <a:lnTo>
                    <a:pt x="266" y="1604"/>
                  </a:lnTo>
                  <a:lnTo>
                    <a:pt x="293" y="1610"/>
                  </a:lnTo>
                  <a:lnTo>
                    <a:pt x="303" y="1612"/>
                  </a:lnTo>
                  <a:lnTo>
                    <a:pt x="312" y="1615"/>
                  </a:lnTo>
                  <a:lnTo>
                    <a:pt x="332" y="1621"/>
                  </a:lnTo>
                  <a:lnTo>
                    <a:pt x="353" y="1628"/>
                  </a:lnTo>
                  <a:lnTo>
                    <a:pt x="373" y="1636"/>
                  </a:lnTo>
                  <a:lnTo>
                    <a:pt x="383" y="1641"/>
                  </a:lnTo>
                  <a:lnTo>
                    <a:pt x="393" y="1646"/>
                  </a:lnTo>
                  <a:lnTo>
                    <a:pt x="402" y="1652"/>
                  </a:lnTo>
                  <a:lnTo>
                    <a:pt x="411" y="1659"/>
                  </a:lnTo>
                  <a:lnTo>
                    <a:pt x="419" y="1665"/>
                  </a:lnTo>
                  <a:lnTo>
                    <a:pt x="427" y="1672"/>
                  </a:lnTo>
                  <a:lnTo>
                    <a:pt x="434" y="1680"/>
                  </a:lnTo>
                  <a:lnTo>
                    <a:pt x="441" y="1689"/>
                  </a:lnTo>
                  <a:lnTo>
                    <a:pt x="445" y="1693"/>
                  </a:lnTo>
                  <a:lnTo>
                    <a:pt x="448" y="1697"/>
                  </a:lnTo>
                  <a:lnTo>
                    <a:pt x="454" y="1707"/>
                  </a:lnTo>
                  <a:lnTo>
                    <a:pt x="458" y="1717"/>
                  </a:lnTo>
                  <a:lnTo>
                    <a:pt x="462" y="1728"/>
                  </a:lnTo>
                  <a:lnTo>
                    <a:pt x="465" y="1740"/>
                  </a:lnTo>
                  <a:lnTo>
                    <a:pt x="468" y="1752"/>
                  </a:lnTo>
                  <a:lnTo>
                    <a:pt x="469" y="1765"/>
                  </a:lnTo>
                  <a:lnTo>
                    <a:pt x="471" y="1779"/>
                  </a:lnTo>
                  <a:lnTo>
                    <a:pt x="469" y="1797"/>
                  </a:lnTo>
                  <a:lnTo>
                    <a:pt x="468" y="1816"/>
                  </a:lnTo>
                  <a:lnTo>
                    <a:pt x="465" y="1833"/>
                  </a:lnTo>
                  <a:lnTo>
                    <a:pt x="460" y="1850"/>
                  </a:lnTo>
                  <a:lnTo>
                    <a:pt x="452" y="1865"/>
                  </a:lnTo>
                  <a:lnTo>
                    <a:pt x="444" y="1879"/>
                  </a:lnTo>
                  <a:lnTo>
                    <a:pt x="434" y="1894"/>
                  </a:lnTo>
                  <a:lnTo>
                    <a:pt x="428" y="1901"/>
                  </a:lnTo>
                  <a:lnTo>
                    <a:pt x="423" y="1908"/>
                  </a:lnTo>
                  <a:lnTo>
                    <a:pt x="416" y="1913"/>
                  </a:lnTo>
                  <a:lnTo>
                    <a:pt x="409" y="1919"/>
                  </a:lnTo>
                  <a:lnTo>
                    <a:pt x="402" y="1925"/>
                  </a:lnTo>
                  <a:lnTo>
                    <a:pt x="393" y="1929"/>
                  </a:lnTo>
                  <a:lnTo>
                    <a:pt x="385" y="1935"/>
                  </a:lnTo>
                  <a:lnTo>
                    <a:pt x="375" y="1939"/>
                  </a:lnTo>
                  <a:lnTo>
                    <a:pt x="365" y="1943"/>
                  </a:lnTo>
                  <a:lnTo>
                    <a:pt x="355" y="1946"/>
                  </a:lnTo>
                  <a:lnTo>
                    <a:pt x="331" y="1952"/>
                  </a:lnTo>
                  <a:lnTo>
                    <a:pt x="318" y="1954"/>
                  </a:lnTo>
                  <a:lnTo>
                    <a:pt x="305" y="1956"/>
                  </a:lnTo>
                  <a:lnTo>
                    <a:pt x="277" y="1959"/>
                  </a:lnTo>
                  <a:lnTo>
                    <a:pt x="247" y="1960"/>
                  </a:lnTo>
                  <a:close/>
                  <a:moveTo>
                    <a:pt x="898" y="1626"/>
                  </a:moveTo>
                  <a:lnTo>
                    <a:pt x="896" y="1615"/>
                  </a:lnTo>
                  <a:lnTo>
                    <a:pt x="895" y="1605"/>
                  </a:lnTo>
                  <a:lnTo>
                    <a:pt x="894" y="1595"/>
                  </a:lnTo>
                  <a:lnTo>
                    <a:pt x="891" y="1585"/>
                  </a:lnTo>
                  <a:lnTo>
                    <a:pt x="887" y="1578"/>
                  </a:lnTo>
                  <a:lnTo>
                    <a:pt x="884" y="1570"/>
                  </a:lnTo>
                  <a:lnTo>
                    <a:pt x="878" y="1564"/>
                  </a:lnTo>
                  <a:lnTo>
                    <a:pt x="872" y="1557"/>
                  </a:lnTo>
                  <a:lnTo>
                    <a:pt x="867" y="1553"/>
                  </a:lnTo>
                  <a:lnTo>
                    <a:pt x="860" y="1549"/>
                  </a:lnTo>
                  <a:lnTo>
                    <a:pt x="853" y="1544"/>
                  </a:lnTo>
                  <a:lnTo>
                    <a:pt x="846" y="1542"/>
                  </a:lnTo>
                  <a:lnTo>
                    <a:pt x="837" y="1539"/>
                  </a:lnTo>
                  <a:lnTo>
                    <a:pt x="827" y="1537"/>
                  </a:lnTo>
                  <a:lnTo>
                    <a:pt x="817" y="1536"/>
                  </a:lnTo>
                  <a:lnTo>
                    <a:pt x="807" y="1536"/>
                  </a:lnTo>
                  <a:lnTo>
                    <a:pt x="785" y="1537"/>
                  </a:lnTo>
                  <a:lnTo>
                    <a:pt x="773" y="1539"/>
                  </a:lnTo>
                  <a:lnTo>
                    <a:pt x="764" y="1540"/>
                  </a:lnTo>
                  <a:lnTo>
                    <a:pt x="745" y="1546"/>
                  </a:lnTo>
                  <a:lnTo>
                    <a:pt x="738" y="1549"/>
                  </a:lnTo>
                  <a:lnTo>
                    <a:pt x="730" y="1553"/>
                  </a:lnTo>
                  <a:lnTo>
                    <a:pt x="715" y="1560"/>
                  </a:lnTo>
                  <a:lnTo>
                    <a:pt x="704" y="1569"/>
                  </a:lnTo>
                  <a:lnTo>
                    <a:pt x="693" y="1577"/>
                  </a:lnTo>
                  <a:lnTo>
                    <a:pt x="683" y="1585"/>
                  </a:lnTo>
                  <a:lnTo>
                    <a:pt x="588" y="1484"/>
                  </a:lnTo>
                  <a:lnTo>
                    <a:pt x="597" y="1474"/>
                  </a:lnTo>
                  <a:lnTo>
                    <a:pt x="607" y="1465"/>
                  </a:lnTo>
                  <a:lnTo>
                    <a:pt x="618" y="1457"/>
                  </a:lnTo>
                  <a:lnTo>
                    <a:pt x="628" y="1448"/>
                  </a:lnTo>
                  <a:lnTo>
                    <a:pt x="639" y="1441"/>
                  </a:lnTo>
                  <a:lnTo>
                    <a:pt x="652" y="1434"/>
                  </a:lnTo>
                  <a:lnTo>
                    <a:pt x="677" y="1420"/>
                  </a:lnTo>
                  <a:lnTo>
                    <a:pt x="691" y="1414"/>
                  </a:lnTo>
                  <a:lnTo>
                    <a:pt x="706" y="1410"/>
                  </a:lnTo>
                  <a:lnTo>
                    <a:pt x="714" y="1407"/>
                  </a:lnTo>
                  <a:lnTo>
                    <a:pt x="723" y="1405"/>
                  </a:lnTo>
                  <a:lnTo>
                    <a:pt x="741" y="1402"/>
                  </a:lnTo>
                  <a:lnTo>
                    <a:pt x="759" y="1399"/>
                  </a:lnTo>
                  <a:lnTo>
                    <a:pt x="779" y="1396"/>
                  </a:lnTo>
                  <a:lnTo>
                    <a:pt x="800" y="1395"/>
                  </a:lnTo>
                  <a:lnTo>
                    <a:pt x="824" y="1395"/>
                  </a:lnTo>
                  <a:lnTo>
                    <a:pt x="850" y="1396"/>
                  </a:lnTo>
                  <a:lnTo>
                    <a:pt x="862" y="1396"/>
                  </a:lnTo>
                  <a:lnTo>
                    <a:pt x="874" y="1398"/>
                  </a:lnTo>
                  <a:lnTo>
                    <a:pt x="887" y="1400"/>
                  </a:lnTo>
                  <a:lnTo>
                    <a:pt x="898" y="1403"/>
                  </a:lnTo>
                  <a:lnTo>
                    <a:pt x="909" y="1406"/>
                  </a:lnTo>
                  <a:lnTo>
                    <a:pt x="920" y="1409"/>
                  </a:lnTo>
                  <a:lnTo>
                    <a:pt x="942" y="1417"/>
                  </a:lnTo>
                  <a:lnTo>
                    <a:pt x="952" y="1423"/>
                  </a:lnTo>
                  <a:lnTo>
                    <a:pt x="961" y="1427"/>
                  </a:lnTo>
                  <a:lnTo>
                    <a:pt x="971" y="1433"/>
                  </a:lnTo>
                  <a:lnTo>
                    <a:pt x="980" y="1440"/>
                  </a:lnTo>
                  <a:lnTo>
                    <a:pt x="990" y="1447"/>
                  </a:lnTo>
                  <a:lnTo>
                    <a:pt x="998" y="1454"/>
                  </a:lnTo>
                  <a:lnTo>
                    <a:pt x="1007" y="1461"/>
                  </a:lnTo>
                  <a:lnTo>
                    <a:pt x="1014" y="1470"/>
                  </a:lnTo>
                  <a:lnTo>
                    <a:pt x="1021" y="1478"/>
                  </a:lnTo>
                  <a:lnTo>
                    <a:pt x="1028" y="1488"/>
                  </a:lnTo>
                  <a:lnTo>
                    <a:pt x="1039" y="1508"/>
                  </a:lnTo>
                  <a:lnTo>
                    <a:pt x="1049" y="1530"/>
                  </a:lnTo>
                  <a:lnTo>
                    <a:pt x="1053" y="1542"/>
                  </a:lnTo>
                  <a:lnTo>
                    <a:pt x="1058" y="1554"/>
                  </a:lnTo>
                  <a:lnTo>
                    <a:pt x="1060" y="1567"/>
                  </a:lnTo>
                  <a:lnTo>
                    <a:pt x="1063" y="1581"/>
                  </a:lnTo>
                  <a:lnTo>
                    <a:pt x="1065" y="1595"/>
                  </a:lnTo>
                  <a:lnTo>
                    <a:pt x="1066" y="1610"/>
                  </a:lnTo>
                  <a:lnTo>
                    <a:pt x="1069" y="1641"/>
                  </a:lnTo>
                  <a:lnTo>
                    <a:pt x="1069" y="1949"/>
                  </a:lnTo>
                  <a:lnTo>
                    <a:pt x="898" y="1949"/>
                  </a:lnTo>
                  <a:lnTo>
                    <a:pt x="902" y="1874"/>
                  </a:lnTo>
                  <a:lnTo>
                    <a:pt x="894" y="1885"/>
                  </a:lnTo>
                  <a:lnTo>
                    <a:pt x="887" y="1895"/>
                  </a:lnTo>
                  <a:lnTo>
                    <a:pt x="878" y="1905"/>
                  </a:lnTo>
                  <a:lnTo>
                    <a:pt x="870" y="1913"/>
                  </a:lnTo>
                  <a:lnTo>
                    <a:pt x="861" y="1922"/>
                  </a:lnTo>
                  <a:lnTo>
                    <a:pt x="851" y="1929"/>
                  </a:lnTo>
                  <a:lnTo>
                    <a:pt x="843" y="1935"/>
                  </a:lnTo>
                  <a:lnTo>
                    <a:pt x="833" y="1940"/>
                  </a:lnTo>
                  <a:lnTo>
                    <a:pt x="823" y="1944"/>
                  </a:lnTo>
                  <a:lnTo>
                    <a:pt x="813" y="1949"/>
                  </a:lnTo>
                  <a:lnTo>
                    <a:pt x="802" y="1953"/>
                  </a:lnTo>
                  <a:lnTo>
                    <a:pt x="790" y="1956"/>
                  </a:lnTo>
                  <a:lnTo>
                    <a:pt x="779" y="1957"/>
                  </a:lnTo>
                  <a:lnTo>
                    <a:pt x="766" y="1959"/>
                  </a:lnTo>
                  <a:lnTo>
                    <a:pt x="754" y="1960"/>
                  </a:lnTo>
                  <a:lnTo>
                    <a:pt x="741" y="1960"/>
                  </a:lnTo>
                  <a:lnTo>
                    <a:pt x="723" y="1960"/>
                  </a:lnTo>
                  <a:lnTo>
                    <a:pt x="713" y="1959"/>
                  </a:lnTo>
                  <a:lnTo>
                    <a:pt x="704" y="1959"/>
                  </a:lnTo>
                  <a:lnTo>
                    <a:pt x="686" y="1956"/>
                  </a:lnTo>
                  <a:lnTo>
                    <a:pt x="669" y="1952"/>
                  </a:lnTo>
                  <a:lnTo>
                    <a:pt x="660" y="1949"/>
                  </a:lnTo>
                  <a:lnTo>
                    <a:pt x="653" y="1946"/>
                  </a:lnTo>
                  <a:lnTo>
                    <a:pt x="638" y="1939"/>
                  </a:lnTo>
                  <a:lnTo>
                    <a:pt x="622" y="1932"/>
                  </a:lnTo>
                  <a:lnTo>
                    <a:pt x="608" y="1922"/>
                  </a:lnTo>
                  <a:lnTo>
                    <a:pt x="601" y="1918"/>
                  </a:lnTo>
                  <a:lnTo>
                    <a:pt x="595" y="1912"/>
                  </a:lnTo>
                  <a:lnTo>
                    <a:pt x="590" y="1905"/>
                  </a:lnTo>
                  <a:lnTo>
                    <a:pt x="584" y="1899"/>
                  </a:lnTo>
                  <a:lnTo>
                    <a:pt x="578" y="1892"/>
                  </a:lnTo>
                  <a:lnTo>
                    <a:pt x="574" y="1885"/>
                  </a:lnTo>
                  <a:lnTo>
                    <a:pt x="566" y="1870"/>
                  </a:lnTo>
                  <a:lnTo>
                    <a:pt x="563" y="1861"/>
                  </a:lnTo>
                  <a:lnTo>
                    <a:pt x="558" y="1853"/>
                  </a:lnTo>
                  <a:lnTo>
                    <a:pt x="554" y="1833"/>
                  </a:lnTo>
                  <a:lnTo>
                    <a:pt x="553" y="1823"/>
                  </a:lnTo>
                  <a:lnTo>
                    <a:pt x="551" y="1812"/>
                  </a:lnTo>
                  <a:lnTo>
                    <a:pt x="550" y="1800"/>
                  </a:lnTo>
                  <a:lnTo>
                    <a:pt x="550" y="1789"/>
                  </a:lnTo>
                  <a:lnTo>
                    <a:pt x="550" y="1779"/>
                  </a:lnTo>
                  <a:lnTo>
                    <a:pt x="551" y="1769"/>
                  </a:lnTo>
                  <a:lnTo>
                    <a:pt x="553" y="1759"/>
                  </a:lnTo>
                  <a:lnTo>
                    <a:pt x="554" y="1749"/>
                  </a:lnTo>
                  <a:lnTo>
                    <a:pt x="556" y="1741"/>
                  </a:lnTo>
                  <a:lnTo>
                    <a:pt x="558" y="1731"/>
                  </a:lnTo>
                  <a:lnTo>
                    <a:pt x="561" y="1723"/>
                  </a:lnTo>
                  <a:lnTo>
                    <a:pt x="566" y="1716"/>
                  </a:lnTo>
                  <a:lnTo>
                    <a:pt x="570" y="1707"/>
                  </a:lnTo>
                  <a:lnTo>
                    <a:pt x="574" y="1700"/>
                  </a:lnTo>
                  <a:lnTo>
                    <a:pt x="584" y="1687"/>
                  </a:lnTo>
                  <a:lnTo>
                    <a:pt x="597" y="1675"/>
                  </a:lnTo>
                  <a:lnTo>
                    <a:pt x="604" y="1670"/>
                  </a:lnTo>
                  <a:lnTo>
                    <a:pt x="611" y="1665"/>
                  </a:lnTo>
                  <a:lnTo>
                    <a:pt x="626" y="1656"/>
                  </a:lnTo>
                  <a:lnTo>
                    <a:pt x="643" y="1648"/>
                  </a:lnTo>
                  <a:lnTo>
                    <a:pt x="660" y="1641"/>
                  </a:lnTo>
                  <a:lnTo>
                    <a:pt x="670" y="1638"/>
                  </a:lnTo>
                  <a:lnTo>
                    <a:pt x="680" y="1636"/>
                  </a:lnTo>
                  <a:lnTo>
                    <a:pt x="701" y="1632"/>
                  </a:lnTo>
                  <a:lnTo>
                    <a:pt x="723" y="1629"/>
                  </a:lnTo>
                  <a:lnTo>
                    <a:pt x="747" y="1626"/>
                  </a:lnTo>
                  <a:lnTo>
                    <a:pt x="772" y="1626"/>
                  </a:lnTo>
                  <a:lnTo>
                    <a:pt x="898" y="1626"/>
                  </a:lnTo>
                  <a:close/>
                  <a:moveTo>
                    <a:pt x="898" y="1728"/>
                  </a:moveTo>
                  <a:lnTo>
                    <a:pt x="780" y="1728"/>
                  </a:lnTo>
                  <a:lnTo>
                    <a:pt x="772" y="1728"/>
                  </a:lnTo>
                  <a:lnTo>
                    <a:pt x="765" y="1730"/>
                  </a:lnTo>
                  <a:lnTo>
                    <a:pt x="752" y="1732"/>
                  </a:lnTo>
                  <a:lnTo>
                    <a:pt x="747" y="1734"/>
                  </a:lnTo>
                  <a:lnTo>
                    <a:pt x="741" y="1735"/>
                  </a:lnTo>
                  <a:lnTo>
                    <a:pt x="732" y="1742"/>
                  </a:lnTo>
                  <a:lnTo>
                    <a:pt x="727" y="1749"/>
                  </a:lnTo>
                  <a:lnTo>
                    <a:pt x="724" y="1754"/>
                  </a:lnTo>
                  <a:lnTo>
                    <a:pt x="721" y="1758"/>
                  </a:lnTo>
                  <a:lnTo>
                    <a:pt x="720" y="1762"/>
                  </a:lnTo>
                  <a:lnTo>
                    <a:pt x="718" y="1766"/>
                  </a:lnTo>
                  <a:lnTo>
                    <a:pt x="718" y="1772"/>
                  </a:lnTo>
                  <a:lnTo>
                    <a:pt x="718" y="1778"/>
                  </a:lnTo>
                  <a:lnTo>
                    <a:pt x="718" y="1783"/>
                  </a:lnTo>
                  <a:lnTo>
                    <a:pt x="720" y="1789"/>
                  </a:lnTo>
                  <a:lnTo>
                    <a:pt x="721" y="1793"/>
                  </a:lnTo>
                  <a:lnTo>
                    <a:pt x="723" y="1799"/>
                  </a:lnTo>
                  <a:lnTo>
                    <a:pt x="725" y="1803"/>
                  </a:lnTo>
                  <a:lnTo>
                    <a:pt x="728" y="1807"/>
                  </a:lnTo>
                  <a:lnTo>
                    <a:pt x="732" y="1810"/>
                  </a:lnTo>
                  <a:lnTo>
                    <a:pt x="737" y="1814"/>
                  </a:lnTo>
                  <a:lnTo>
                    <a:pt x="747" y="1819"/>
                  </a:lnTo>
                  <a:lnTo>
                    <a:pt x="759" y="1823"/>
                  </a:lnTo>
                  <a:lnTo>
                    <a:pt x="775" y="1826"/>
                  </a:lnTo>
                  <a:lnTo>
                    <a:pt x="783" y="1826"/>
                  </a:lnTo>
                  <a:lnTo>
                    <a:pt x="792" y="1827"/>
                  </a:lnTo>
                  <a:lnTo>
                    <a:pt x="805" y="1826"/>
                  </a:lnTo>
                  <a:lnTo>
                    <a:pt x="816" y="1826"/>
                  </a:lnTo>
                  <a:lnTo>
                    <a:pt x="827" y="1823"/>
                  </a:lnTo>
                  <a:lnTo>
                    <a:pt x="838" y="1821"/>
                  </a:lnTo>
                  <a:lnTo>
                    <a:pt x="847" y="1819"/>
                  </a:lnTo>
                  <a:lnTo>
                    <a:pt x="855" y="1814"/>
                  </a:lnTo>
                  <a:lnTo>
                    <a:pt x="864" y="1810"/>
                  </a:lnTo>
                  <a:lnTo>
                    <a:pt x="871" y="1806"/>
                  </a:lnTo>
                  <a:lnTo>
                    <a:pt x="877" y="1800"/>
                  </a:lnTo>
                  <a:lnTo>
                    <a:pt x="882" y="1795"/>
                  </a:lnTo>
                  <a:lnTo>
                    <a:pt x="888" y="1788"/>
                  </a:lnTo>
                  <a:lnTo>
                    <a:pt x="891" y="1782"/>
                  </a:lnTo>
                  <a:lnTo>
                    <a:pt x="894" y="1775"/>
                  </a:lnTo>
                  <a:lnTo>
                    <a:pt x="896" y="1766"/>
                  </a:lnTo>
                  <a:lnTo>
                    <a:pt x="898" y="1758"/>
                  </a:lnTo>
                  <a:lnTo>
                    <a:pt x="898" y="1749"/>
                  </a:lnTo>
                  <a:lnTo>
                    <a:pt x="898" y="1728"/>
                  </a:lnTo>
                  <a:close/>
                  <a:moveTo>
                    <a:pt x="1200" y="1949"/>
                  </a:moveTo>
                  <a:lnTo>
                    <a:pt x="1200" y="1406"/>
                  </a:lnTo>
                  <a:lnTo>
                    <a:pt x="1373" y="1406"/>
                  </a:lnTo>
                  <a:lnTo>
                    <a:pt x="1369" y="1495"/>
                  </a:lnTo>
                  <a:lnTo>
                    <a:pt x="1376" y="1484"/>
                  </a:lnTo>
                  <a:lnTo>
                    <a:pt x="1383" y="1472"/>
                  </a:lnTo>
                  <a:lnTo>
                    <a:pt x="1391" y="1463"/>
                  </a:lnTo>
                  <a:lnTo>
                    <a:pt x="1400" y="1453"/>
                  </a:lnTo>
                  <a:lnTo>
                    <a:pt x="1408" y="1443"/>
                  </a:lnTo>
                  <a:lnTo>
                    <a:pt x="1418" y="1434"/>
                  </a:lnTo>
                  <a:lnTo>
                    <a:pt x="1428" y="1427"/>
                  </a:lnTo>
                  <a:lnTo>
                    <a:pt x="1439" y="1420"/>
                  </a:lnTo>
                  <a:lnTo>
                    <a:pt x="1451" y="1414"/>
                  </a:lnTo>
                  <a:lnTo>
                    <a:pt x="1462" y="1409"/>
                  </a:lnTo>
                  <a:lnTo>
                    <a:pt x="1475" y="1405"/>
                  </a:lnTo>
                  <a:lnTo>
                    <a:pt x="1487" y="1402"/>
                  </a:lnTo>
                  <a:lnTo>
                    <a:pt x="1500" y="1399"/>
                  </a:lnTo>
                  <a:lnTo>
                    <a:pt x="1513" y="1396"/>
                  </a:lnTo>
                  <a:lnTo>
                    <a:pt x="1527" y="1395"/>
                  </a:lnTo>
                  <a:lnTo>
                    <a:pt x="1541" y="1395"/>
                  </a:lnTo>
                  <a:lnTo>
                    <a:pt x="1564" y="1396"/>
                  </a:lnTo>
                  <a:lnTo>
                    <a:pt x="1574" y="1398"/>
                  </a:lnTo>
                  <a:lnTo>
                    <a:pt x="1584" y="1399"/>
                  </a:lnTo>
                  <a:lnTo>
                    <a:pt x="1595" y="1402"/>
                  </a:lnTo>
                  <a:lnTo>
                    <a:pt x="1603" y="1403"/>
                  </a:lnTo>
                  <a:lnTo>
                    <a:pt x="1623" y="1410"/>
                  </a:lnTo>
                  <a:lnTo>
                    <a:pt x="1632" y="1414"/>
                  </a:lnTo>
                  <a:lnTo>
                    <a:pt x="1640" y="1419"/>
                  </a:lnTo>
                  <a:lnTo>
                    <a:pt x="1649" y="1424"/>
                  </a:lnTo>
                  <a:lnTo>
                    <a:pt x="1657" y="1430"/>
                  </a:lnTo>
                  <a:lnTo>
                    <a:pt x="1666" y="1436"/>
                  </a:lnTo>
                  <a:lnTo>
                    <a:pt x="1673" y="1443"/>
                  </a:lnTo>
                  <a:lnTo>
                    <a:pt x="1687" y="1457"/>
                  </a:lnTo>
                  <a:lnTo>
                    <a:pt x="1694" y="1465"/>
                  </a:lnTo>
                  <a:lnTo>
                    <a:pt x="1701" y="1474"/>
                  </a:lnTo>
                  <a:lnTo>
                    <a:pt x="1707" y="1482"/>
                  </a:lnTo>
                  <a:lnTo>
                    <a:pt x="1712" y="1492"/>
                  </a:lnTo>
                  <a:lnTo>
                    <a:pt x="1722" y="1512"/>
                  </a:lnTo>
                  <a:lnTo>
                    <a:pt x="1729" y="1533"/>
                  </a:lnTo>
                  <a:lnTo>
                    <a:pt x="1733" y="1544"/>
                  </a:lnTo>
                  <a:lnTo>
                    <a:pt x="1736" y="1556"/>
                  </a:lnTo>
                  <a:lnTo>
                    <a:pt x="1739" y="1569"/>
                  </a:lnTo>
                  <a:lnTo>
                    <a:pt x="1741" y="1581"/>
                  </a:lnTo>
                  <a:lnTo>
                    <a:pt x="1742" y="1594"/>
                  </a:lnTo>
                  <a:lnTo>
                    <a:pt x="1743" y="1607"/>
                  </a:lnTo>
                  <a:lnTo>
                    <a:pt x="1745" y="1635"/>
                  </a:lnTo>
                  <a:lnTo>
                    <a:pt x="1745" y="1949"/>
                  </a:lnTo>
                  <a:lnTo>
                    <a:pt x="1572" y="1949"/>
                  </a:lnTo>
                  <a:lnTo>
                    <a:pt x="1572" y="1646"/>
                  </a:lnTo>
                  <a:lnTo>
                    <a:pt x="1572" y="1635"/>
                  </a:lnTo>
                  <a:lnTo>
                    <a:pt x="1572" y="1625"/>
                  </a:lnTo>
                  <a:lnTo>
                    <a:pt x="1569" y="1615"/>
                  </a:lnTo>
                  <a:lnTo>
                    <a:pt x="1568" y="1607"/>
                  </a:lnTo>
                  <a:lnTo>
                    <a:pt x="1564" y="1598"/>
                  </a:lnTo>
                  <a:lnTo>
                    <a:pt x="1561" y="1590"/>
                  </a:lnTo>
                  <a:lnTo>
                    <a:pt x="1555" y="1583"/>
                  </a:lnTo>
                  <a:lnTo>
                    <a:pt x="1551" y="1576"/>
                  </a:lnTo>
                  <a:lnTo>
                    <a:pt x="1544" y="1570"/>
                  </a:lnTo>
                  <a:lnTo>
                    <a:pt x="1538" y="1566"/>
                  </a:lnTo>
                  <a:lnTo>
                    <a:pt x="1530" y="1561"/>
                  </a:lnTo>
                  <a:lnTo>
                    <a:pt x="1523" y="1557"/>
                  </a:lnTo>
                  <a:lnTo>
                    <a:pt x="1513" y="1554"/>
                  </a:lnTo>
                  <a:lnTo>
                    <a:pt x="1504" y="1553"/>
                  </a:lnTo>
                  <a:lnTo>
                    <a:pt x="1493" y="1552"/>
                  </a:lnTo>
                  <a:lnTo>
                    <a:pt x="1482" y="1552"/>
                  </a:lnTo>
                  <a:lnTo>
                    <a:pt x="1469" y="1552"/>
                  </a:lnTo>
                  <a:lnTo>
                    <a:pt x="1458" y="1553"/>
                  </a:lnTo>
                  <a:lnTo>
                    <a:pt x="1446" y="1556"/>
                  </a:lnTo>
                  <a:lnTo>
                    <a:pt x="1437" y="1559"/>
                  </a:lnTo>
                  <a:lnTo>
                    <a:pt x="1427" y="1561"/>
                  </a:lnTo>
                  <a:lnTo>
                    <a:pt x="1418" y="1567"/>
                  </a:lnTo>
                  <a:lnTo>
                    <a:pt x="1410" y="1573"/>
                  </a:lnTo>
                  <a:lnTo>
                    <a:pt x="1401" y="1578"/>
                  </a:lnTo>
                  <a:lnTo>
                    <a:pt x="1398" y="1583"/>
                  </a:lnTo>
                  <a:lnTo>
                    <a:pt x="1396" y="1585"/>
                  </a:lnTo>
                  <a:lnTo>
                    <a:pt x="1390" y="1594"/>
                  </a:lnTo>
                  <a:lnTo>
                    <a:pt x="1384" y="1602"/>
                  </a:lnTo>
                  <a:lnTo>
                    <a:pt x="1380" y="1612"/>
                  </a:lnTo>
                  <a:lnTo>
                    <a:pt x="1377" y="1622"/>
                  </a:lnTo>
                  <a:lnTo>
                    <a:pt x="1374" y="1634"/>
                  </a:lnTo>
                  <a:lnTo>
                    <a:pt x="1373" y="1646"/>
                  </a:lnTo>
                  <a:lnTo>
                    <a:pt x="1373" y="1658"/>
                  </a:lnTo>
                  <a:lnTo>
                    <a:pt x="1373" y="1949"/>
                  </a:lnTo>
                  <a:lnTo>
                    <a:pt x="1200" y="1949"/>
                  </a:lnTo>
                  <a:close/>
                  <a:moveTo>
                    <a:pt x="2158" y="1960"/>
                  </a:moveTo>
                  <a:lnTo>
                    <a:pt x="2142" y="1960"/>
                  </a:lnTo>
                  <a:lnTo>
                    <a:pt x="2127" y="1959"/>
                  </a:lnTo>
                  <a:lnTo>
                    <a:pt x="2095" y="1954"/>
                  </a:lnTo>
                  <a:lnTo>
                    <a:pt x="2081" y="1952"/>
                  </a:lnTo>
                  <a:lnTo>
                    <a:pt x="2067" y="1949"/>
                  </a:lnTo>
                  <a:lnTo>
                    <a:pt x="2053" y="1944"/>
                  </a:lnTo>
                  <a:lnTo>
                    <a:pt x="2040" y="1939"/>
                  </a:lnTo>
                  <a:lnTo>
                    <a:pt x="2026" y="1935"/>
                  </a:lnTo>
                  <a:lnTo>
                    <a:pt x="2013" y="1929"/>
                  </a:lnTo>
                  <a:lnTo>
                    <a:pt x="2002" y="1922"/>
                  </a:lnTo>
                  <a:lnTo>
                    <a:pt x="1989" y="1915"/>
                  </a:lnTo>
                  <a:lnTo>
                    <a:pt x="1978" y="1908"/>
                  </a:lnTo>
                  <a:lnTo>
                    <a:pt x="1967" y="1899"/>
                  </a:lnTo>
                  <a:lnTo>
                    <a:pt x="1955" y="1891"/>
                  </a:lnTo>
                  <a:lnTo>
                    <a:pt x="1946" y="1881"/>
                  </a:lnTo>
                  <a:lnTo>
                    <a:pt x="1934" y="1871"/>
                  </a:lnTo>
                  <a:lnTo>
                    <a:pt x="1926" y="1861"/>
                  </a:lnTo>
                  <a:lnTo>
                    <a:pt x="1916" y="1851"/>
                  </a:lnTo>
                  <a:lnTo>
                    <a:pt x="1907" y="1840"/>
                  </a:lnTo>
                  <a:lnTo>
                    <a:pt x="1900" y="1829"/>
                  </a:lnTo>
                  <a:lnTo>
                    <a:pt x="1893" y="1817"/>
                  </a:lnTo>
                  <a:lnTo>
                    <a:pt x="1888" y="1805"/>
                  </a:lnTo>
                  <a:lnTo>
                    <a:pt x="1882" y="1792"/>
                  </a:lnTo>
                  <a:lnTo>
                    <a:pt x="1876" y="1779"/>
                  </a:lnTo>
                  <a:lnTo>
                    <a:pt x="1872" y="1766"/>
                  </a:lnTo>
                  <a:lnTo>
                    <a:pt x="1868" y="1752"/>
                  </a:lnTo>
                  <a:lnTo>
                    <a:pt x="1865" y="1738"/>
                  </a:lnTo>
                  <a:lnTo>
                    <a:pt x="1862" y="1724"/>
                  </a:lnTo>
                  <a:lnTo>
                    <a:pt x="1861" y="1710"/>
                  </a:lnTo>
                  <a:lnTo>
                    <a:pt x="1859" y="1694"/>
                  </a:lnTo>
                  <a:lnTo>
                    <a:pt x="1858" y="1679"/>
                  </a:lnTo>
                  <a:lnTo>
                    <a:pt x="1859" y="1663"/>
                  </a:lnTo>
                  <a:lnTo>
                    <a:pt x="1861" y="1648"/>
                  </a:lnTo>
                  <a:lnTo>
                    <a:pt x="1862" y="1634"/>
                  </a:lnTo>
                  <a:lnTo>
                    <a:pt x="1865" y="1618"/>
                  </a:lnTo>
                  <a:lnTo>
                    <a:pt x="1868" y="1604"/>
                  </a:lnTo>
                  <a:lnTo>
                    <a:pt x="1872" y="1591"/>
                  </a:lnTo>
                  <a:lnTo>
                    <a:pt x="1876" y="1577"/>
                  </a:lnTo>
                  <a:lnTo>
                    <a:pt x="1882" y="1564"/>
                  </a:lnTo>
                  <a:lnTo>
                    <a:pt x="1888" y="1552"/>
                  </a:lnTo>
                  <a:lnTo>
                    <a:pt x="1893" y="1540"/>
                  </a:lnTo>
                  <a:lnTo>
                    <a:pt x="1900" y="1528"/>
                  </a:lnTo>
                  <a:lnTo>
                    <a:pt x="1907" y="1516"/>
                  </a:lnTo>
                  <a:lnTo>
                    <a:pt x="1916" y="1505"/>
                  </a:lnTo>
                  <a:lnTo>
                    <a:pt x="1926" y="1495"/>
                  </a:lnTo>
                  <a:lnTo>
                    <a:pt x="1934" y="1485"/>
                  </a:lnTo>
                  <a:lnTo>
                    <a:pt x="1946" y="1475"/>
                  </a:lnTo>
                  <a:lnTo>
                    <a:pt x="1955" y="1465"/>
                  </a:lnTo>
                  <a:lnTo>
                    <a:pt x="1967" y="1457"/>
                  </a:lnTo>
                  <a:lnTo>
                    <a:pt x="1978" y="1448"/>
                  </a:lnTo>
                  <a:lnTo>
                    <a:pt x="1989" y="1440"/>
                  </a:lnTo>
                  <a:lnTo>
                    <a:pt x="2002" y="1433"/>
                  </a:lnTo>
                  <a:lnTo>
                    <a:pt x="2013" y="1427"/>
                  </a:lnTo>
                  <a:lnTo>
                    <a:pt x="2026" y="1422"/>
                  </a:lnTo>
                  <a:lnTo>
                    <a:pt x="2040" y="1416"/>
                  </a:lnTo>
                  <a:lnTo>
                    <a:pt x="2053" y="1412"/>
                  </a:lnTo>
                  <a:lnTo>
                    <a:pt x="2067" y="1407"/>
                  </a:lnTo>
                  <a:lnTo>
                    <a:pt x="2081" y="1403"/>
                  </a:lnTo>
                  <a:lnTo>
                    <a:pt x="2095" y="1400"/>
                  </a:lnTo>
                  <a:lnTo>
                    <a:pt x="2111" y="1398"/>
                  </a:lnTo>
                  <a:lnTo>
                    <a:pt x="2127" y="1396"/>
                  </a:lnTo>
                  <a:lnTo>
                    <a:pt x="2142" y="1395"/>
                  </a:lnTo>
                  <a:lnTo>
                    <a:pt x="2158" y="1395"/>
                  </a:lnTo>
                  <a:lnTo>
                    <a:pt x="2173" y="1395"/>
                  </a:lnTo>
                  <a:lnTo>
                    <a:pt x="2189" y="1396"/>
                  </a:lnTo>
                  <a:lnTo>
                    <a:pt x="2204" y="1398"/>
                  </a:lnTo>
                  <a:lnTo>
                    <a:pt x="2220" y="1400"/>
                  </a:lnTo>
                  <a:lnTo>
                    <a:pt x="2234" y="1403"/>
                  </a:lnTo>
                  <a:lnTo>
                    <a:pt x="2248" y="1407"/>
                  </a:lnTo>
                  <a:lnTo>
                    <a:pt x="2262" y="1412"/>
                  </a:lnTo>
                  <a:lnTo>
                    <a:pt x="2275" y="1416"/>
                  </a:lnTo>
                  <a:lnTo>
                    <a:pt x="2288" y="1422"/>
                  </a:lnTo>
                  <a:lnTo>
                    <a:pt x="2300" y="1427"/>
                  </a:lnTo>
                  <a:lnTo>
                    <a:pt x="2313" y="1433"/>
                  </a:lnTo>
                  <a:lnTo>
                    <a:pt x="2326" y="1440"/>
                  </a:lnTo>
                  <a:lnTo>
                    <a:pt x="2337" y="1448"/>
                  </a:lnTo>
                  <a:lnTo>
                    <a:pt x="2348" y="1457"/>
                  </a:lnTo>
                  <a:lnTo>
                    <a:pt x="2360" y="1465"/>
                  </a:lnTo>
                  <a:lnTo>
                    <a:pt x="2370" y="1475"/>
                  </a:lnTo>
                  <a:lnTo>
                    <a:pt x="2380" y="1485"/>
                  </a:lnTo>
                  <a:lnTo>
                    <a:pt x="2389" y="1495"/>
                  </a:lnTo>
                  <a:lnTo>
                    <a:pt x="2398" y="1505"/>
                  </a:lnTo>
                  <a:lnTo>
                    <a:pt x="2406" y="1516"/>
                  </a:lnTo>
                  <a:lnTo>
                    <a:pt x="2414" y="1528"/>
                  </a:lnTo>
                  <a:lnTo>
                    <a:pt x="2421" y="1540"/>
                  </a:lnTo>
                  <a:lnTo>
                    <a:pt x="2428" y="1552"/>
                  </a:lnTo>
                  <a:lnTo>
                    <a:pt x="2433" y="1564"/>
                  </a:lnTo>
                  <a:lnTo>
                    <a:pt x="2438" y="1577"/>
                  </a:lnTo>
                  <a:lnTo>
                    <a:pt x="2442" y="1591"/>
                  </a:lnTo>
                  <a:lnTo>
                    <a:pt x="2446" y="1604"/>
                  </a:lnTo>
                  <a:lnTo>
                    <a:pt x="2449" y="1618"/>
                  </a:lnTo>
                  <a:lnTo>
                    <a:pt x="2452" y="1634"/>
                  </a:lnTo>
                  <a:lnTo>
                    <a:pt x="2453" y="1648"/>
                  </a:lnTo>
                  <a:lnTo>
                    <a:pt x="2455" y="1663"/>
                  </a:lnTo>
                  <a:lnTo>
                    <a:pt x="2456" y="1679"/>
                  </a:lnTo>
                  <a:lnTo>
                    <a:pt x="2455" y="1694"/>
                  </a:lnTo>
                  <a:lnTo>
                    <a:pt x="2453" y="1710"/>
                  </a:lnTo>
                  <a:lnTo>
                    <a:pt x="2452" y="1724"/>
                  </a:lnTo>
                  <a:lnTo>
                    <a:pt x="2449" y="1738"/>
                  </a:lnTo>
                  <a:lnTo>
                    <a:pt x="2446" y="1752"/>
                  </a:lnTo>
                  <a:lnTo>
                    <a:pt x="2442" y="1766"/>
                  </a:lnTo>
                  <a:lnTo>
                    <a:pt x="2438" y="1779"/>
                  </a:lnTo>
                  <a:lnTo>
                    <a:pt x="2433" y="1792"/>
                  </a:lnTo>
                  <a:lnTo>
                    <a:pt x="2428" y="1805"/>
                  </a:lnTo>
                  <a:lnTo>
                    <a:pt x="2421" y="1817"/>
                  </a:lnTo>
                  <a:lnTo>
                    <a:pt x="2414" y="1829"/>
                  </a:lnTo>
                  <a:lnTo>
                    <a:pt x="2406" y="1840"/>
                  </a:lnTo>
                  <a:lnTo>
                    <a:pt x="2398" y="1851"/>
                  </a:lnTo>
                  <a:lnTo>
                    <a:pt x="2389" y="1861"/>
                  </a:lnTo>
                  <a:lnTo>
                    <a:pt x="2380" y="1871"/>
                  </a:lnTo>
                  <a:lnTo>
                    <a:pt x="2370" y="1881"/>
                  </a:lnTo>
                  <a:lnTo>
                    <a:pt x="2360" y="1891"/>
                  </a:lnTo>
                  <a:lnTo>
                    <a:pt x="2348" y="1899"/>
                  </a:lnTo>
                  <a:lnTo>
                    <a:pt x="2337" y="1908"/>
                  </a:lnTo>
                  <a:lnTo>
                    <a:pt x="2326" y="1915"/>
                  </a:lnTo>
                  <a:lnTo>
                    <a:pt x="2313" y="1922"/>
                  </a:lnTo>
                  <a:lnTo>
                    <a:pt x="2300" y="1929"/>
                  </a:lnTo>
                  <a:lnTo>
                    <a:pt x="2288" y="1935"/>
                  </a:lnTo>
                  <a:lnTo>
                    <a:pt x="2275" y="1939"/>
                  </a:lnTo>
                  <a:lnTo>
                    <a:pt x="2262" y="1944"/>
                  </a:lnTo>
                  <a:lnTo>
                    <a:pt x="2248" y="1949"/>
                  </a:lnTo>
                  <a:lnTo>
                    <a:pt x="2234" y="1952"/>
                  </a:lnTo>
                  <a:lnTo>
                    <a:pt x="2220" y="1954"/>
                  </a:lnTo>
                  <a:lnTo>
                    <a:pt x="2204" y="1957"/>
                  </a:lnTo>
                  <a:lnTo>
                    <a:pt x="2189" y="1959"/>
                  </a:lnTo>
                  <a:lnTo>
                    <a:pt x="2173" y="1960"/>
                  </a:lnTo>
                  <a:lnTo>
                    <a:pt x="2158" y="1960"/>
                  </a:lnTo>
                  <a:close/>
                  <a:moveTo>
                    <a:pt x="2158" y="1814"/>
                  </a:moveTo>
                  <a:lnTo>
                    <a:pt x="2172" y="1814"/>
                  </a:lnTo>
                  <a:lnTo>
                    <a:pt x="2184" y="1813"/>
                  </a:lnTo>
                  <a:lnTo>
                    <a:pt x="2192" y="1812"/>
                  </a:lnTo>
                  <a:lnTo>
                    <a:pt x="2197" y="1809"/>
                  </a:lnTo>
                  <a:lnTo>
                    <a:pt x="2209" y="1805"/>
                  </a:lnTo>
                  <a:lnTo>
                    <a:pt x="2214" y="1803"/>
                  </a:lnTo>
                  <a:lnTo>
                    <a:pt x="2220" y="1800"/>
                  </a:lnTo>
                  <a:lnTo>
                    <a:pt x="2230" y="1793"/>
                  </a:lnTo>
                  <a:lnTo>
                    <a:pt x="2240" y="1786"/>
                  </a:lnTo>
                  <a:lnTo>
                    <a:pt x="2248" y="1778"/>
                  </a:lnTo>
                  <a:lnTo>
                    <a:pt x="2255" y="1768"/>
                  </a:lnTo>
                  <a:lnTo>
                    <a:pt x="2258" y="1762"/>
                  </a:lnTo>
                  <a:lnTo>
                    <a:pt x="2262" y="1756"/>
                  </a:lnTo>
                  <a:lnTo>
                    <a:pt x="2266" y="1745"/>
                  </a:lnTo>
                  <a:lnTo>
                    <a:pt x="2272" y="1734"/>
                  </a:lnTo>
                  <a:lnTo>
                    <a:pt x="2275" y="1721"/>
                  </a:lnTo>
                  <a:lnTo>
                    <a:pt x="2278" y="1708"/>
                  </a:lnTo>
                  <a:lnTo>
                    <a:pt x="2279" y="1694"/>
                  </a:lnTo>
                  <a:lnTo>
                    <a:pt x="2281" y="1679"/>
                  </a:lnTo>
                  <a:lnTo>
                    <a:pt x="2279" y="1663"/>
                  </a:lnTo>
                  <a:lnTo>
                    <a:pt x="2278" y="1649"/>
                  </a:lnTo>
                  <a:lnTo>
                    <a:pt x="2275" y="1636"/>
                  </a:lnTo>
                  <a:lnTo>
                    <a:pt x="2272" y="1624"/>
                  </a:lnTo>
                  <a:lnTo>
                    <a:pt x="2266" y="1611"/>
                  </a:lnTo>
                  <a:lnTo>
                    <a:pt x="2262" y="1600"/>
                  </a:lnTo>
                  <a:lnTo>
                    <a:pt x="2255" y="1590"/>
                  </a:lnTo>
                  <a:lnTo>
                    <a:pt x="2248" y="1580"/>
                  </a:lnTo>
                  <a:lnTo>
                    <a:pt x="2244" y="1576"/>
                  </a:lnTo>
                  <a:lnTo>
                    <a:pt x="2240" y="1571"/>
                  </a:lnTo>
                  <a:lnTo>
                    <a:pt x="2234" y="1567"/>
                  </a:lnTo>
                  <a:lnTo>
                    <a:pt x="2230" y="1564"/>
                  </a:lnTo>
                  <a:lnTo>
                    <a:pt x="2220" y="1557"/>
                  </a:lnTo>
                  <a:lnTo>
                    <a:pt x="2209" y="1552"/>
                  </a:lnTo>
                  <a:lnTo>
                    <a:pt x="2197" y="1547"/>
                  </a:lnTo>
                  <a:lnTo>
                    <a:pt x="2184" y="1544"/>
                  </a:lnTo>
                  <a:lnTo>
                    <a:pt x="2172" y="1543"/>
                  </a:lnTo>
                  <a:lnTo>
                    <a:pt x="2158" y="1542"/>
                  </a:lnTo>
                  <a:lnTo>
                    <a:pt x="2143" y="1543"/>
                  </a:lnTo>
                  <a:lnTo>
                    <a:pt x="2131" y="1544"/>
                  </a:lnTo>
                  <a:lnTo>
                    <a:pt x="2124" y="1546"/>
                  </a:lnTo>
                  <a:lnTo>
                    <a:pt x="2118" y="1547"/>
                  </a:lnTo>
                  <a:lnTo>
                    <a:pt x="2107" y="1552"/>
                  </a:lnTo>
                  <a:lnTo>
                    <a:pt x="2101" y="1554"/>
                  </a:lnTo>
                  <a:lnTo>
                    <a:pt x="2095" y="1557"/>
                  </a:lnTo>
                  <a:lnTo>
                    <a:pt x="2086" y="1564"/>
                  </a:lnTo>
                  <a:lnTo>
                    <a:pt x="2076" y="1571"/>
                  </a:lnTo>
                  <a:lnTo>
                    <a:pt x="2067" y="1580"/>
                  </a:lnTo>
                  <a:lnTo>
                    <a:pt x="2060" y="1590"/>
                  </a:lnTo>
                  <a:lnTo>
                    <a:pt x="2053" y="1600"/>
                  </a:lnTo>
                  <a:lnTo>
                    <a:pt x="2047" y="1611"/>
                  </a:lnTo>
                  <a:lnTo>
                    <a:pt x="2043" y="1624"/>
                  </a:lnTo>
                  <a:lnTo>
                    <a:pt x="2039" y="1636"/>
                  </a:lnTo>
                  <a:lnTo>
                    <a:pt x="2036" y="1649"/>
                  </a:lnTo>
                  <a:lnTo>
                    <a:pt x="2035" y="1663"/>
                  </a:lnTo>
                  <a:lnTo>
                    <a:pt x="2035" y="1679"/>
                  </a:lnTo>
                  <a:lnTo>
                    <a:pt x="2035" y="1694"/>
                  </a:lnTo>
                  <a:lnTo>
                    <a:pt x="2036" y="1708"/>
                  </a:lnTo>
                  <a:lnTo>
                    <a:pt x="2039" y="1721"/>
                  </a:lnTo>
                  <a:lnTo>
                    <a:pt x="2043" y="1734"/>
                  </a:lnTo>
                  <a:lnTo>
                    <a:pt x="2047" y="1745"/>
                  </a:lnTo>
                  <a:lnTo>
                    <a:pt x="2053" y="1756"/>
                  </a:lnTo>
                  <a:lnTo>
                    <a:pt x="2060" y="1768"/>
                  </a:lnTo>
                  <a:lnTo>
                    <a:pt x="2063" y="1772"/>
                  </a:lnTo>
                  <a:lnTo>
                    <a:pt x="2067" y="1778"/>
                  </a:lnTo>
                  <a:lnTo>
                    <a:pt x="2076" y="1786"/>
                  </a:lnTo>
                  <a:lnTo>
                    <a:pt x="2080" y="1789"/>
                  </a:lnTo>
                  <a:lnTo>
                    <a:pt x="2086" y="1793"/>
                  </a:lnTo>
                  <a:lnTo>
                    <a:pt x="2090" y="1796"/>
                  </a:lnTo>
                  <a:lnTo>
                    <a:pt x="2095" y="1800"/>
                  </a:lnTo>
                  <a:lnTo>
                    <a:pt x="2101" y="1803"/>
                  </a:lnTo>
                  <a:lnTo>
                    <a:pt x="2107" y="1805"/>
                  </a:lnTo>
                  <a:lnTo>
                    <a:pt x="2118" y="1809"/>
                  </a:lnTo>
                  <a:lnTo>
                    <a:pt x="2131" y="1813"/>
                  </a:lnTo>
                  <a:lnTo>
                    <a:pt x="2143" y="1814"/>
                  </a:lnTo>
                  <a:lnTo>
                    <a:pt x="2158" y="1814"/>
                  </a:lnTo>
                  <a:close/>
                  <a:moveTo>
                    <a:pt x="2665" y="1316"/>
                  </a:moveTo>
                  <a:lnTo>
                    <a:pt x="2655" y="1316"/>
                  </a:lnTo>
                  <a:lnTo>
                    <a:pt x="2644" y="1313"/>
                  </a:lnTo>
                  <a:lnTo>
                    <a:pt x="2634" y="1311"/>
                  </a:lnTo>
                  <a:lnTo>
                    <a:pt x="2624" y="1307"/>
                  </a:lnTo>
                  <a:lnTo>
                    <a:pt x="2614" y="1303"/>
                  </a:lnTo>
                  <a:lnTo>
                    <a:pt x="2606" y="1299"/>
                  </a:lnTo>
                  <a:lnTo>
                    <a:pt x="2597" y="1293"/>
                  </a:lnTo>
                  <a:lnTo>
                    <a:pt x="2589" y="1286"/>
                  </a:lnTo>
                  <a:lnTo>
                    <a:pt x="2582" y="1277"/>
                  </a:lnTo>
                  <a:lnTo>
                    <a:pt x="2575" y="1269"/>
                  </a:lnTo>
                  <a:lnTo>
                    <a:pt x="2569" y="1260"/>
                  </a:lnTo>
                  <a:lnTo>
                    <a:pt x="2565" y="1251"/>
                  </a:lnTo>
                  <a:lnTo>
                    <a:pt x="2562" y="1241"/>
                  </a:lnTo>
                  <a:lnTo>
                    <a:pt x="2559" y="1231"/>
                  </a:lnTo>
                  <a:lnTo>
                    <a:pt x="2556" y="1219"/>
                  </a:lnTo>
                  <a:lnTo>
                    <a:pt x="2556" y="1207"/>
                  </a:lnTo>
                  <a:lnTo>
                    <a:pt x="2556" y="1195"/>
                  </a:lnTo>
                  <a:lnTo>
                    <a:pt x="2559" y="1184"/>
                  </a:lnTo>
                  <a:lnTo>
                    <a:pt x="2562" y="1174"/>
                  </a:lnTo>
                  <a:lnTo>
                    <a:pt x="2565" y="1164"/>
                  </a:lnTo>
                  <a:lnTo>
                    <a:pt x="2569" y="1154"/>
                  </a:lnTo>
                  <a:lnTo>
                    <a:pt x="2575" y="1146"/>
                  </a:lnTo>
                  <a:lnTo>
                    <a:pt x="2582" y="1137"/>
                  </a:lnTo>
                  <a:lnTo>
                    <a:pt x="2589" y="1130"/>
                  </a:lnTo>
                  <a:lnTo>
                    <a:pt x="2597" y="1123"/>
                  </a:lnTo>
                  <a:lnTo>
                    <a:pt x="2606" y="1118"/>
                  </a:lnTo>
                  <a:lnTo>
                    <a:pt x="2614" y="1112"/>
                  </a:lnTo>
                  <a:lnTo>
                    <a:pt x="2624" y="1108"/>
                  </a:lnTo>
                  <a:lnTo>
                    <a:pt x="2628" y="1106"/>
                  </a:lnTo>
                  <a:lnTo>
                    <a:pt x="2634" y="1105"/>
                  </a:lnTo>
                  <a:lnTo>
                    <a:pt x="2644" y="1102"/>
                  </a:lnTo>
                  <a:lnTo>
                    <a:pt x="2655" y="1101"/>
                  </a:lnTo>
                  <a:lnTo>
                    <a:pt x="2665" y="1101"/>
                  </a:lnTo>
                  <a:lnTo>
                    <a:pt x="2677" y="1101"/>
                  </a:lnTo>
                  <a:lnTo>
                    <a:pt x="2688" y="1102"/>
                  </a:lnTo>
                  <a:lnTo>
                    <a:pt x="2698" y="1105"/>
                  </a:lnTo>
                  <a:lnTo>
                    <a:pt x="2708" y="1108"/>
                  </a:lnTo>
                  <a:lnTo>
                    <a:pt x="2716" y="1112"/>
                  </a:lnTo>
                  <a:lnTo>
                    <a:pt x="2726" y="1118"/>
                  </a:lnTo>
                  <a:lnTo>
                    <a:pt x="2734" y="1123"/>
                  </a:lnTo>
                  <a:lnTo>
                    <a:pt x="2742" y="1130"/>
                  </a:lnTo>
                  <a:lnTo>
                    <a:pt x="2749" y="1137"/>
                  </a:lnTo>
                  <a:lnTo>
                    <a:pt x="2756" y="1146"/>
                  </a:lnTo>
                  <a:lnTo>
                    <a:pt x="2759" y="1150"/>
                  </a:lnTo>
                  <a:lnTo>
                    <a:pt x="2761" y="1154"/>
                  </a:lnTo>
                  <a:lnTo>
                    <a:pt x="2766" y="1164"/>
                  </a:lnTo>
                  <a:lnTo>
                    <a:pt x="2768" y="1174"/>
                  </a:lnTo>
                  <a:lnTo>
                    <a:pt x="2771" y="1184"/>
                  </a:lnTo>
                  <a:lnTo>
                    <a:pt x="2773" y="1195"/>
                  </a:lnTo>
                  <a:lnTo>
                    <a:pt x="2774" y="1207"/>
                  </a:lnTo>
                  <a:lnTo>
                    <a:pt x="2773" y="1219"/>
                  </a:lnTo>
                  <a:lnTo>
                    <a:pt x="2771" y="1231"/>
                  </a:lnTo>
                  <a:lnTo>
                    <a:pt x="2768" y="1241"/>
                  </a:lnTo>
                  <a:lnTo>
                    <a:pt x="2766" y="1251"/>
                  </a:lnTo>
                  <a:lnTo>
                    <a:pt x="2761" y="1260"/>
                  </a:lnTo>
                  <a:lnTo>
                    <a:pt x="2756" y="1269"/>
                  </a:lnTo>
                  <a:lnTo>
                    <a:pt x="2749" y="1277"/>
                  </a:lnTo>
                  <a:lnTo>
                    <a:pt x="2746" y="1282"/>
                  </a:lnTo>
                  <a:lnTo>
                    <a:pt x="2742" y="1286"/>
                  </a:lnTo>
                  <a:lnTo>
                    <a:pt x="2734" y="1293"/>
                  </a:lnTo>
                  <a:lnTo>
                    <a:pt x="2726" y="1299"/>
                  </a:lnTo>
                  <a:lnTo>
                    <a:pt x="2716" y="1303"/>
                  </a:lnTo>
                  <a:lnTo>
                    <a:pt x="2708" y="1307"/>
                  </a:lnTo>
                  <a:lnTo>
                    <a:pt x="2702" y="1310"/>
                  </a:lnTo>
                  <a:lnTo>
                    <a:pt x="2698" y="1311"/>
                  </a:lnTo>
                  <a:lnTo>
                    <a:pt x="2688" y="1313"/>
                  </a:lnTo>
                  <a:lnTo>
                    <a:pt x="2677" y="1316"/>
                  </a:lnTo>
                  <a:lnTo>
                    <a:pt x="2665" y="1316"/>
                  </a:lnTo>
                  <a:close/>
                  <a:moveTo>
                    <a:pt x="2579" y="1949"/>
                  </a:moveTo>
                  <a:lnTo>
                    <a:pt x="2579" y="1406"/>
                  </a:lnTo>
                  <a:lnTo>
                    <a:pt x="2751" y="1406"/>
                  </a:lnTo>
                  <a:lnTo>
                    <a:pt x="2751" y="1949"/>
                  </a:lnTo>
                  <a:lnTo>
                    <a:pt x="2579" y="1949"/>
                  </a:lnTo>
                  <a:close/>
                  <a:moveTo>
                    <a:pt x="2894" y="1949"/>
                  </a:moveTo>
                  <a:lnTo>
                    <a:pt x="2894" y="1029"/>
                  </a:lnTo>
                  <a:lnTo>
                    <a:pt x="3065" y="1029"/>
                  </a:lnTo>
                  <a:lnTo>
                    <a:pt x="3065" y="1491"/>
                  </a:lnTo>
                  <a:lnTo>
                    <a:pt x="3072" y="1479"/>
                  </a:lnTo>
                  <a:lnTo>
                    <a:pt x="3079" y="1470"/>
                  </a:lnTo>
                  <a:lnTo>
                    <a:pt x="3087" y="1460"/>
                  </a:lnTo>
                  <a:lnTo>
                    <a:pt x="3095" y="1450"/>
                  </a:lnTo>
                  <a:lnTo>
                    <a:pt x="3099" y="1446"/>
                  </a:lnTo>
                  <a:lnTo>
                    <a:pt x="3104" y="1441"/>
                  </a:lnTo>
                  <a:lnTo>
                    <a:pt x="3113" y="1433"/>
                  </a:lnTo>
                  <a:lnTo>
                    <a:pt x="3123" y="1426"/>
                  </a:lnTo>
                  <a:lnTo>
                    <a:pt x="3135" y="1420"/>
                  </a:lnTo>
                  <a:lnTo>
                    <a:pt x="3145" y="1414"/>
                  </a:lnTo>
                  <a:lnTo>
                    <a:pt x="3156" y="1409"/>
                  </a:lnTo>
                  <a:lnTo>
                    <a:pt x="3169" y="1405"/>
                  </a:lnTo>
                  <a:lnTo>
                    <a:pt x="3181" y="1400"/>
                  </a:lnTo>
                  <a:lnTo>
                    <a:pt x="3193" y="1399"/>
                  </a:lnTo>
                  <a:lnTo>
                    <a:pt x="3207" y="1396"/>
                  </a:lnTo>
                  <a:lnTo>
                    <a:pt x="3219" y="1395"/>
                  </a:lnTo>
                  <a:lnTo>
                    <a:pt x="3234" y="1395"/>
                  </a:lnTo>
                  <a:lnTo>
                    <a:pt x="3256" y="1396"/>
                  </a:lnTo>
                  <a:lnTo>
                    <a:pt x="3266" y="1398"/>
                  </a:lnTo>
                  <a:lnTo>
                    <a:pt x="3277" y="1399"/>
                  </a:lnTo>
                  <a:lnTo>
                    <a:pt x="3287" y="1402"/>
                  </a:lnTo>
                  <a:lnTo>
                    <a:pt x="3297" y="1403"/>
                  </a:lnTo>
                  <a:lnTo>
                    <a:pt x="3316" y="1410"/>
                  </a:lnTo>
                  <a:lnTo>
                    <a:pt x="3324" y="1414"/>
                  </a:lnTo>
                  <a:lnTo>
                    <a:pt x="3334" y="1419"/>
                  </a:lnTo>
                  <a:lnTo>
                    <a:pt x="3342" y="1424"/>
                  </a:lnTo>
                  <a:lnTo>
                    <a:pt x="3350" y="1430"/>
                  </a:lnTo>
                  <a:lnTo>
                    <a:pt x="3358" y="1436"/>
                  </a:lnTo>
                  <a:lnTo>
                    <a:pt x="3365" y="1443"/>
                  </a:lnTo>
                  <a:lnTo>
                    <a:pt x="3381" y="1457"/>
                  </a:lnTo>
                  <a:lnTo>
                    <a:pt x="3388" y="1465"/>
                  </a:lnTo>
                  <a:lnTo>
                    <a:pt x="3393" y="1474"/>
                  </a:lnTo>
                  <a:lnTo>
                    <a:pt x="3399" y="1482"/>
                  </a:lnTo>
                  <a:lnTo>
                    <a:pt x="3405" y="1492"/>
                  </a:lnTo>
                  <a:lnTo>
                    <a:pt x="3415" y="1512"/>
                  </a:lnTo>
                  <a:lnTo>
                    <a:pt x="3423" y="1533"/>
                  </a:lnTo>
                  <a:lnTo>
                    <a:pt x="3426" y="1544"/>
                  </a:lnTo>
                  <a:lnTo>
                    <a:pt x="3429" y="1556"/>
                  </a:lnTo>
                  <a:lnTo>
                    <a:pt x="3432" y="1569"/>
                  </a:lnTo>
                  <a:lnTo>
                    <a:pt x="3433" y="1581"/>
                  </a:lnTo>
                  <a:lnTo>
                    <a:pt x="3436" y="1594"/>
                  </a:lnTo>
                  <a:lnTo>
                    <a:pt x="3436" y="1607"/>
                  </a:lnTo>
                  <a:lnTo>
                    <a:pt x="3437" y="1635"/>
                  </a:lnTo>
                  <a:lnTo>
                    <a:pt x="3437" y="1949"/>
                  </a:lnTo>
                  <a:lnTo>
                    <a:pt x="3266" y="1949"/>
                  </a:lnTo>
                  <a:lnTo>
                    <a:pt x="3266" y="1646"/>
                  </a:lnTo>
                  <a:lnTo>
                    <a:pt x="3266" y="1635"/>
                  </a:lnTo>
                  <a:lnTo>
                    <a:pt x="3265" y="1625"/>
                  </a:lnTo>
                  <a:lnTo>
                    <a:pt x="3263" y="1615"/>
                  </a:lnTo>
                  <a:lnTo>
                    <a:pt x="3260" y="1607"/>
                  </a:lnTo>
                  <a:lnTo>
                    <a:pt x="3258" y="1598"/>
                  </a:lnTo>
                  <a:lnTo>
                    <a:pt x="3253" y="1590"/>
                  </a:lnTo>
                  <a:lnTo>
                    <a:pt x="3249" y="1583"/>
                  </a:lnTo>
                  <a:lnTo>
                    <a:pt x="3243" y="1576"/>
                  </a:lnTo>
                  <a:lnTo>
                    <a:pt x="3238" y="1570"/>
                  </a:lnTo>
                  <a:lnTo>
                    <a:pt x="3231" y="1566"/>
                  </a:lnTo>
                  <a:lnTo>
                    <a:pt x="3224" y="1561"/>
                  </a:lnTo>
                  <a:lnTo>
                    <a:pt x="3215" y="1557"/>
                  </a:lnTo>
                  <a:lnTo>
                    <a:pt x="3207" y="1554"/>
                  </a:lnTo>
                  <a:lnTo>
                    <a:pt x="3197" y="1553"/>
                  </a:lnTo>
                  <a:lnTo>
                    <a:pt x="3187" y="1552"/>
                  </a:lnTo>
                  <a:lnTo>
                    <a:pt x="3176" y="1552"/>
                  </a:lnTo>
                  <a:lnTo>
                    <a:pt x="3163" y="1552"/>
                  </a:lnTo>
                  <a:lnTo>
                    <a:pt x="3150" y="1553"/>
                  </a:lnTo>
                  <a:lnTo>
                    <a:pt x="3139" y="1556"/>
                  </a:lnTo>
                  <a:lnTo>
                    <a:pt x="3129" y="1559"/>
                  </a:lnTo>
                  <a:lnTo>
                    <a:pt x="3119" y="1561"/>
                  </a:lnTo>
                  <a:lnTo>
                    <a:pt x="3111" y="1567"/>
                  </a:lnTo>
                  <a:lnTo>
                    <a:pt x="3102" y="1573"/>
                  </a:lnTo>
                  <a:lnTo>
                    <a:pt x="3095" y="1578"/>
                  </a:lnTo>
                  <a:lnTo>
                    <a:pt x="3091" y="1583"/>
                  </a:lnTo>
                  <a:lnTo>
                    <a:pt x="3088" y="1585"/>
                  </a:lnTo>
                  <a:lnTo>
                    <a:pt x="3082" y="1594"/>
                  </a:lnTo>
                  <a:lnTo>
                    <a:pt x="3077" y="1602"/>
                  </a:lnTo>
                  <a:lnTo>
                    <a:pt x="3072" y="1612"/>
                  </a:lnTo>
                  <a:lnTo>
                    <a:pt x="3070" y="1622"/>
                  </a:lnTo>
                  <a:lnTo>
                    <a:pt x="3068" y="1634"/>
                  </a:lnTo>
                  <a:lnTo>
                    <a:pt x="3067" y="1646"/>
                  </a:lnTo>
                  <a:lnTo>
                    <a:pt x="3065" y="1658"/>
                  </a:lnTo>
                  <a:lnTo>
                    <a:pt x="3065" y="1949"/>
                  </a:lnTo>
                  <a:lnTo>
                    <a:pt x="2894" y="1949"/>
                  </a:lnTo>
                  <a:close/>
                  <a:moveTo>
                    <a:pt x="3663" y="1316"/>
                  </a:moveTo>
                  <a:lnTo>
                    <a:pt x="3652" y="1316"/>
                  </a:lnTo>
                  <a:lnTo>
                    <a:pt x="3641" y="1313"/>
                  </a:lnTo>
                  <a:lnTo>
                    <a:pt x="3631" y="1311"/>
                  </a:lnTo>
                  <a:lnTo>
                    <a:pt x="3621" y="1307"/>
                  </a:lnTo>
                  <a:lnTo>
                    <a:pt x="3613" y="1303"/>
                  </a:lnTo>
                  <a:lnTo>
                    <a:pt x="3603" y="1299"/>
                  </a:lnTo>
                  <a:lnTo>
                    <a:pt x="3594" y="1293"/>
                  </a:lnTo>
                  <a:lnTo>
                    <a:pt x="3587" y="1286"/>
                  </a:lnTo>
                  <a:lnTo>
                    <a:pt x="3579" y="1277"/>
                  </a:lnTo>
                  <a:lnTo>
                    <a:pt x="3573" y="1269"/>
                  </a:lnTo>
                  <a:lnTo>
                    <a:pt x="3567" y="1260"/>
                  </a:lnTo>
                  <a:lnTo>
                    <a:pt x="3563" y="1251"/>
                  </a:lnTo>
                  <a:lnTo>
                    <a:pt x="3559" y="1241"/>
                  </a:lnTo>
                  <a:lnTo>
                    <a:pt x="3556" y="1231"/>
                  </a:lnTo>
                  <a:lnTo>
                    <a:pt x="3555" y="1219"/>
                  </a:lnTo>
                  <a:lnTo>
                    <a:pt x="3553" y="1207"/>
                  </a:lnTo>
                  <a:lnTo>
                    <a:pt x="3555" y="1195"/>
                  </a:lnTo>
                  <a:lnTo>
                    <a:pt x="3556" y="1184"/>
                  </a:lnTo>
                  <a:lnTo>
                    <a:pt x="3559" y="1174"/>
                  </a:lnTo>
                  <a:lnTo>
                    <a:pt x="3563" y="1164"/>
                  </a:lnTo>
                  <a:lnTo>
                    <a:pt x="3567" y="1154"/>
                  </a:lnTo>
                  <a:lnTo>
                    <a:pt x="3573" y="1146"/>
                  </a:lnTo>
                  <a:lnTo>
                    <a:pt x="3579" y="1137"/>
                  </a:lnTo>
                  <a:lnTo>
                    <a:pt x="3587" y="1130"/>
                  </a:lnTo>
                  <a:lnTo>
                    <a:pt x="3594" y="1123"/>
                  </a:lnTo>
                  <a:lnTo>
                    <a:pt x="3603" y="1118"/>
                  </a:lnTo>
                  <a:lnTo>
                    <a:pt x="3613" y="1112"/>
                  </a:lnTo>
                  <a:lnTo>
                    <a:pt x="3621" y="1108"/>
                  </a:lnTo>
                  <a:lnTo>
                    <a:pt x="3627" y="1106"/>
                  </a:lnTo>
                  <a:lnTo>
                    <a:pt x="3631" y="1105"/>
                  </a:lnTo>
                  <a:lnTo>
                    <a:pt x="3641" y="1102"/>
                  </a:lnTo>
                  <a:lnTo>
                    <a:pt x="3652" y="1101"/>
                  </a:lnTo>
                  <a:lnTo>
                    <a:pt x="3663" y="1101"/>
                  </a:lnTo>
                  <a:lnTo>
                    <a:pt x="3675" y="1101"/>
                  </a:lnTo>
                  <a:lnTo>
                    <a:pt x="3685" y="1102"/>
                  </a:lnTo>
                  <a:lnTo>
                    <a:pt x="3695" y="1105"/>
                  </a:lnTo>
                  <a:lnTo>
                    <a:pt x="3704" y="1108"/>
                  </a:lnTo>
                  <a:lnTo>
                    <a:pt x="3714" y="1112"/>
                  </a:lnTo>
                  <a:lnTo>
                    <a:pt x="3723" y="1118"/>
                  </a:lnTo>
                  <a:lnTo>
                    <a:pt x="3731" y="1123"/>
                  </a:lnTo>
                  <a:lnTo>
                    <a:pt x="3740" y="1130"/>
                  </a:lnTo>
                  <a:lnTo>
                    <a:pt x="3747" y="1137"/>
                  </a:lnTo>
                  <a:lnTo>
                    <a:pt x="3752" y="1146"/>
                  </a:lnTo>
                  <a:lnTo>
                    <a:pt x="3755" y="1150"/>
                  </a:lnTo>
                  <a:lnTo>
                    <a:pt x="3758" y="1154"/>
                  </a:lnTo>
                  <a:lnTo>
                    <a:pt x="3762" y="1164"/>
                  </a:lnTo>
                  <a:lnTo>
                    <a:pt x="3767" y="1174"/>
                  </a:lnTo>
                  <a:lnTo>
                    <a:pt x="3769" y="1184"/>
                  </a:lnTo>
                  <a:lnTo>
                    <a:pt x="3771" y="1195"/>
                  </a:lnTo>
                  <a:lnTo>
                    <a:pt x="3771" y="1207"/>
                  </a:lnTo>
                  <a:lnTo>
                    <a:pt x="3771" y="1219"/>
                  </a:lnTo>
                  <a:lnTo>
                    <a:pt x="3769" y="1231"/>
                  </a:lnTo>
                  <a:lnTo>
                    <a:pt x="3767" y="1241"/>
                  </a:lnTo>
                  <a:lnTo>
                    <a:pt x="3762" y="1251"/>
                  </a:lnTo>
                  <a:lnTo>
                    <a:pt x="3758" y="1260"/>
                  </a:lnTo>
                  <a:lnTo>
                    <a:pt x="3752" y="1269"/>
                  </a:lnTo>
                  <a:lnTo>
                    <a:pt x="3747" y="1277"/>
                  </a:lnTo>
                  <a:lnTo>
                    <a:pt x="3743" y="1282"/>
                  </a:lnTo>
                  <a:lnTo>
                    <a:pt x="3740" y="1286"/>
                  </a:lnTo>
                  <a:lnTo>
                    <a:pt x="3731" y="1293"/>
                  </a:lnTo>
                  <a:lnTo>
                    <a:pt x="3723" y="1299"/>
                  </a:lnTo>
                  <a:lnTo>
                    <a:pt x="3714" y="1303"/>
                  </a:lnTo>
                  <a:lnTo>
                    <a:pt x="3704" y="1307"/>
                  </a:lnTo>
                  <a:lnTo>
                    <a:pt x="3700" y="1310"/>
                  </a:lnTo>
                  <a:lnTo>
                    <a:pt x="3695" y="1311"/>
                  </a:lnTo>
                  <a:lnTo>
                    <a:pt x="3685" y="1313"/>
                  </a:lnTo>
                  <a:lnTo>
                    <a:pt x="3675" y="1316"/>
                  </a:lnTo>
                  <a:lnTo>
                    <a:pt x="3663" y="1316"/>
                  </a:lnTo>
                  <a:close/>
                  <a:moveTo>
                    <a:pt x="3577" y="1949"/>
                  </a:moveTo>
                  <a:lnTo>
                    <a:pt x="3577" y="1406"/>
                  </a:lnTo>
                  <a:lnTo>
                    <a:pt x="3748" y="1406"/>
                  </a:lnTo>
                  <a:lnTo>
                    <a:pt x="3748" y="1949"/>
                  </a:lnTo>
                  <a:lnTo>
                    <a:pt x="3577" y="1949"/>
                  </a:lnTo>
                  <a:close/>
                  <a:moveTo>
                    <a:pt x="3891" y="1949"/>
                  </a:moveTo>
                  <a:lnTo>
                    <a:pt x="3891" y="1406"/>
                  </a:lnTo>
                  <a:lnTo>
                    <a:pt x="4064" y="1406"/>
                  </a:lnTo>
                  <a:lnTo>
                    <a:pt x="4059" y="1495"/>
                  </a:lnTo>
                  <a:lnTo>
                    <a:pt x="4066" y="1484"/>
                  </a:lnTo>
                  <a:lnTo>
                    <a:pt x="4073" y="1472"/>
                  </a:lnTo>
                  <a:lnTo>
                    <a:pt x="4081" y="1463"/>
                  </a:lnTo>
                  <a:lnTo>
                    <a:pt x="4089" y="1453"/>
                  </a:lnTo>
                  <a:lnTo>
                    <a:pt x="4099" y="1443"/>
                  </a:lnTo>
                  <a:lnTo>
                    <a:pt x="4109" y="1434"/>
                  </a:lnTo>
                  <a:lnTo>
                    <a:pt x="4119" y="1427"/>
                  </a:lnTo>
                  <a:lnTo>
                    <a:pt x="4130" y="1420"/>
                  </a:lnTo>
                  <a:lnTo>
                    <a:pt x="4141" y="1414"/>
                  </a:lnTo>
                  <a:lnTo>
                    <a:pt x="4153" y="1409"/>
                  </a:lnTo>
                  <a:lnTo>
                    <a:pt x="4165" y="1405"/>
                  </a:lnTo>
                  <a:lnTo>
                    <a:pt x="4178" y="1402"/>
                  </a:lnTo>
                  <a:lnTo>
                    <a:pt x="4191" y="1399"/>
                  </a:lnTo>
                  <a:lnTo>
                    <a:pt x="4204" y="1396"/>
                  </a:lnTo>
                  <a:lnTo>
                    <a:pt x="4218" y="1395"/>
                  </a:lnTo>
                  <a:lnTo>
                    <a:pt x="4232" y="1395"/>
                  </a:lnTo>
                  <a:lnTo>
                    <a:pt x="4253" y="1396"/>
                  </a:lnTo>
                  <a:lnTo>
                    <a:pt x="4264" y="1398"/>
                  </a:lnTo>
                  <a:lnTo>
                    <a:pt x="4274" y="1399"/>
                  </a:lnTo>
                  <a:lnTo>
                    <a:pt x="4284" y="1402"/>
                  </a:lnTo>
                  <a:lnTo>
                    <a:pt x="4294" y="1403"/>
                  </a:lnTo>
                  <a:lnTo>
                    <a:pt x="4314" y="1410"/>
                  </a:lnTo>
                  <a:lnTo>
                    <a:pt x="4322" y="1414"/>
                  </a:lnTo>
                  <a:lnTo>
                    <a:pt x="4331" y="1419"/>
                  </a:lnTo>
                  <a:lnTo>
                    <a:pt x="4339" y="1424"/>
                  </a:lnTo>
                  <a:lnTo>
                    <a:pt x="4348" y="1430"/>
                  </a:lnTo>
                  <a:lnTo>
                    <a:pt x="4356" y="1436"/>
                  </a:lnTo>
                  <a:lnTo>
                    <a:pt x="4363" y="1443"/>
                  </a:lnTo>
                  <a:lnTo>
                    <a:pt x="4377" y="1457"/>
                  </a:lnTo>
                  <a:lnTo>
                    <a:pt x="4385" y="1465"/>
                  </a:lnTo>
                  <a:lnTo>
                    <a:pt x="4392" y="1474"/>
                  </a:lnTo>
                  <a:lnTo>
                    <a:pt x="4397" y="1482"/>
                  </a:lnTo>
                  <a:lnTo>
                    <a:pt x="4403" y="1492"/>
                  </a:lnTo>
                  <a:lnTo>
                    <a:pt x="4411" y="1512"/>
                  </a:lnTo>
                  <a:lnTo>
                    <a:pt x="4420" y="1533"/>
                  </a:lnTo>
                  <a:lnTo>
                    <a:pt x="4424" y="1544"/>
                  </a:lnTo>
                  <a:lnTo>
                    <a:pt x="4427" y="1556"/>
                  </a:lnTo>
                  <a:lnTo>
                    <a:pt x="4428" y="1569"/>
                  </a:lnTo>
                  <a:lnTo>
                    <a:pt x="4431" y="1581"/>
                  </a:lnTo>
                  <a:lnTo>
                    <a:pt x="4433" y="1594"/>
                  </a:lnTo>
                  <a:lnTo>
                    <a:pt x="4434" y="1607"/>
                  </a:lnTo>
                  <a:lnTo>
                    <a:pt x="4435" y="1635"/>
                  </a:lnTo>
                  <a:lnTo>
                    <a:pt x="4435" y="1949"/>
                  </a:lnTo>
                  <a:lnTo>
                    <a:pt x="4263" y="1949"/>
                  </a:lnTo>
                  <a:lnTo>
                    <a:pt x="4263" y="1646"/>
                  </a:lnTo>
                  <a:lnTo>
                    <a:pt x="4263" y="1635"/>
                  </a:lnTo>
                  <a:lnTo>
                    <a:pt x="4262" y="1625"/>
                  </a:lnTo>
                  <a:lnTo>
                    <a:pt x="4260" y="1615"/>
                  </a:lnTo>
                  <a:lnTo>
                    <a:pt x="4257" y="1607"/>
                  </a:lnTo>
                  <a:lnTo>
                    <a:pt x="4254" y="1598"/>
                  </a:lnTo>
                  <a:lnTo>
                    <a:pt x="4250" y="1590"/>
                  </a:lnTo>
                  <a:lnTo>
                    <a:pt x="4246" y="1583"/>
                  </a:lnTo>
                  <a:lnTo>
                    <a:pt x="4242" y="1576"/>
                  </a:lnTo>
                  <a:lnTo>
                    <a:pt x="4235" y="1570"/>
                  </a:lnTo>
                  <a:lnTo>
                    <a:pt x="4229" y="1566"/>
                  </a:lnTo>
                  <a:lnTo>
                    <a:pt x="4221" y="1561"/>
                  </a:lnTo>
                  <a:lnTo>
                    <a:pt x="4213" y="1557"/>
                  </a:lnTo>
                  <a:lnTo>
                    <a:pt x="4204" y="1554"/>
                  </a:lnTo>
                  <a:lnTo>
                    <a:pt x="4194" y="1553"/>
                  </a:lnTo>
                  <a:lnTo>
                    <a:pt x="4184" y="1552"/>
                  </a:lnTo>
                  <a:lnTo>
                    <a:pt x="4172" y="1552"/>
                  </a:lnTo>
                  <a:lnTo>
                    <a:pt x="4160" y="1552"/>
                  </a:lnTo>
                  <a:lnTo>
                    <a:pt x="4148" y="1553"/>
                  </a:lnTo>
                  <a:lnTo>
                    <a:pt x="4137" y="1556"/>
                  </a:lnTo>
                  <a:lnTo>
                    <a:pt x="4127" y="1559"/>
                  </a:lnTo>
                  <a:lnTo>
                    <a:pt x="4117" y="1561"/>
                  </a:lnTo>
                  <a:lnTo>
                    <a:pt x="4107" y="1567"/>
                  </a:lnTo>
                  <a:lnTo>
                    <a:pt x="4100" y="1573"/>
                  </a:lnTo>
                  <a:lnTo>
                    <a:pt x="4092" y="1578"/>
                  </a:lnTo>
                  <a:lnTo>
                    <a:pt x="4089" y="1583"/>
                  </a:lnTo>
                  <a:lnTo>
                    <a:pt x="4085" y="1585"/>
                  </a:lnTo>
                  <a:lnTo>
                    <a:pt x="4079" y="1594"/>
                  </a:lnTo>
                  <a:lnTo>
                    <a:pt x="4075" y="1602"/>
                  </a:lnTo>
                  <a:lnTo>
                    <a:pt x="4071" y="1612"/>
                  </a:lnTo>
                  <a:lnTo>
                    <a:pt x="4068" y="1622"/>
                  </a:lnTo>
                  <a:lnTo>
                    <a:pt x="4065" y="1634"/>
                  </a:lnTo>
                  <a:lnTo>
                    <a:pt x="4064" y="1646"/>
                  </a:lnTo>
                  <a:lnTo>
                    <a:pt x="4064" y="1658"/>
                  </a:lnTo>
                  <a:lnTo>
                    <a:pt x="4064" y="1949"/>
                  </a:lnTo>
                  <a:lnTo>
                    <a:pt x="3891" y="1949"/>
                  </a:lnTo>
                  <a:close/>
                  <a:moveTo>
                    <a:pt x="542" y="866"/>
                  </a:moveTo>
                  <a:lnTo>
                    <a:pt x="542" y="157"/>
                  </a:lnTo>
                  <a:lnTo>
                    <a:pt x="294" y="157"/>
                  </a:lnTo>
                  <a:lnTo>
                    <a:pt x="294" y="0"/>
                  </a:lnTo>
                  <a:lnTo>
                    <a:pt x="967" y="0"/>
                  </a:lnTo>
                  <a:lnTo>
                    <a:pt x="967" y="157"/>
                  </a:lnTo>
                  <a:lnTo>
                    <a:pt x="720" y="157"/>
                  </a:lnTo>
                  <a:lnTo>
                    <a:pt x="720" y="866"/>
                  </a:lnTo>
                  <a:lnTo>
                    <a:pt x="542" y="866"/>
                  </a:lnTo>
                  <a:close/>
                  <a:moveTo>
                    <a:pt x="1097" y="647"/>
                  </a:moveTo>
                  <a:lnTo>
                    <a:pt x="1100" y="657"/>
                  </a:lnTo>
                  <a:lnTo>
                    <a:pt x="1103" y="663"/>
                  </a:lnTo>
                  <a:lnTo>
                    <a:pt x="1104" y="667"/>
                  </a:lnTo>
                  <a:lnTo>
                    <a:pt x="1110" y="675"/>
                  </a:lnTo>
                  <a:lnTo>
                    <a:pt x="1114" y="684"/>
                  </a:lnTo>
                  <a:lnTo>
                    <a:pt x="1121" y="692"/>
                  </a:lnTo>
                  <a:lnTo>
                    <a:pt x="1128" y="699"/>
                  </a:lnTo>
                  <a:lnTo>
                    <a:pt x="1135" y="706"/>
                  </a:lnTo>
                  <a:lnTo>
                    <a:pt x="1144" y="712"/>
                  </a:lnTo>
                  <a:lnTo>
                    <a:pt x="1152" y="718"/>
                  </a:lnTo>
                  <a:lnTo>
                    <a:pt x="1162" y="722"/>
                  </a:lnTo>
                  <a:lnTo>
                    <a:pt x="1174" y="726"/>
                  </a:lnTo>
                  <a:lnTo>
                    <a:pt x="1185" y="729"/>
                  </a:lnTo>
                  <a:lnTo>
                    <a:pt x="1196" y="732"/>
                  </a:lnTo>
                  <a:lnTo>
                    <a:pt x="1209" y="733"/>
                  </a:lnTo>
                  <a:lnTo>
                    <a:pt x="1223" y="735"/>
                  </a:lnTo>
                  <a:lnTo>
                    <a:pt x="1237" y="735"/>
                  </a:lnTo>
                  <a:lnTo>
                    <a:pt x="1248" y="735"/>
                  </a:lnTo>
                  <a:lnTo>
                    <a:pt x="1260" y="733"/>
                  </a:lnTo>
                  <a:lnTo>
                    <a:pt x="1281" y="730"/>
                  </a:lnTo>
                  <a:lnTo>
                    <a:pt x="1291" y="729"/>
                  </a:lnTo>
                  <a:lnTo>
                    <a:pt x="1301" y="726"/>
                  </a:lnTo>
                  <a:lnTo>
                    <a:pt x="1319" y="721"/>
                  </a:lnTo>
                  <a:lnTo>
                    <a:pt x="1335" y="713"/>
                  </a:lnTo>
                  <a:lnTo>
                    <a:pt x="1349" y="706"/>
                  </a:lnTo>
                  <a:lnTo>
                    <a:pt x="1363" y="699"/>
                  </a:lnTo>
                  <a:lnTo>
                    <a:pt x="1373" y="691"/>
                  </a:lnTo>
                  <a:lnTo>
                    <a:pt x="1472" y="797"/>
                  </a:lnTo>
                  <a:lnTo>
                    <a:pt x="1462" y="805"/>
                  </a:lnTo>
                  <a:lnTo>
                    <a:pt x="1451" y="814"/>
                  </a:lnTo>
                  <a:lnTo>
                    <a:pt x="1429" y="829"/>
                  </a:lnTo>
                  <a:lnTo>
                    <a:pt x="1417" y="836"/>
                  </a:lnTo>
                  <a:lnTo>
                    <a:pt x="1405" y="842"/>
                  </a:lnTo>
                  <a:lnTo>
                    <a:pt x="1379" y="855"/>
                  </a:lnTo>
                  <a:lnTo>
                    <a:pt x="1364" y="859"/>
                  </a:lnTo>
                  <a:lnTo>
                    <a:pt x="1349" y="865"/>
                  </a:lnTo>
                  <a:lnTo>
                    <a:pt x="1333" y="868"/>
                  </a:lnTo>
                  <a:lnTo>
                    <a:pt x="1316" y="872"/>
                  </a:lnTo>
                  <a:lnTo>
                    <a:pt x="1298" y="873"/>
                  </a:lnTo>
                  <a:lnTo>
                    <a:pt x="1280" y="876"/>
                  </a:lnTo>
                  <a:lnTo>
                    <a:pt x="1260" y="877"/>
                  </a:lnTo>
                  <a:lnTo>
                    <a:pt x="1240" y="877"/>
                  </a:lnTo>
                  <a:lnTo>
                    <a:pt x="1222" y="877"/>
                  </a:lnTo>
                  <a:lnTo>
                    <a:pt x="1203" y="876"/>
                  </a:lnTo>
                  <a:lnTo>
                    <a:pt x="1169" y="872"/>
                  </a:lnTo>
                  <a:lnTo>
                    <a:pt x="1154" y="869"/>
                  </a:lnTo>
                  <a:lnTo>
                    <a:pt x="1138" y="865"/>
                  </a:lnTo>
                  <a:lnTo>
                    <a:pt x="1123" y="860"/>
                  </a:lnTo>
                  <a:lnTo>
                    <a:pt x="1109" y="856"/>
                  </a:lnTo>
                  <a:lnTo>
                    <a:pt x="1094" y="851"/>
                  </a:lnTo>
                  <a:lnTo>
                    <a:pt x="1080" y="845"/>
                  </a:lnTo>
                  <a:lnTo>
                    <a:pt x="1066" y="839"/>
                  </a:lnTo>
                  <a:lnTo>
                    <a:pt x="1053" y="832"/>
                  </a:lnTo>
                  <a:lnTo>
                    <a:pt x="1042" y="824"/>
                  </a:lnTo>
                  <a:lnTo>
                    <a:pt x="1029" y="817"/>
                  </a:lnTo>
                  <a:lnTo>
                    <a:pt x="1018" y="807"/>
                  </a:lnTo>
                  <a:lnTo>
                    <a:pt x="1008" y="798"/>
                  </a:lnTo>
                  <a:lnTo>
                    <a:pt x="997" y="788"/>
                  </a:lnTo>
                  <a:lnTo>
                    <a:pt x="988" y="778"/>
                  </a:lnTo>
                  <a:lnTo>
                    <a:pt x="978" y="767"/>
                  </a:lnTo>
                  <a:lnTo>
                    <a:pt x="970" y="756"/>
                  </a:lnTo>
                  <a:lnTo>
                    <a:pt x="963" y="745"/>
                  </a:lnTo>
                  <a:lnTo>
                    <a:pt x="956" y="733"/>
                  </a:lnTo>
                  <a:lnTo>
                    <a:pt x="949" y="721"/>
                  </a:lnTo>
                  <a:lnTo>
                    <a:pt x="943" y="708"/>
                  </a:lnTo>
                  <a:lnTo>
                    <a:pt x="939" y="695"/>
                  </a:lnTo>
                  <a:lnTo>
                    <a:pt x="935" y="682"/>
                  </a:lnTo>
                  <a:lnTo>
                    <a:pt x="930" y="668"/>
                  </a:lnTo>
                  <a:lnTo>
                    <a:pt x="928" y="654"/>
                  </a:lnTo>
                  <a:lnTo>
                    <a:pt x="925" y="640"/>
                  </a:lnTo>
                  <a:lnTo>
                    <a:pt x="923" y="624"/>
                  </a:lnTo>
                  <a:lnTo>
                    <a:pt x="922" y="609"/>
                  </a:lnTo>
                  <a:lnTo>
                    <a:pt x="920" y="593"/>
                  </a:lnTo>
                  <a:lnTo>
                    <a:pt x="922" y="578"/>
                  </a:lnTo>
                  <a:lnTo>
                    <a:pt x="923" y="562"/>
                  </a:lnTo>
                  <a:lnTo>
                    <a:pt x="925" y="548"/>
                  </a:lnTo>
                  <a:lnTo>
                    <a:pt x="928" y="534"/>
                  </a:lnTo>
                  <a:lnTo>
                    <a:pt x="930" y="520"/>
                  </a:lnTo>
                  <a:lnTo>
                    <a:pt x="935" y="506"/>
                  </a:lnTo>
                  <a:lnTo>
                    <a:pt x="939" y="493"/>
                  </a:lnTo>
                  <a:lnTo>
                    <a:pt x="944" y="480"/>
                  </a:lnTo>
                  <a:lnTo>
                    <a:pt x="950" y="468"/>
                  </a:lnTo>
                  <a:lnTo>
                    <a:pt x="956" y="455"/>
                  </a:lnTo>
                  <a:lnTo>
                    <a:pt x="963" y="444"/>
                  </a:lnTo>
                  <a:lnTo>
                    <a:pt x="971" y="432"/>
                  </a:lnTo>
                  <a:lnTo>
                    <a:pt x="978" y="421"/>
                  </a:lnTo>
                  <a:lnTo>
                    <a:pt x="988" y="411"/>
                  </a:lnTo>
                  <a:lnTo>
                    <a:pt x="997" y="401"/>
                  </a:lnTo>
                  <a:lnTo>
                    <a:pt x="1008" y="391"/>
                  </a:lnTo>
                  <a:lnTo>
                    <a:pt x="1018" y="381"/>
                  </a:lnTo>
                  <a:lnTo>
                    <a:pt x="1029" y="373"/>
                  </a:lnTo>
                  <a:lnTo>
                    <a:pt x="1041" y="364"/>
                  </a:lnTo>
                  <a:lnTo>
                    <a:pt x="1052" y="357"/>
                  </a:lnTo>
                  <a:lnTo>
                    <a:pt x="1065" y="350"/>
                  </a:lnTo>
                  <a:lnTo>
                    <a:pt x="1077" y="343"/>
                  </a:lnTo>
                  <a:lnTo>
                    <a:pt x="1090" y="338"/>
                  </a:lnTo>
                  <a:lnTo>
                    <a:pt x="1103" y="333"/>
                  </a:lnTo>
                  <a:lnTo>
                    <a:pt x="1116" y="328"/>
                  </a:lnTo>
                  <a:lnTo>
                    <a:pt x="1130" y="323"/>
                  </a:lnTo>
                  <a:lnTo>
                    <a:pt x="1144" y="321"/>
                  </a:lnTo>
                  <a:lnTo>
                    <a:pt x="1159" y="318"/>
                  </a:lnTo>
                  <a:lnTo>
                    <a:pt x="1174" y="315"/>
                  </a:lnTo>
                  <a:lnTo>
                    <a:pt x="1189" y="314"/>
                  </a:lnTo>
                  <a:lnTo>
                    <a:pt x="1205" y="312"/>
                  </a:lnTo>
                  <a:lnTo>
                    <a:pt x="1220" y="312"/>
                  </a:lnTo>
                  <a:lnTo>
                    <a:pt x="1239" y="312"/>
                  </a:lnTo>
                  <a:lnTo>
                    <a:pt x="1256" y="314"/>
                  </a:lnTo>
                  <a:lnTo>
                    <a:pt x="1273" y="316"/>
                  </a:lnTo>
                  <a:lnTo>
                    <a:pt x="1289" y="319"/>
                  </a:lnTo>
                  <a:lnTo>
                    <a:pt x="1305" y="322"/>
                  </a:lnTo>
                  <a:lnTo>
                    <a:pt x="1321" y="326"/>
                  </a:lnTo>
                  <a:lnTo>
                    <a:pt x="1335" y="332"/>
                  </a:lnTo>
                  <a:lnTo>
                    <a:pt x="1349" y="338"/>
                  </a:lnTo>
                  <a:lnTo>
                    <a:pt x="1363" y="343"/>
                  </a:lnTo>
                  <a:lnTo>
                    <a:pt x="1376" y="350"/>
                  </a:lnTo>
                  <a:lnTo>
                    <a:pt x="1388" y="359"/>
                  </a:lnTo>
                  <a:lnTo>
                    <a:pt x="1400" y="367"/>
                  </a:lnTo>
                  <a:lnTo>
                    <a:pt x="1411" y="376"/>
                  </a:lnTo>
                  <a:lnTo>
                    <a:pt x="1417" y="381"/>
                  </a:lnTo>
                  <a:lnTo>
                    <a:pt x="1422" y="386"/>
                  </a:lnTo>
                  <a:lnTo>
                    <a:pt x="1432" y="397"/>
                  </a:lnTo>
                  <a:lnTo>
                    <a:pt x="1442" y="408"/>
                  </a:lnTo>
                  <a:lnTo>
                    <a:pt x="1451" y="420"/>
                  </a:lnTo>
                  <a:lnTo>
                    <a:pt x="1459" y="432"/>
                  </a:lnTo>
                  <a:lnTo>
                    <a:pt x="1468" y="445"/>
                  </a:lnTo>
                  <a:lnTo>
                    <a:pt x="1475" y="458"/>
                  </a:lnTo>
                  <a:lnTo>
                    <a:pt x="1480" y="472"/>
                  </a:lnTo>
                  <a:lnTo>
                    <a:pt x="1486" y="486"/>
                  </a:lnTo>
                  <a:lnTo>
                    <a:pt x="1492" y="500"/>
                  </a:lnTo>
                  <a:lnTo>
                    <a:pt x="1496" y="514"/>
                  </a:lnTo>
                  <a:lnTo>
                    <a:pt x="1500" y="530"/>
                  </a:lnTo>
                  <a:lnTo>
                    <a:pt x="1503" y="545"/>
                  </a:lnTo>
                  <a:lnTo>
                    <a:pt x="1506" y="561"/>
                  </a:lnTo>
                  <a:lnTo>
                    <a:pt x="1507" y="578"/>
                  </a:lnTo>
                  <a:lnTo>
                    <a:pt x="1509" y="593"/>
                  </a:lnTo>
                  <a:lnTo>
                    <a:pt x="1509" y="612"/>
                  </a:lnTo>
                  <a:lnTo>
                    <a:pt x="1509" y="629"/>
                  </a:lnTo>
                  <a:lnTo>
                    <a:pt x="1509" y="647"/>
                  </a:lnTo>
                  <a:lnTo>
                    <a:pt x="1097" y="647"/>
                  </a:lnTo>
                  <a:close/>
                  <a:moveTo>
                    <a:pt x="1094" y="548"/>
                  </a:moveTo>
                  <a:lnTo>
                    <a:pt x="1335" y="548"/>
                  </a:lnTo>
                  <a:lnTo>
                    <a:pt x="1333" y="537"/>
                  </a:lnTo>
                  <a:lnTo>
                    <a:pt x="1330" y="526"/>
                  </a:lnTo>
                  <a:lnTo>
                    <a:pt x="1328" y="517"/>
                  </a:lnTo>
                  <a:lnTo>
                    <a:pt x="1323" y="507"/>
                  </a:lnTo>
                  <a:lnTo>
                    <a:pt x="1319" y="499"/>
                  </a:lnTo>
                  <a:lnTo>
                    <a:pt x="1314" y="492"/>
                  </a:lnTo>
                  <a:lnTo>
                    <a:pt x="1308" y="483"/>
                  </a:lnTo>
                  <a:lnTo>
                    <a:pt x="1301" y="477"/>
                  </a:lnTo>
                  <a:lnTo>
                    <a:pt x="1294" y="472"/>
                  </a:lnTo>
                  <a:lnTo>
                    <a:pt x="1285" y="466"/>
                  </a:lnTo>
                  <a:lnTo>
                    <a:pt x="1281" y="463"/>
                  </a:lnTo>
                  <a:lnTo>
                    <a:pt x="1277" y="462"/>
                  </a:lnTo>
                  <a:lnTo>
                    <a:pt x="1267" y="458"/>
                  </a:lnTo>
                  <a:lnTo>
                    <a:pt x="1257" y="456"/>
                  </a:lnTo>
                  <a:lnTo>
                    <a:pt x="1246" y="453"/>
                  </a:lnTo>
                  <a:lnTo>
                    <a:pt x="1234" y="452"/>
                  </a:lnTo>
                  <a:lnTo>
                    <a:pt x="1222" y="452"/>
                  </a:lnTo>
                  <a:lnTo>
                    <a:pt x="1209" y="452"/>
                  </a:lnTo>
                  <a:lnTo>
                    <a:pt x="1198" y="453"/>
                  </a:lnTo>
                  <a:lnTo>
                    <a:pt x="1186" y="455"/>
                  </a:lnTo>
                  <a:lnTo>
                    <a:pt x="1175" y="458"/>
                  </a:lnTo>
                  <a:lnTo>
                    <a:pt x="1165" y="460"/>
                  </a:lnTo>
                  <a:lnTo>
                    <a:pt x="1155" y="465"/>
                  </a:lnTo>
                  <a:lnTo>
                    <a:pt x="1147" y="470"/>
                  </a:lnTo>
                  <a:lnTo>
                    <a:pt x="1138" y="475"/>
                  </a:lnTo>
                  <a:lnTo>
                    <a:pt x="1130" y="482"/>
                  </a:lnTo>
                  <a:lnTo>
                    <a:pt x="1123" y="489"/>
                  </a:lnTo>
                  <a:lnTo>
                    <a:pt x="1120" y="493"/>
                  </a:lnTo>
                  <a:lnTo>
                    <a:pt x="1117" y="496"/>
                  </a:lnTo>
                  <a:lnTo>
                    <a:pt x="1110" y="506"/>
                  </a:lnTo>
                  <a:lnTo>
                    <a:pt x="1106" y="514"/>
                  </a:lnTo>
                  <a:lnTo>
                    <a:pt x="1101" y="524"/>
                  </a:lnTo>
                  <a:lnTo>
                    <a:pt x="1097" y="535"/>
                  </a:lnTo>
                  <a:lnTo>
                    <a:pt x="1094" y="548"/>
                  </a:lnTo>
                  <a:close/>
                  <a:moveTo>
                    <a:pt x="1906" y="877"/>
                  </a:moveTo>
                  <a:lnTo>
                    <a:pt x="1890" y="877"/>
                  </a:lnTo>
                  <a:lnTo>
                    <a:pt x="1875" y="876"/>
                  </a:lnTo>
                  <a:lnTo>
                    <a:pt x="1845" y="872"/>
                  </a:lnTo>
                  <a:lnTo>
                    <a:pt x="1830" y="869"/>
                  </a:lnTo>
                  <a:lnTo>
                    <a:pt x="1815" y="865"/>
                  </a:lnTo>
                  <a:lnTo>
                    <a:pt x="1803" y="860"/>
                  </a:lnTo>
                  <a:lnTo>
                    <a:pt x="1789" y="856"/>
                  </a:lnTo>
                  <a:lnTo>
                    <a:pt x="1776" y="851"/>
                  </a:lnTo>
                  <a:lnTo>
                    <a:pt x="1763" y="845"/>
                  </a:lnTo>
                  <a:lnTo>
                    <a:pt x="1750" y="839"/>
                  </a:lnTo>
                  <a:lnTo>
                    <a:pt x="1738" y="832"/>
                  </a:lnTo>
                  <a:lnTo>
                    <a:pt x="1726" y="825"/>
                  </a:lnTo>
                  <a:lnTo>
                    <a:pt x="1715" y="817"/>
                  </a:lnTo>
                  <a:lnTo>
                    <a:pt x="1704" y="808"/>
                  </a:lnTo>
                  <a:lnTo>
                    <a:pt x="1694" y="798"/>
                  </a:lnTo>
                  <a:lnTo>
                    <a:pt x="1684" y="788"/>
                  </a:lnTo>
                  <a:lnTo>
                    <a:pt x="1674" y="778"/>
                  </a:lnTo>
                  <a:lnTo>
                    <a:pt x="1666" y="767"/>
                  </a:lnTo>
                  <a:lnTo>
                    <a:pt x="1657" y="757"/>
                  </a:lnTo>
                  <a:lnTo>
                    <a:pt x="1649" y="746"/>
                  </a:lnTo>
                  <a:lnTo>
                    <a:pt x="1642" y="733"/>
                  </a:lnTo>
                  <a:lnTo>
                    <a:pt x="1636" y="722"/>
                  </a:lnTo>
                  <a:lnTo>
                    <a:pt x="1630" y="709"/>
                  </a:lnTo>
                  <a:lnTo>
                    <a:pt x="1625" y="697"/>
                  </a:lnTo>
                  <a:lnTo>
                    <a:pt x="1620" y="684"/>
                  </a:lnTo>
                  <a:lnTo>
                    <a:pt x="1616" y="670"/>
                  </a:lnTo>
                  <a:lnTo>
                    <a:pt x="1613" y="656"/>
                  </a:lnTo>
                  <a:lnTo>
                    <a:pt x="1610" y="641"/>
                  </a:lnTo>
                  <a:lnTo>
                    <a:pt x="1609" y="626"/>
                  </a:lnTo>
                  <a:lnTo>
                    <a:pt x="1608" y="612"/>
                  </a:lnTo>
                  <a:lnTo>
                    <a:pt x="1608" y="596"/>
                  </a:lnTo>
                  <a:lnTo>
                    <a:pt x="1608" y="581"/>
                  </a:lnTo>
                  <a:lnTo>
                    <a:pt x="1609" y="565"/>
                  </a:lnTo>
                  <a:lnTo>
                    <a:pt x="1610" y="550"/>
                  </a:lnTo>
                  <a:lnTo>
                    <a:pt x="1613" y="535"/>
                  </a:lnTo>
                  <a:lnTo>
                    <a:pt x="1616" y="521"/>
                  </a:lnTo>
                  <a:lnTo>
                    <a:pt x="1620" y="509"/>
                  </a:lnTo>
                  <a:lnTo>
                    <a:pt x="1625" y="494"/>
                  </a:lnTo>
                  <a:lnTo>
                    <a:pt x="1630" y="482"/>
                  </a:lnTo>
                  <a:lnTo>
                    <a:pt x="1636" y="469"/>
                  </a:lnTo>
                  <a:lnTo>
                    <a:pt x="1642" y="456"/>
                  </a:lnTo>
                  <a:lnTo>
                    <a:pt x="1649" y="445"/>
                  </a:lnTo>
                  <a:lnTo>
                    <a:pt x="1657" y="434"/>
                  </a:lnTo>
                  <a:lnTo>
                    <a:pt x="1666" y="422"/>
                  </a:lnTo>
                  <a:lnTo>
                    <a:pt x="1674" y="412"/>
                  </a:lnTo>
                  <a:lnTo>
                    <a:pt x="1684" y="401"/>
                  </a:lnTo>
                  <a:lnTo>
                    <a:pt x="1694" y="391"/>
                  </a:lnTo>
                  <a:lnTo>
                    <a:pt x="1704" y="383"/>
                  </a:lnTo>
                  <a:lnTo>
                    <a:pt x="1715" y="373"/>
                  </a:lnTo>
                  <a:lnTo>
                    <a:pt x="1726" y="366"/>
                  </a:lnTo>
                  <a:lnTo>
                    <a:pt x="1738" y="357"/>
                  </a:lnTo>
                  <a:lnTo>
                    <a:pt x="1750" y="350"/>
                  </a:lnTo>
                  <a:lnTo>
                    <a:pt x="1763" y="345"/>
                  </a:lnTo>
                  <a:lnTo>
                    <a:pt x="1776" y="339"/>
                  </a:lnTo>
                  <a:lnTo>
                    <a:pt x="1789" y="333"/>
                  </a:lnTo>
                  <a:lnTo>
                    <a:pt x="1803" y="328"/>
                  </a:lnTo>
                  <a:lnTo>
                    <a:pt x="1815" y="325"/>
                  </a:lnTo>
                  <a:lnTo>
                    <a:pt x="1830" y="321"/>
                  </a:lnTo>
                  <a:lnTo>
                    <a:pt x="1845" y="318"/>
                  </a:lnTo>
                  <a:lnTo>
                    <a:pt x="1859" y="315"/>
                  </a:lnTo>
                  <a:lnTo>
                    <a:pt x="1875" y="314"/>
                  </a:lnTo>
                  <a:lnTo>
                    <a:pt x="1890" y="312"/>
                  </a:lnTo>
                  <a:lnTo>
                    <a:pt x="1906" y="312"/>
                  </a:lnTo>
                  <a:lnTo>
                    <a:pt x="1923" y="312"/>
                  </a:lnTo>
                  <a:lnTo>
                    <a:pt x="1938" y="314"/>
                  </a:lnTo>
                  <a:lnTo>
                    <a:pt x="1953" y="315"/>
                  </a:lnTo>
                  <a:lnTo>
                    <a:pt x="1968" y="318"/>
                  </a:lnTo>
                  <a:lnTo>
                    <a:pt x="1982" y="321"/>
                  </a:lnTo>
                  <a:lnTo>
                    <a:pt x="1996" y="325"/>
                  </a:lnTo>
                  <a:lnTo>
                    <a:pt x="2011" y="328"/>
                  </a:lnTo>
                  <a:lnTo>
                    <a:pt x="2023" y="333"/>
                  </a:lnTo>
                  <a:lnTo>
                    <a:pt x="2037" y="339"/>
                  </a:lnTo>
                  <a:lnTo>
                    <a:pt x="2050" y="345"/>
                  </a:lnTo>
                  <a:lnTo>
                    <a:pt x="2061" y="350"/>
                  </a:lnTo>
                  <a:lnTo>
                    <a:pt x="2074" y="357"/>
                  </a:lnTo>
                  <a:lnTo>
                    <a:pt x="2086" y="366"/>
                  </a:lnTo>
                  <a:lnTo>
                    <a:pt x="2097" y="373"/>
                  </a:lnTo>
                  <a:lnTo>
                    <a:pt x="2108" y="383"/>
                  </a:lnTo>
                  <a:lnTo>
                    <a:pt x="2118" y="391"/>
                  </a:lnTo>
                  <a:lnTo>
                    <a:pt x="2128" y="401"/>
                  </a:lnTo>
                  <a:lnTo>
                    <a:pt x="2138" y="412"/>
                  </a:lnTo>
                  <a:lnTo>
                    <a:pt x="2146" y="422"/>
                  </a:lnTo>
                  <a:lnTo>
                    <a:pt x="2155" y="434"/>
                  </a:lnTo>
                  <a:lnTo>
                    <a:pt x="2163" y="445"/>
                  </a:lnTo>
                  <a:lnTo>
                    <a:pt x="2169" y="456"/>
                  </a:lnTo>
                  <a:lnTo>
                    <a:pt x="2176" y="469"/>
                  </a:lnTo>
                  <a:lnTo>
                    <a:pt x="2182" y="482"/>
                  </a:lnTo>
                  <a:lnTo>
                    <a:pt x="2187" y="494"/>
                  </a:lnTo>
                  <a:lnTo>
                    <a:pt x="2192" y="509"/>
                  </a:lnTo>
                  <a:lnTo>
                    <a:pt x="2194" y="521"/>
                  </a:lnTo>
                  <a:lnTo>
                    <a:pt x="2199" y="535"/>
                  </a:lnTo>
                  <a:lnTo>
                    <a:pt x="2200" y="550"/>
                  </a:lnTo>
                  <a:lnTo>
                    <a:pt x="2203" y="565"/>
                  </a:lnTo>
                  <a:lnTo>
                    <a:pt x="2204" y="581"/>
                  </a:lnTo>
                  <a:lnTo>
                    <a:pt x="2204" y="596"/>
                  </a:lnTo>
                  <a:lnTo>
                    <a:pt x="2204" y="612"/>
                  </a:lnTo>
                  <a:lnTo>
                    <a:pt x="2203" y="626"/>
                  </a:lnTo>
                  <a:lnTo>
                    <a:pt x="2200" y="641"/>
                  </a:lnTo>
                  <a:lnTo>
                    <a:pt x="2199" y="656"/>
                  </a:lnTo>
                  <a:lnTo>
                    <a:pt x="2194" y="670"/>
                  </a:lnTo>
                  <a:lnTo>
                    <a:pt x="2192" y="684"/>
                  </a:lnTo>
                  <a:lnTo>
                    <a:pt x="2187" y="697"/>
                  </a:lnTo>
                  <a:lnTo>
                    <a:pt x="2182" y="709"/>
                  </a:lnTo>
                  <a:lnTo>
                    <a:pt x="2176" y="722"/>
                  </a:lnTo>
                  <a:lnTo>
                    <a:pt x="2169" y="733"/>
                  </a:lnTo>
                  <a:lnTo>
                    <a:pt x="2163" y="746"/>
                  </a:lnTo>
                  <a:lnTo>
                    <a:pt x="2155" y="757"/>
                  </a:lnTo>
                  <a:lnTo>
                    <a:pt x="2146" y="767"/>
                  </a:lnTo>
                  <a:lnTo>
                    <a:pt x="2138" y="778"/>
                  </a:lnTo>
                  <a:lnTo>
                    <a:pt x="2128" y="788"/>
                  </a:lnTo>
                  <a:lnTo>
                    <a:pt x="2118" y="798"/>
                  </a:lnTo>
                  <a:lnTo>
                    <a:pt x="2108" y="808"/>
                  </a:lnTo>
                  <a:lnTo>
                    <a:pt x="2097" y="817"/>
                  </a:lnTo>
                  <a:lnTo>
                    <a:pt x="2086" y="825"/>
                  </a:lnTo>
                  <a:lnTo>
                    <a:pt x="2074" y="832"/>
                  </a:lnTo>
                  <a:lnTo>
                    <a:pt x="2061" y="839"/>
                  </a:lnTo>
                  <a:lnTo>
                    <a:pt x="2050" y="845"/>
                  </a:lnTo>
                  <a:lnTo>
                    <a:pt x="2037" y="851"/>
                  </a:lnTo>
                  <a:lnTo>
                    <a:pt x="2023" y="856"/>
                  </a:lnTo>
                  <a:lnTo>
                    <a:pt x="2011" y="860"/>
                  </a:lnTo>
                  <a:lnTo>
                    <a:pt x="1996" y="865"/>
                  </a:lnTo>
                  <a:lnTo>
                    <a:pt x="1982" y="869"/>
                  </a:lnTo>
                  <a:lnTo>
                    <a:pt x="1968" y="872"/>
                  </a:lnTo>
                  <a:lnTo>
                    <a:pt x="1953" y="875"/>
                  </a:lnTo>
                  <a:lnTo>
                    <a:pt x="1938" y="876"/>
                  </a:lnTo>
                  <a:lnTo>
                    <a:pt x="1923" y="877"/>
                  </a:lnTo>
                  <a:lnTo>
                    <a:pt x="1906" y="877"/>
                  </a:lnTo>
                  <a:close/>
                  <a:moveTo>
                    <a:pt x="1906" y="732"/>
                  </a:moveTo>
                  <a:lnTo>
                    <a:pt x="1920" y="732"/>
                  </a:lnTo>
                  <a:lnTo>
                    <a:pt x="1934" y="729"/>
                  </a:lnTo>
                  <a:lnTo>
                    <a:pt x="1940" y="728"/>
                  </a:lnTo>
                  <a:lnTo>
                    <a:pt x="1946" y="726"/>
                  </a:lnTo>
                  <a:lnTo>
                    <a:pt x="1958" y="722"/>
                  </a:lnTo>
                  <a:lnTo>
                    <a:pt x="1964" y="719"/>
                  </a:lnTo>
                  <a:lnTo>
                    <a:pt x="1968" y="716"/>
                  </a:lnTo>
                  <a:lnTo>
                    <a:pt x="1978" y="711"/>
                  </a:lnTo>
                  <a:lnTo>
                    <a:pt x="1988" y="704"/>
                  </a:lnTo>
                  <a:lnTo>
                    <a:pt x="1996" y="694"/>
                  </a:lnTo>
                  <a:lnTo>
                    <a:pt x="2004" y="685"/>
                  </a:lnTo>
                  <a:lnTo>
                    <a:pt x="2008" y="680"/>
                  </a:lnTo>
                  <a:lnTo>
                    <a:pt x="2011" y="674"/>
                  </a:lnTo>
                  <a:lnTo>
                    <a:pt x="2016" y="663"/>
                  </a:lnTo>
                  <a:lnTo>
                    <a:pt x="2020" y="651"/>
                  </a:lnTo>
                  <a:lnTo>
                    <a:pt x="2023" y="639"/>
                  </a:lnTo>
                  <a:lnTo>
                    <a:pt x="2026" y="624"/>
                  </a:lnTo>
                  <a:lnTo>
                    <a:pt x="2028" y="610"/>
                  </a:lnTo>
                  <a:lnTo>
                    <a:pt x="2029" y="596"/>
                  </a:lnTo>
                  <a:lnTo>
                    <a:pt x="2028" y="581"/>
                  </a:lnTo>
                  <a:lnTo>
                    <a:pt x="2026" y="566"/>
                  </a:lnTo>
                  <a:lnTo>
                    <a:pt x="2023" y="552"/>
                  </a:lnTo>
                  <a:lnTo>
                    <a:pt x="2020" y="540"/>
                  </a:lnTo>
                  <a:lnTo>
                    <a:pt x="2016" y="528"/>
                  </a:lnTo>
                  <a:lnTo>
                    <a:pt x="2011" y="517"/>
                  </a:lnTo>
                  <a:lnTo>
                    <a:pt x="2004" y="507"/>
                  </a:lnTo>
                  <a:lnTo>
                    <a:pt x="1996" y="497"/>
                  </a:lnTo>
                  <a:lnTo>
                    <a:pt x="1992" y="493"/>
                  </a:lnTo>
                  <a:lnTo>
                    <a:pt x="1988" y="489"/>
                  </a:lnTo>
                  <a:lnTo>
                    <a:pt x="1984" y="485"/>
                  </a:lnTo>
                  <a:lnTo>
                    <a:pt x="1978" y="480"/>
                  </a:lnTo>
                  <a:lnTo>
                    <a:pt x="1968" y="475"/>
                  </a:lnTo>
                  <a:lnTo>
                    <a:pt x="1958" y="469"/>
                  </a:lnTo>
                  <a:lnTo>
                    <a:pt x="1946" y="465"/>
                  </a:lnTo>
                  <a:lnTo>
                    <a:pt x="1934" y="462"/>
                  </a:lnTo>
                  <a:lnTo>
                    <a:pt x="1920" y="460"/>
                  </a:lnTo>
                  <a:lnTo>
                    <a:pt x="1906" y="459"/>
                  </a:lnTo>
                  <a:lnTo>
                    <a:pt x="1892" y="460"/>
                  </a:lnTo>
                  <a:lnTo>
                    <a:pt x="1879" y="462"/>
                  </a:lnTo>
                  <a:lnTo>
                    <a:pt x="1872" y="463"/>
                  </a:lnTo>
                  <a:lnTo>
                    <a:pt x="1866" y="465"/>
                  </a:lnTo>
                  <a:lnTo>
                    <a:pt x="1855" y="469"/>
                  </a:lnTo>
                  <a:lnTo>
                    <a:pt x="1849" y="472"/>
                  </a:lnTo>
                  <a:lnTo>
                    <a:pt x="1844" y="475"/>
                  </a:lnTo>
                  <a:lnTo>
                    <a:pt x="1834" y="480"/>
                  </a:lnTo>
                  <a:lnTo>
                    <a:pt x="1824" y="489"/>
                  </a:lnTo>
                  <a:lnTo>
                    <a:pt x="1815" y="497"/>
                  </a:lnTo>
                  <a:lnTo>
                    <a:pt x="1808" y="507"/>
                  </a:lnTo>
                  <a:lnTo>
                    <a:pt x="1801" y="517"/>
                  </a:lnTo>
                  <a:lnTo>
                    <a:pt x="1796" y="528"/>
                  </a:lnTo>
                  <a:lnTo>
                    <a:pt x="1791" y="540"/>
                  </a:lnTo>
                  <a:lnTo>
                    <a:pt x="1787" y="552"/>
                  </a:lnTo>
                  <a:lnTo>
                    <a:pt x="1784" y="566"/>
                  </a:lnTo>
                  <a:lnTo>
                    <a:pt x="1783" y="581"/>
                  </a:lnTo>
                  <a:lnTo>
                    <a:pt x="1783" y="596"/>
                  </a:lnTo>
                  <a:lnTo>
                    <a:pt x="1783" y="610"/>
                  </a:lnTo>
                  <a:lnTo>
                    <a:pt x="1784" y="624"/>
                  </a:lnTo>
                  <a:lnTo>
                    <a:pt x="1787" y="639"/>
                  </a:lnTo>
                  <a:lnTo>
                    <a:pt x="1791" y="651"/>
                  </a:lnTo>
                  <a:lnTo>
                    <a:pt x="1796" y="663"/>
                  </a:lnTo>
                  <a:lnTo>
                    <a:pt x="1801" y="674"/>
                  </a:lnTo>
                  <a:lnTo>
                    <a:pt x="1808" y="685"/>
                  </a:lnTo>
                  <a:lnTo>
                    <a:pt x="1811" y="689"/>
                  </a:lnTo>
                  <a:lnTo>
                    <a:pt x="1815" y="694"/>
                  </a:lnTo>
                  <a:lnTo>
                    <a:pt x="1824" y="704"/>
                  </a:lnTo>
                  <a:lnTo>
                    <a:pt x="1830" y="706"/>
                  </a:lnTo>
                  <a:lnTo>
                    <a:pt x="1834" y="711"/>
                  </a:lnTo>
                  <a:lnTo>
                    <a:pt x="1838" y="713"/>
                  </a:lnTo>
                  <a:lnTo>
                    <a:pt x="1844" y="716"/>
                  </a:lnTo>
                  <a:lnTo>
                    <a:pt x="1849" y="719"/>
                  </a:lnTo>
                  <a:lnTo>
                    <a:pt x="1855" y="722"/>
                  </a:lnTo>
                  <a:lnTo>
                    <a:pt x="1866" y="726"/>
                  </a:lnTo>
                  <a:lnTo>
                    <a:pt x="1879" y="729"/>
                  </a:lnTo>
                  <a:lnTo>
                    <a:pt x="1892" y="732"/>
                  </a:lnTo>
                  <a:lnTo>
                    <a:pt x="1906" y="732"/>
                  </a:lnTo>
                  <a:close/>
                  <a:moveTo>
                    <a:pt x="2415" y="233"/>
                  </a:moveTo>
                  <a:lnTo>
                    <a:pt x="2404" y="232"/>
                  </a:lnTo>
                  <a:lnTo>
                    <a:pt x="2392" y="230"/>
                  </a:lnTo>
                  <a:lnTo>
                    <a:pt x="2382" y="229"/>
                  </a:lnTo>
                  <a:lnTo>
                    <a:pt x="2373" y="224"/>
                  </a:lnTo>
                  <a:lnTo>
                    <a:pt x="2363" y="220"/>
                  </a:lnTo>
                  <a:lnTo>
                    <a:pt x="2354" y="216"/>
                  </a:lnTo>
                  <a:lnTo>
                    <a:pt x="2346" y="209"/>
                  </a:lnTo>
                  <a:lnTo>
                    <a:pt x="2337" y="202"/>
                  </a:lnTo>
                  <a:lnTo>
                    <a:pt x="2330" y="195"/>
                  </a:lnTo>
                  <a:lnTo>
                    <a:pt x="2324" y="186"/>
                  </a:lnTo>
                  <a:lnTo>
                    <a:pt x="2319" y="178"/>
                  </a:lnTo>
                  <a:lnTo>
                    <a:pt x="2313" y="168"/>
                  </a:lnTo>
                  <a:lnTo>
                    <a:pt x="2310" y="158"/>
                  </a:lnTo>
                  <a:lnTo>
                    <a:pt x="2307" y="148"/>
                  </a:lnTo>
                  <a:lnTo>
                    <a:pt x="2306" y="137"/>
                  </a:lnTo>
                  <a:lnTo>
                    <a:pt x="2305" y="124"/>
                  </a:lnTo>
                  <a:lnTo>
                    <a:pt x="2306" y="113"/>
                  </a:lnTo>
                  <a:lnTo>
                    <a:pt x="2307" y="102"/>
                  </a:lnTo>
                  <a:lnTo>
                    <a:pt x="2310" y="92"/>
                  </a:lnTo>
                  <a:lnTo>
                    <a:pt x="2313" y="82"/>
                  </a:lnTo>
                  <a:lnTo>
                    <a:pt x="2319" y="72"/>
                  </a:lnTo>
                  <a:lnTo>
                    <a:pt x="2324" y="63"/>
                  </a:lnTo>
                  <a:lnTo>
                    <a:pt x="2330" y="55"/>
                  </a:lnTo>
                  <a:lnTo>
                    <a:pt x="2337" y="48"/>
                  </a:lnTo>
                  <a:lnTo>
                    <a:pt x="2346" y="41"/>
                  </a:lnTo>
                  <a:lnTo>
                    <a:pt x="2354" y="35"/>
                  </a:lnTo>
                  <a:lnTo>
                    <a:pt x="2363" y="29"/>
                  </a:lnTo>
                  <a:lnTo>
                    <a:pt x="2373" y="25"/>
                  </a:lnTo>
                  <a:lnTo>
                    <a:pt x="2377" y="24"/>
                  </a:lnTo>
                  <a:lnTo>
                    <a:pt x="2382" y="22"/>
                  </a:lnTo>
                  <a:lnTo>
                    <a:pt x="2392" y="20"/>
                  </a:lnTo>
                  <a:lnTo>
                    <a:pt x="2404" y="18"/>
                  </a:lnTo>
                  <a:lnTo>
                    <a:pt x="2415" y="18"/>
                  </a:lnTo>
                  <a:lnTo>
                    <a:pt x="2425" y="18"/>
                  </a:lnTo>
                  <a:lnTo>
                    <a:pt x="2436" y="20"/>
                  </a:lnTo>
                  <a:lnTo>
                    <a:pt x="2446" y="22"/>
                  </a:lnTo>
                  <a:lnTo>
                    <a:pt x="2456" y="25"/>
                  </a:lnTo>
                  <a:lnTo>
                    <a:pt x="2466" y="29"/>
                  </a:lnTo>
                  <a:lnTo>
                    <a:pt x="2474" y="35"/>
                  </a:lnTo>
                  <a:lnTo>
                    <a:pt x="2483" y="41"/>
                  </a:lnTo>
                  <a:lnTo>
                    <a:pt x="2490" y="48"/>
                  </a:lnTo>
                  <a:lnTo>
                    <a:pt x="2498" y="55"/>
                  </a:lnTo>
                  <a:lnTo>
                    <a:pt x="2504" y="63"/>
                  </a:lnTo>
                  <a:lnTo>
                    <a:pt x="2507" y="68"/>
                  </a:lnTo>
                  <a:lnTo>
                    <a:pt x="2510" y="72"/>
                  </a:lnTo>
                  <a:lnTo>
                    <a:pt x="2514" y="82"/>
                  </a:lnTo>
                  <a:lnTo>
                    <a:pt x="2518" y="92"/>
                  </a:lnTo>
                  <a:lnTo>
                    <a:pt x="2520" y="102"/>
                  </a:lnTo>
                  <a:lnTo>
                    <a:pt x="2522" y="113"/>
                  </a:lnTo>
                  <a:lnTo>
                    <a:pt x="2522" y="124"/>
                  </a:lnTo>
                  <a:lnTo>
                    <a:pt x="2522" y="137"/>
                  </a:lnTo>
                  <a:lnTo>
                    <a:pt x="2520" y="148"/>
                  </a:lnTo>
                  <a:lnTo>
                    <a:pt x="2518" y="158"/>
                  </a:lnTo>
                  <a:lnTo>
                    <a:pt x="2514" y="168"/>
                  </a:lnTo>
                  <a:lnTo>
                    <a:pt x="2510" y="178"/>
                  </a:lnTo>
                  <a:lnTo>
                    <a:pt x="2504" y="186"/>
                  </a:lnTo>
                  <a:lnTo>
                    <a:pt x="2498" y="195"/>
                  </a:lnTo>
                  <a:lnTo>
                    <a:pt x="2494" y="199"/>
                  </a:lnTo>
                  <a:lnTo>
                    <a:pt x="2490" y="202"/>
                  </a:lnTo>
                  <a:lnTo>
                    <a:pt x="2483" y="209"/>
                  </a:lnTo>
                  <a:lnTo>
                    <a:pt x="2474" y="216"/>
                  </a:lnTo>
                  <a:lnTo>
                    <a:pt x="2466" y="220"/>
                  </a:lnTo>
                  <a:lnTo>
                    <a:pt x="2456" y="224"/>
                  </a:lnTo>
                  <a:lnTo>
                    <a:pt x="2452" y="226"/>
                  </a:lnTo>
                  <a:lnTo>
                    <a:pt x="2446" y="229"/>
                  </a:lnTo>
                  <a:lnTo>
                    <a:pt x="2436" y="230"/>
                  </a:lnTo>
                  <a:lnTo>
                    <a:pt x="2425" y="232"/>
                  </a:lnTo>
                  <a:lnTo>
                    <a:pt x="2415" y="233"/>
                  </a:lnTo>
                  <a:close/>
                  <a:moveTo>
                    <a:pt x="2327" y="866"/>
                  </a:moveTo>
                  <a:lnTo>
                    <a:pt x="2327" y="323"/>
                  </a:lnTo>
                  <a:lnTo>
                    <a:pt x="2500" y="323"/>
                  </a:lnTo>
                  <a:lnTo>
                    <a:pt x="2500" y="866"/>
                  </a:lnTo>
                  <a:lnTo>
                    <a:pt x="2327" y="866"/>
                  </a:lnTo>
                  <a:close/>
                  <a:moveTo>
                    <a:pt x="2850" y="877"/>
                  </a:moveTo>
                  <a:lnTo>
                    <a:pt x="2828" y="876"/>
                  </a:lnTo>
                  <a:lnTo>
                    <a:pt x="2805" y="875"/>
                  </a:lnTo>
                  <a:lnTo>
                    <a:pt x="2784" y="873"/>
                  </a:lnTo>
                  <a:lnTo>
                    <a:pt x="2764" y="869"/>
                  </a:lnTo>
                  <a:lnTo>
                    <a:pt x="2746" y="865"/>
                  </a:lnTo>
                  <a:lnTo>
                    <a:pt x="2737" y="862"/>
                  </a:lnTo>
                  <a:lnTo>
                    <a:pt x="2729" y="859"/>
                  </a:lnTo>
                  <a:lnTo>
                    <a:pt x="2712" y="853"/>
                  </a:lnTo>
                  <a:lnTo>
                    <a:pt x="2696" y="846"/>
                  </a:lnTo>
                  <a:lnTo>
                    <a:pt x="2682" y="839"/>
                  </a:lnTo>
                  <a:lnTo>
                    <a:pt x="2668" y="831"/>
                  </a:lnTo>
                  <a:lnTo>
                    <a:pt x="2655" y="822"/>
                  </a:lnTo>
                  <a:lnTo>
                    <a:pt x="2644" y="814"/>
                  </a:lnTo>
                  <a:lnTo>
                    <a:pt x="2633" y="805"/>
                  </a:lnTo>
                  <a:lnTo>
                    <a:pt x="2621" y="795"/>
                  </a:lnTo>
                  <a:lnTo>
                    <a:pt x="2611" y="786"/>
                  </a:lnTo>
                  <a:lnTo>
                    <a:pt x="2603" y="774"/>
                  </a:lnTo>
                  <a:lnTo>
                    <a:pt x="2703" y="685"/>
                  </a:lnTo>
                  <a:lnTo>
                    <a:pt x="2710" y="692"/>
                  </a:lnTo>
                  <a:lnTo>
                    <a:pt x="2718" y="698"/>
                  </a:lnTo>
                  <a:lnTo>
                    <a:pt x="2733" y="709"/>
                  </a:lnTo>
                  <a:lnTo>
                    <a:pt x="2749" y="719"/>
                  </a:lnTo>
                  <a:lnTo>
                    <a:pt x="2757" y="723"/>
                  </a:lnTo>
                  <a:lnTo>
                    <a:pt x="2766" y="728"/>
                  </a:lnTo>
                  <a:lnTo>
                    <a:pt x="2783" y="733"/>
                  </a:lnTo>
                  <a:lnTo>
                    <a:pt x="2792" y="736"/>
                  </a:lnTo>
                  <a:lnTo>
                    <a:pt x="2801" y="739"/>
                  </a:lnTo>
                  <a:lnTo>
                    <a:pt x="2811" y="740"/>
                  </a:lnTo>
                  <a:lnTo>
                    <a:pt x="2819" y="742"/>
                  </a:lnTo>
                  <a:lnTo>
                    <a:pt x="2839" y="743"/>
                  </a:lnTo>
                  <a:lnTo>
                    <a:pt x="2857" y="742"/>
                  </a:lnTo>
                  <a:lnTo>
                    <a:pt x="2874" y="740"/>
                  </a:lnTo>
                  <a:lnTo>
                    <a:pt x="2887" y="738"/>
                  </a:lnTo>
                  <a:lnTo>
                    <a:pt x="2897" y="735"/>
                  </a:lnTo>
                  <a:lnTo>
                    <a:pt x="2900" y="732"/>
                  </a:lnTo>
                  <a:lnTo>
                    <a:pt x="2904" y="730"/>
                  </a:lnTo>
                  <a:lnTo>
                    <a:pt x="2907" y="728"/>
                  </a:lnTo>
                  <a:lnTo>
                    <a:pt x="2908" y="725"/>
                  </a:lnTo>
                  <a:lnTo>
                    <a:pt x="2911" y="721"/>
                  </a:lnTo>
                  <a:lnTo>
                    <a:pt x="2911" y="718"/>
                  </a:lnTo>
                  <a:lnTo>
                    <a:pt x="2913" y="713"/>
                  </a:lnTo>
                  <a:lnTo>
                    <a:pt x="2913" y="709"/>
                  </a:lnTo>
                  <a:lnTo>
                    <a:pt x="2913" y="705"/>
                  </a:lnTo>
                  <a:lnTo>
                    <a:pt x="2911" y="699"/>
                  </a:lnTo>
                  <a:lnTo>
                    <a:pt x="2908" y="695"/>
                  </a:lnTo>
                  <a:lnTo>
                    <a:pt x="2906" y="692"/>
                  </a:lnTo>
                  <a:lnTo>
                    <a:pt x="2901" y="688"/>
                  </a:lnTo>
                  <a:lnTo>
                    <a:pt x="2897" y="685"/>
                  </a:lnTo>
                  <a:lnTo>
                    <a:pt x="2891" y="682"/>
                  </a:lnTo>
                  <a:lnTo>
                    <a:pt x="2884" y="681"/>
                  </a:lnTo>
                  <a:lnTo>
                    <a:pt x="2846" y="671"/>
                  </a:lnTo>
                  <a:lnTo>
                    <a:pt x="2790" y="657"/>
                  </a:lnTo>
                  <a:lnTo>
                    <a:pt x="2775" y="654"/>
                  </a:lnTo>
                  <a:lnTo>
                    <a:pt x="2761" y="648"/>
                  </a:lnTo>
                  <a:lnTo>
                    <a:pt x="2749" y="644"/>
                  </a:lnTo>
                  <a:lnTo>
                    <a:pt x="2734" y="639"/>
                  </a:lnTo>
                  <a:lnTo>
                    <a:pt x="2722" y="632"/>
                  </a:lnTo>
                  <a:lnTo>
                    <a:pt x="2709" y="623"/>
                  </a:lnTo>
                  <a:lnTo>
                    <a:pt x="2696" y="615"/>
                  </a:lnTo>
                  <a:lnTo>
                    <a:pt x="2684" y="606"/>
                  </a:lnTo>
                  <a:lnTo>
                    <a:pt x="2672" y="595"/>
                  </a:lnTo>
                  <a:lnTo>
                    <a:pt x="2668" y="589"/>
                  </a:lnTo>
                  <a:lnTo>
                    <a:pt x="2662" y="583"/>
                  </a:lnTo>
                  <a:lnTo>
                    <a:pt x="2658" y="578"/>
                  </a:lnTo>
                  <a:lnTo>
                    <a:pt x="2655" y="571"/>
                  </a:lnTo>
                  <a:lnTo>
                    <a:pt x="2648" y="557"/>
                  </a:lnTo>
                  <a:lnTo>
                    <a:pt x="2643" y="540"/>
                  </a:lnTo>
                  <a:lnTo>
                    <a:pt x="2640" y="531"/>
                  </a:lnTo>
                  <a:lnTo>
                    <a:pt x="2638" y="523"/>
                  </a:lnTo>
                  <a:lnTo>
                    <a:pt x="2636" y="504"/>
                  </a:lnTo>
                  <a:lnTo>
                    <a:pt x="2634" y="483"/>
                  </a:lnTo>
                  <a:lnTo>
                    <a:pt x="2636" y="462"/>
                  </a:lnTo>
                  <a:lnTo>
                    <a:pt x="2637" y="452"/>
                  </a:lnTo>
                  <a:lnTo>
                    <a:pt x="2638" y="441"/>
                  </a:lnTo>
                  <a:lnTo>
                    <a:pt x="2643" y="422"/>
                  </a:lnTo>
                  <a:lnTo>
                    <a:pt x="2650" y="405"/>
                  </a:lnTo>
                  <a:lnTo>
                    <a:pt x="2654" y="397"/>
                  </a:lnTo>
                  <a:lnTo>
                    <a:pt x="2658" y="390"/>
                  </a:lnTo>
                  <a:lnTo>
                    <a:pt x="2669" y="376"/>
                  </a:lnTo>
                  <a:lnTo>
                    <a:pt x="2681" y="363"/>
                  </a:lnTo>
                  <a:lnTo>
                    <a:pt x="2688" y="357"/>
                  </a:lnTo>
                  <a:lnTo>
                    <a:pt x="2695" y="352"/>
                  </a:lnTo>
                  <a:lnTo>
                    <a:pt x="2702" y="347"/>
                  </a:lnTo>
                  <a:lnTo>
                    <a:pt x="2710" y="342"/>
                  </a:lnTo>
                  <a:lnTo>
                    <a:pt x="2726" y="335"/>
                  </a:lnTo>
                  <a:lnTo>
                    <a:pt x="2744" y="328"/>
                  </a:lnTo>
                  <a:lnTo>
                    <a:pt x="2761" y="322"/>
                  </a:lnTo>
                  <a:lnTo>
                    <a:pt x="2771" y="319"/>
                  </a:lnTo>
                  <a:lnTo>
                    <a:pt x="2781" y="318"/>
                  </a:lnTo>
                  <a:lnTo>
                    <a:pt x="2791" y="315"/>
                  </a:lnTo>
                  <a:lnTo>
                    <a:pt x="2801" y="314"/>
                  </a:lnTo>
                  <a:lnTo>
                    <a:pt x="2822" y="312"/>
                  </a:lnTo>
                  <a:lnTo>
                    <a:pt x="2843" y="312"/>
                  </a:lnTo>
                  <a:lnTo>
                    <a:pt x="2860" y="312"/>
                  </a:lnTo>
                  <a:lnTo>
                    <a:pt x="2876" y="314"/>
                  </a:lnTo>
                  <a:lnTo>
                    <a:pt x="2891" y="315"/>
                  </a:lnTo>
                  <a:lnTo>
                    <a:pt x="2906" y="318"/>
                  </a:lnTo>
                  <a:lnTo>
                    <a:pt x="2920" y="321"/>
                  </a:lnTo>
                  <a:lnTo>
                    <a:pt x="2934" y="323"/>
                  </a:lnTo>
                  <a:lnTo>
                    <a:pt x="2947" y="328"/>
                  </a:lnTo>
                  <a:lnTo>
                    <a:pt x="2959" y="332"/>
                  </a:lnTo>
                  <a:lnTo>
                    <a:pt x="2971" y="338"/>
                  </a:lnTo>
                  <a:lnTo>
                    <a:pt x="2983" y="343"/>
                  </a:lnTo>
                  <a:lnTo>
                    <a:pt x="2993" y="349"/>
                  </a:lnTo>
                  <a:lnTo>
                    <a:pt x="3005" y="356"/>
                  </a:lnTo>
                  <a:lnTo>
                    <a:pt x="3024" y="370"/>
                  </a:lnTo>
                  <a:lnTo>
                    <a:pt x="3033" y="379"/>
                  </a:lnTo>
                  <a:lnTo>
                    <a:pt x="3041" y="387"/>
                  </a:lnTo>
                  <a:lnTo>
                    <a:pt x="2949" y="485"/>
                  </a:lnTo>
                  <a:lnTo>
                    <a:pt x="2940" y="477"/>
                  </a:lnTo>
                  <a:lnTo>
                    <a:pt x="2928" y="469"/>
                  </a:lnTo>
                  <a:lnTo>
                    <a:pt x="2915" y="463"/>
                  </a:lnTo>
                  <a:lnTo>
                    <a:pt x="2903" y="456"/>
                  </a:lnTo>
                  <a:lnTo>
                    <a:pt x="2889" y="451"/>
                  </a:lnTo>
                  <a:lnTo>
                    <a:pt x="2874" y="448"/>
                  </a:lnTo>
                  <a:lnTo>
                    <a:pt x="2860" y="445"/>
                  </a:lnTo>
                  <a:lnTo>
                    <a:pt x="2845" y="444"/>
                  </a:lnTo>
                  <a:lnTo>
                    <a:pt x="2831" y="445"/>
                  </a:lnTo>
                  <a:lnTo>
                    <a:pt x="2819" y="446"/>
                  </a:lnTo>
                  <a:lnTo>
                    <a:pt x="2809" y="449"/>
                  </a:lnTo>
                  <a:lnTo>
                    <a:pt x="2801" y="452"/>
                  </a:lnTo>
                  <a:lnTo>
                    <a:pt x="2794" y="456"/>
                  </a:lnTo>
                  <a:lnTo>
                    <a:pt x="2790" y="462"/>
                  </a:lnTo>
                  <a:lnTo>
                    <a:pt x="2787" y="469"/>
                  </a:lnTo>
                  <a:lnTo>
                    <a:pt x="2787" y="476"/>
                  </a:lnTo>
                  <a:lnTo>
                    <a:pt x="2787" y="482"/>
                  </a:lnTo>
                  <a:lnTo>
                    <a:pt x="2788" y="486"/>
                  </a:lnTo>
                  <a:lnTo>
                    <a:pt x="2790" y="490"/>
                  </a:lnTo>
                  <a:lnTo>
                    <a:pt x="2792" y="494"/>
                  </a:lnTo>
                  <a:lnTo>
                    <a:pt x="2797" y="499"/>
                  </a:lnTo>
                  <a:lnTo>
                    <a:pt x="2801" y="501"/>
                  </a:lnTo>
                  <a:lnTo>
                    <a:pt x="2807" y="504"/>
                  </a:lnTo>
                  <a:lnTo>
                    <a:pt x="2812" y="507"/>
                  </a:lnTo>
                  <a:lnTo>
                    <a:pt x="2828" y="511"/>
                  </a:lnTo>
                  <a:lnTo>
                    <a:pt x="2846" y="517"/>
                  </a:lnTo>
                  <a:lnTo>
                    <a:pt x="2869" y="521"/>
                  </a:lnTo>
                  <a:lnTo>
                    <a:pt x="2894" y="527"/>
                  </a:lnTo>
                  <a:lnTo>
                    <a:pt x="2906" y="530"/>
                  </a:lnTo>
                  <a:lnTo>
                    <a:pt x="2915" y="531"/>
                  </a:lnTo>
                  <a:lnTo>
                    <a:pt x="2935" y="538"/>
                  </a:lnTo>
                  <a:lnTo>
                    <a:pt x="2955" y="545"/>
                  </a:lnTo>
                  <a:lnTo>
                    <a:pt x="2976" y="554"/>
                  </a:lnTo>
                  <a:lnTo>
                    <a:pt x="2986" y="558"/>
                  </a:lnTo>
                  <a:lnTo>
                    <a:pt x="2996" y="564"/>
                  </a:lnTo>
                  <a:lnTo>
                    <a:pt x="3005" y="569"/>
                  </a:lnTo>
                  <a:lnTo>
                    <a:pt x="3013" y="575"/>
                  </a:lnTo>
                  <a:lnTo>
                    <a:pt x="3022" y="582"/>
                  </a:lnTo>
                  <a:lnTo>
                    <a:pt x="3030" y="589"/>
                  </a:lnTo>
                  <a:lnTo>
                    <a:pt x="3037" y="598"/>
                  </a:lnTo>
                  <a:lnTo>
                    <a:pt x="3044" y="606"/>
                  </a:lnTo>
                  <a:lnTo>
                    <a:pt x="3048" y="610"/>
                  </a:lnTo>
                  <a:lnTo>
                    <a:pt x="3051" y="615"/>
                  </a:lnTo>
                  <a:lnTo>
                    <a:pt x="3057" y="624"/>
                  </a:lnTo>
                  <a:lnTo>
                    <a:pt x="3061" y="634"/>
                  </a:lnTo>
                  <a:lnTo>
                    <a:pt x="3065" y="646"/>
                  </a:lnTo>
                  <a:lnTo>
                    <a:pt x="3068" y="657"/>
                  </a:lnTo>
                  <a:lnTo>
                    <a:pt x="3071" y="670"/>
                  </a:lnTo>
                  <a:lnTo>
                    <a:pt x="3072" y="682"/>
                  </a:lnTo>
                  <a:lnTo>
                    <a:pt x="3072" y="697"/>
                  </a:lnTo>
                  <a:lnTo>
                    <a:pt x="3072" y="715"/>
                  </a:lnTo>
                  <a:lnTo>
                    <a:pt x="3071" y="733"/>
                  </a:lnTo>
                  <a:lnTo>
                    <a:pt x="3067" y="750"/>
                  </a:lnTo>
                  <a:lnTo>
                    <a:pt x="3063" y="767"/>
                  </a:lnTo>
                  <a:lnTo>
                    <a:pt x="3055" y="783"/>
                  </a:lnTo>
                  <a:lnTo>
                    <a:pt x="3047" y="797"/>
                  </a:lnTo>
                  <a:lnTo>
                    <a:pt x="3037" y="811"/>
                  </a:lnTo>
                  <a:lnTo>
                    <a:pt x="3031" y="818"/>
                  </a:lnTo>
                  <a:lnTo>
                    <a:pt x="3026" y="824"/>
                  </a:lnTo>
                  <a:lnTo>
                    <a:pt x="3019" y="831"/>
                  </a:lnTo>
                  <a:lnTo>
                    <a:pt x="3012" y="836"/>
                  </a:lnTo>
                  <a:lnTo>
                    <a:pt x="3005" y="842"/>
                  </a:lnTo>
                  <a:lnTo>
                    <a:pt x="2996" y="846"/>
                  </a:lnTo>
                  <a:lnTo>
                    <a:pt x="2988" y="852"/>
                  </a:lnTo>
                  <a:lnTo>
                    <a:pt x="2978" y="856"/>
                  </a:lnTo>
                  <a:lnTo>
                    <a:pt x="2968" y="859"/>
                  </a:lnTo>
                  <a:lnTo>
                    <a:pt x="2956" y="863"/>
                  </a:lnTo>
                  <a:lnTo>
                    <a:pt x="2934" y="869"/>
                  </a:lnTo>
                  <a:lnTo>
                    <a:pt x="2921" y="872"/>
                  </a:lnTo>
                  <a:lnTo>
                    <a:pt x="2908" y="873"/>
                  </a:lnTo>
                  <a:lnTo>
                    <a:pt x="2880" y="876"/>
                  </a:lnTo>
                  <a:lnTo>
                    <a:pt x="2850" y="877"/>
                  </a:lnTo>
                  <a:close/>
                  <a:moveTo>
                    <a:pt x="3406" y="880"/>
                  </a:moveTo>
                  <a:lnTo>
                    <a:pt x="3385" y="879"/>
                  </a:lnTo>
                  <a:lnTo>
                    <a:pt x="3376" y="879"/>
                  </a:lnTo>
                  <a:lnTo>
                    <a:pt x="3367" y="877"/>
                  </a:lnTo>
                  <a:lnTo>
                    <a:pt x="3348" y="875"/>
                  </a:lnTo>
                  <a:lnTo>
                    <a:pt x="3338" y="872"/>
                  </a:lnTo>
                  <a:lnTo>
                    <a:pt x="3330" y="869"/>
                  </a:lnTo>
                  <a:lnTo>
                    <a:pt x="3314" y="862"/>
                  </a:lnTo>
                  <a:lnTo>
                    <a:pt x="3306" y="858"/>
                  </a:lnTo>
                  <a:lnTo>
                    <a:pt x="3299" y="853"/>
                  </a:lnTo>
                  <a:lnTo>
                    <a:pt x="3284" y="843"/>
                  </a:lnTo>
                  <a:lnTo>
                    <a:pt x="3277" y="838"/>
                  </a:lnTo>
                  <a:lnTo>
                    <a:pt x="3270" y="832"/>
                  </a:lnTo>
                  <a:lnTo>
                    <a:pt x="3265" y="825"/>
                  </a:lnTo>
                  <a:lnTo>
                    <a:pt x="3259" y="818"/>
                  </a:lnTo>
                  <a:lnTo>
                    <a:pt x="3253" y="811"/>
                  </a:lnTo>
                  <a:lnTo>
                    <a:pt x="3248" y="803"/>
                  </a:lnTo>
                  <a:lnTo>
                    <a:pt x="3243" y="794"/>
                  </a:lnTo>
                  <a:lnTo>
                    <a:pt x="3239" y="786"/>
                  </a:lnTo>
                  <a:lnTo>
                    <a:pt x="3235" y="776"/>
                  </a:lnTo>
                  <a:lnTo>
                    <a:pt x="3232" y="764"/>
                  </a:lnTo>
                  <a:lnTo>
                    <a:pt x="3225" y="743"/>
                  </a:lnTo>
                  <a:lnTo>
                    <a:pt x="3224" y="730"/>
                  </a:lnTo>
                  <a:lnTo>
                    <a:pt x="3221" y="718"/>
                  </a:lnTo>
                  <a:lnTo>
                    <a:pt x="3218" y="691"/>
                  </a:lnTo>
                  <a:lnTo>
                    <a:pt x="3218" y="677"/>
                  </a:lnTo>
                  <a:lnTo>
                    <a:pt x="3218" y="663"/>
                  </a:lnTo>
                  <a:lnTo>
                    <a:pt x="3218" y="466"/>
                  </a:lnTo>
                  <a:lnTo>
                    <a:pt x="3137" y="466"/>
                  </a:lnTo>
                  <a:lnTo>
                    <a:pt x="3137" y="323"/>
                  </a:lnTo>
                  <a:lnTo>
                    <a:pt x="3218" y="323"/>
                  </a:lnTo>
                  <a:lnTo>
                    <a:pt x="3218" y="130"/>
                  </a:lnTo>
                  <a:lnTo>
                    <a:pt x="3388" y="130"/>
                  </a:lnTo>
                  <a:lnTo>
                    <a:pt x="3388" y="323"/>
                  </a:lnTo>
                  <a:lnTo>
                    <a:pt x="3528" y="323"/>
                  </a:lnTo>
                  <a:lnTo>
                    <a:pt x="3528" y="466"/>
                  </a:lnTo>
                  <a:lnTo>
                    <a:pt x="3388" y="466"/>
                  </a:lnTo>
                  <a:lnTo>
                    <a:pt x="3388" y="667"/>
                  </a:lnTo>
                  <a:lnTo>
                    <a:pt x="3389" y="685"/>
                  </a:lnTo>
                  <a:lnTo>
                    <a:pt x="3392" y="701"/>
                  </a:lnTo>
                  <a:lnTo>
                    <a:pt x="3393" y="706"/>
                  </a:lnTo>
                  <a:lnTo>
                    <a:pt x="3395" y="712"/>
                  </a:lnTo>
                  <a:lnTo>
                    <a:pt x="3398" y="718"/>
                  </a:lnTo>
                  <a:lnTo>
                    <a:pt x="3400" y="721"/>
                  </a:lnTo>
                  <a:lnTo>
                    <a:pt x="3408" y="726"/>
                  </a:lnTo>
                  <a:lnTo>
                    <a:pt x="3410" y="729"/>
                  </a:lnTo>
                  <a:lnTo>
                    <a:pt x="3415" y="730"/>
                  </a:lnTo>
                  <a:lnTo>
                    <a:pt x="3423" y="733"/>
                  </a:lnTo>
                  <a:lnTo>
                    <a:pt x="3427" y="733"/>
                  </a:lnTo>
                  <a:lnTo>
                    <a:pt x="3433" y="733"/>
                  </a:lnTo>
                  <a:lnTo>
                    <a:pt x="3443" y="733"/>
                  </a:lnTo>
                  <a:lnTo>
                    <a:pt x="3453" y="730"/>
                  </a:lnTo>
                  <a:lnTo>
                    <a:pt x="3461" y="729"/>
                  </a:lnTo>
                  <a:lnTo>
                    <a:pt x="3468" y="725"/>
                  </a:lnTo>
                  <a:lnTo>
                    <a:pt x="3482" y="718"/>
                  </a:lnTo>
                  <a:lnTo>
                    <a:pt x="3492" y="711"/>
                  </a:lnTo>
                  <a:lnTo>
                    <a:pt x="3557" y="831"/>
                  </a:lnTo>
                  <a:lnTo>
                    <a:pt x="3546" y="839"/>
                  </a:lnTo>
                  <a:lnTo>
                    <a:pt x="3533" y="848"/>
                  </a:lnTo>
                  <a:lnTo>
                    <a:pt x="3519" y="855"/>
                  </a:lnTo>
                  <a:lnTo>
                    <a:pt x="3511" y="859"/>
                  </a:lnTo>
                  <a:lnTo>
                    <a:pt x="3501" y="863"/>
                  </a:lnTo>
                  <a:lnTo>
                    <a:pt x="3481" y="870"/>
                  </a:lnTo>
                  <a:lnTo>
                    <a:pt x="3471" y="873"/>
                  </a:lnTo>
                  <a:lnTo>
                    <a:pt x="3460" y="875"/>
                  </a:lnTo>
                  <a:lnTo>
                    <a:pt x="3447" y="877"/>
                  </a:lnTo>
                  <a:lnTo>
                    <a:pt x="3434" y="879"/>
                  </a:lnTo>
                  <a:lnTo>
                    <a:pt x="3420" y="879"/>
                  </a:lnTo>
                  <a:lnTo>
                    <a:pt x="3406" y="8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3"/>
            <p:cNvSpPr>
              <a:spLocks noEditPoints="1"/>
            </p:cNvSpPr>
            <p:nvPr userDrawn="1"/>
          </p:nvSpPr>
          <p:spPr bwMode="auto">
            <a:xfrm>
              <a:off x="5447928" y="4077072"/>
              <a:ext cx="1284437" cy="288032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571327730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d">
    <p:bg>
      <p:bgPr>
        <a:solidFill>
          <a:srgbClr val="D2D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 userDrawn="1"/>
        </p:nvGrpSpPr>
        <p:grpSpPr>
          <a:xfrm>
            <a:off x="4295800" y="1628800"/>
            <a:ext cx="3600400" cy="3600400"/>
            <a:chOff x="4295800" y="1628800"/>
            <a:chExt cx="3600400" cy="3600400"/>
          </a:xfrm>
        </p:grpSpPr>
        <p:sp>
          <p:nvSpPr>
            <p:cNvPr id="32" name="Oval 31"/>
            <p:cNvSpPr/>
            <p:nvPr userDrawn="1"/>
          </p:nvSpPr>
          <p:spPr>
            <a:xfrm>
              <a:off x="4295800" y="1628800"/>
              <a:ext cx="3600400" cy="3600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Freeform 25"/>
            <p:cNvSpPr>
              <a:spLocks noEditPoints="1"/>
            </p:cNvSpPr>
            <p:nvPr userDrawn="1"/>
          </p:nvSpPr>
          <p:spPr bwMode="auto">
            <a:xfrm>
              <a:off x="4902200" y="2752726"/>
              <a:ext cx="2346325" cy="1036638"/>
            </a:xfrm>
            <a:custGeom>
              <a:avLst/>
              <a:gdLst>
                <a:gd name="T0" fmla="*/ 3902 w 4435"/>
                <a:gd name="T1" fmla="*/ 742 h 1960"/>
                <a:gd name="T2" fmla="*/ 3912 w 4435"/>
                <a:gd name="T3" fmla="*/ 455 h 1960"/>
                <a:gd name="T4" fmla="*/ 3935 w 4435"/>
                <a:gd name="T5" fmla="*/ 312 h 1960"/>
                <a:gd name="T6" fmla="*/ 3979 w 4435"/>
                <a:gd name="T7" fmla="*/ 803 h 1960"/>
                <a:gd name="T8" fmla="*/ 3663 w 4435"/>
                <a:gd name="T9" fmla="*/ 810 h 1960"/>
                <a:gd name="T10" fmla="*/ 3809 w 4435"/>
                <a:gd name="T11" fmla="*/ 545 h 1960"/>
                <a:gd name="T12" fmla="*/ 189 w 4435"/>
                <a:gd name="T13" fmla="*/ 1819 h 1960"/>
                <a:gd name="T14" fmla="*/ 131 w 4435"/>
                <a:gd name="T15" fmla="*/ 1721 h 1960"/>
                <a:gd name="T16" fmla="*/ 141 w 4435"/>
                <a:gd name="T17" fmla="*/ 1410 h 1960"/>
                <a:gd name="T18" fmla="*/ 257 w 4435"/>
                <a:gd name="T19" fmla="*/ 1528 h 1960"/>
                <a:gd name="T20" fmla="*/ 411 w 4435"/>
                <a:gd name="T21" fmla="*/ 1659 h 1960"/>
                <a:gd name="T22" fmla="*/ 355 w 4435"/>
                <a:gd name="T23" fmla="*/ 1946 h 1960"/>
                <a:gd name="T24" fmla="*/ 704 w 4435"/>
                <a:gd name="T25" fmla="*/ 1569 h 1960"/>
                <a:gd name="T26" fmla="*/ 971 w 4435"/>
                <a:gd name="T27" fmla="*/ 1433 h 1960"/>
                <a:gd name="T28" fmla="*/ 802 w 4435"/>
                <a:gd name="T29" fmla="*/ 1953 h 1960"/>
                <a:gd name="T30" fmla="*/ 550 w 4435"/>
                <a:gd name="T31" fmla="*/ 1779 h 1960"/>
                <a:gd name="T32" fmla="*/ 741 w 4435"/>
                <a:gd name="T33" fmla="*/ 1735 h 1960"/>
                <a:gd name="T34" fmla="*/ 877 w 4435"/>
                <a:gd name="T35" fmla="*/ 1800 h 1960"/>
                <a:gd name="T36" fmla="*/ 1574 w 4435"/>
                <a:gd name="T37" fmla="*/ 1398 h 1960"/>
                <a:gd name="T38" fmla="*/ 1569 w 4435"/>
                <a:gd name="T39" fmla="*/ 1615 h 1960"/>
                <a:gd name="T40" fmla="*/ 1373 w 4435"/>
                <a:gd name="T41" fmla="*/ 1658 h 1960"/>
                <a:gd name="T42" fmla="*/ 1865 w 4435"/>
                <a:gd name="T43" fmla="*/ 1738 h 1960"/>
                <a:gd name="T44" fmla="*/ 2067 w 4435"/>
                <a:gd name="T45" fmla="*/ 1407 h 1960"/>
                <a:gd name="T46" fmla="*/ 2433 w 4435"/>
                <a:gd name="T47" fmla="*/ 1564 h 1960"/>
                <a:gd name="T48" fmla="*/ 2300 w 4435"/>
                <a:gd name="T49" fmla="*/ 1929 h 1960"/>
                <a:gd name="T50" fmla="*/ 2281 w 4435"/>
                <a:gd name="T51" fmla="*/ 1679 h 1960"/>
                <a:gd name="T52" fmla="*/ 2053 w 4435"/>
                <a:gd name="T53" fmla="*/ 1600 h 1960"/>
                <a:gd name="T54" fmla="*/ 2634 w 4435"/>
                <a:gd name="T55" fmla="*/ 1311 h 1960"/>
                <a:gd name="T56" fmla="*/ 2665 w 4435"/>
                <a:gd name="T57" fmla="*/ 1101 h 1960"/>
                <a:gd name="T58" fmla="*/ 2708 w 4435"/>
                <a:gd name="T59" fmla="*/ 1307 h 1960"/>
                <a:gd name="T60" fmla="*/ 3219 w 4435"/>
                <a:gd name="T61" fmla="*/ 1395 h 1960"/>
                <a:gd name="T62" fmla="*/ 3266 w 4435"/>
                <a:gd name="T63" fmla="*/ 1646 h 1960"/>
                <a:gd name="T64" fmla="*/ 3070 w 4435"/>
                <a:gd name="T65" fmla="*/ 1622 h 1960"/>
                <a:gd name="T66" fmla="*/ 3587 w 4435"/>
                <a:gd name="T67" fmla="*/ 1130 h 1960"/>
                <a:gd name="T68" fmla="*/ 3762 w 4435"/>
                <a:gd name="T69" fmla="*/ 1251 h 1960"/>
                <a:gd name="T70" fmla="*/ 4119 w 4435"/>
                <a:gd name="T71" fmla="*/ 1427 h 1960"/>
                <a:gd name="T72" fmla="*/ 4427 w 4435"/>
                <a:gd name="T73" fmla="*/ 1556 h 1960"/>
                <a:gd name="T74" fmla="*/ 4107 w 4435"/>
                <a:gd name="T75" fmla="*/ 1567 h 1960"/>
                <a:gd name="T76" fmla="*/ 1128 w 4435"/>
                <a:gd name="T77" fmla="*/ 699 h 1960"/>
                <a:gd name="T78" fmla="*/ 1333 w 4435"/>
                <a:gd name="T79" fmla="*/ 868 h 1960"/>
                <a:gd name="T80" fmla="*/ 935 w 4435"/>
                <a:gd name="T81" fmla="*/ 682 h 1960"/>
                <a:gd name="T82" fmla="*/ 1103 w 4435"/>
                <a:gd name="T83" fmla="*/ 333 h 1960"/>
                <a:gd name="T84" fmla="*/ 1480 w 4435"/>
                <a:gd name="T85" fmla="*/ 472 h 1960"/>
                <a:gd name="T86" fmla="*/ 1234 w 4435"/>
                <a:gd name="T87" fmla="*/ 452 h 1960"/>
                <a:gd name="T88" fmla="*/ 1738 w 4435"/>
                <a:gd name="T89" fmla="*/ 832 h 1960"/>
                <a:gd name="T90" fmla="*/ 1642 w 4435"/>
                <a:gd name="T91" fmla="*/ 456 h 1960"/>
                <a:gd name="T92" fmla="*/ 2023 w 4435"/>
                <a:gd name="T93" fmla="*/ 333 h 1960"/>
                <a:gd name="T94" fmla="*/ 2192 w 4435"/>
                <a:gd name="T95" fmla="*/ 684 h 1960"/>
                <a:gd name="T96" fmla="*/ 1940 w 4435"/>
                <a:gd name="T97" fmla="*/ 728 h 1960"/>
                <a:gd name="T98" fmla="*/ 1958 w 4435"/>
                <a:gd name="T99" fmla="*/ 469 h 1960"/>
                <a:gd name="T100" fmla="*/ 1811 w 4435"/>
                <a:gd name="T101" fmla="*/ 689 h 1960"/>
                <a:gd name="T102" fmla="*/ 2306 w 4435"/>
                <a:gd name="T103" fmla="*/ 113 h 1960"/>
                <a:gd name="T104" fmla="*/ 2518 w 4435"/>
                <a:gd name="T105" fmla="*/ 92 h 1960"/>
                <a:gd name="T106" fmla="*/ 2784 w 4435"/>
                <a:gd name="T107" fmla="*/ 873 h 1960"/>
                <a:gd name="T108" fmla="*/ 2887 w 4435"/>
                <a:gd name="T109" fmla="*/ 738 h 1960"/>
                <a:gd name="T110" fmla="*/ 2662 w 4435"/>
                <a:gd name="T111" fmla="*/ 583 h 1960"/>
                <a:gd name="T112" fmla="*/ 2843 w 4435"/>
                <a:gd name="T113" fmla="*/ 312 h 1960"/>
                <a:gd name="T114" fmla="*/ 2790 w 4435"/>
                <a:gd name="T115" fmla="*/ 462 h 1960"/>
                <a:gd name="T116" fmla="*/ 3057 w 4435"/>
                <a:gd name="T117" fmla="*/ 624 h 1960"/>
                <a:gd name="T118" fmla="*/ 3385 w 4435"/>
                <a:gd name="T119" fmla="*/ 879 h 1960"/>
                <a:gd name="T120" fmla="*/ 3218 w 4435"/>
                <a:gd name="T121" fmla="*/ 130 h 1960"/>
                <a:gd name="T122" fmla="*/ 3501 w 4435"/>
                <a:gd name="T123" fmla="*/ 863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35" h="1960">
                  <a:moveTo>
                    <a:pt x="3983" y="646"/>
                  </a:moveTo>
                  <a:lnTo>
                    <a:pt x="3866" y="646"/>
                  </a:lnTo>
                  <a:lnTo>
                    <a:pt x="3859" y="646"/>
                  </a:lnTo>
                  <a:lnTo>
                    <a:pt x="3850" y="647"/>
                  </a:lnTo>
                  <a:lnTo>
                    <a:pt x="3837" y="648"/>
                  </a:lnTo>
                  <a:lnTo>
                    <a:pt x="3832" y="651"/>
                  </a:lnTo>
                  <a:lnTo>
                    <a:pt x="3827" y="653"/>
                  </a:lnTo>
                  <a:lnTo>
                    <a:pt x="3818" y="658"/>
                  </a:lnTo>
                  <a:lnTo>
                    <a:pt x="3812" y="665"/>
                  </a:lnTo>
                  <a:lnTo>
                    <a:pt x="3809" y="670"/>
                  </a:lnTo>
                  <a:lnTo>
                    <a:pt x="3806" y="674"/>
                  </a:lnTo>
                  <a:lnTo>
                    <a:pt x="3805" y="680"/>
                  </a:lnTo>
                  <a:lnTo>
                    <a:pt x="3803" y="684"/>
                  </a:lnTo>
                  <a:lnTo>
                    <a:pt x="3803" y="689"/>
                  </a:lnTo>
                  <a:lnTo>
                    <a:pt x="3803" y="695"/>
                  </a:lnTo>
                  <a:lnTo>
                    <a:pt x="3803" y="701"/>
                  </a:lnTo>
                  <a:lnTo>
                    <a:pt x="3805" y="706"/>
                  </a:lnTo>
                  <a:lnTo>
                    <a:pt x="3806" y="711"/>
                  </a:lnTo>
                  <a:lnTo>
                    <a:pt x="3808" y="716"/>
                  </a:lnTo>
                  <a:lnTo>
                    <a:pt x="3810" y="721"/>
                  </a:lnTo>
                  <a:lnTo>
                    <a:pt x="3813" y="723"/>
                  </a:lnTo>
                  <a:lnTo>
                    <a:pt x="3818" y="728"/>
                  </a:lnTo>
                  <a:lnTo>
                    <a:pt x="3822" y="730"/>
                  </a:lnTo>
                  <a:lnTo>
                    <a:pt x="3833" y="736"/>
                  </a:lnTo>
                  <a:lnTo>
                    <a:pt x="3846" y="740"/>
                  </a:lnTo>
                  <a:lnTo>
                    <a:pt x="3860" y="743"/>
                  </a:lnTo>
                  <a:lnTo>
                    <a:pt x="3868" y="743"/>
                  </a:lnTo>
                  <a:lnTo>
                    <a:pt x="3877" y="743"/>
                  </a:lnTo>
                  <a:lnTo>
                    <a:pt x="3890" y="743"/>
                  </a:lnTo>
                  <a:lnTo>
                    <a:pt x="3902" y="742"/>
                  </a:lnTo>
                  <a:lnTo>
                    <a:pt x="3914" y="740"/>
                  </a:lnTo>
                  <a:lnTo>
                    <a:pt x="3924" y="739"/>
                  </a:lnTo>
                  <a:lnTo>
                    <a:pt x="3933" y="735"/>
                  </a:lnTo>
                  <a:lnTo>
                    <a:pt x="3942" y="732"/>
                  </a:lnTo>
                  <a:lnTo>
                    <a:pt x="3949" y="728"/>
                  </a:lnTo>
                  <a:lnTo>
                    <a:pt x="3956" y="723"/>
                  </a:lnTo>
                  <a:lnTo>
                    <a:pt x="3963" y="718"/>
                  </a:lnTo>
                  <a:lnTo>
                    <a:pt x="3967" y="712"/>
                  </a:lnTo>
                  <a:lnTo>
                    <a:pt x="3973" y="705"/>
                  </a:lnTo>
                  <a:lnTo>
                    <a:pt x="3976" y="698"/>
                  </a:lnTo>
                  <a:lnTo>
                    <a:pt x="3979" y="691"/>
                  </a:lnTo>
                  <a:lnTo>
                    <a:pt x="3982" y="684"/>
                  </a:lnTo>
                  <a:lnTo>
                    <a:pt x="3983" y="675"/>
                  </a:lnTo>
                  <a:lnTo>
                    <a:pt x="3983" y="667"/>
                  </a:lnTo>
                  <a:lnTo>
                    <a:pt x="3983" y="646"/>
                  </a:lnTo>
                  <a:close/>
                  <a:moveTo>
                    <a:pt x="3983" y="544"/>
                  </a:moveTo>
                  <a:lnTo>
                    <a:pt x="3982" y="533"/>
                  </a:lnTo>
                  <a:lnTo>
                    <a:pt x="3980" y="521"/>
                  </a:lnTo>
                  <a:lnTo>
                    <a:pt x="3979" y="513"/>
                  </a:lnTo>
                  <a:lnTo>
                    <a:pt x="3976" y="503"/>
                  </a:lnTo>
                  <a:lnTo>
                    <a:pt x="3973" y="494"/>
                  </a:lnTo>
                  <a:lnTo>
                    <a:pt x="3969" y="487"/>
                  </a:lnTo>
                  <a:lnTo>
                    <a:pt x="3963" y="480"/>
                  </a:lnTo>
                  <a:lnTo>
                    <a:pt x="3959" y="475"/>
                  </a:lnTo>
                  <a:lnTo>
                    <a:pt x="3952" y="470"/>
                  </a:lnTo>
                  <a:lnTo>
                    <a:pt x="3946" y="465"/>
                  </a:lnTo>
                  <a:lnTo>
                    <a:pt x="3938" y="462"/>
                  </a:lnTo>
                  <a:lnTo>
                    <a:pt x="3931" y="459"/>
                  </a:lnTo>
                  <a:lnTo>
                    <a:pt x="3922" y="456"/>
                  </a:lnTo>
                  <a:lnTo>
                    <a:pt x="3912" y="455"/>
                  </a:lnTo>
                  <a:lnTo>
                    <a:pt x="3902" y="453"/>
                  </a:lnTo>
                  <a:lnTo>
                    <a:pt x="3892" y="453"/>
                  </a:lnTo>
                  <a:lnTo>
                    <a:pt x="3870" y="455"/>
                  </a:lnTo>
                  <a:lnTo>
                    <a:pt x="3859" y="456"/>
                  </a:lnTo>
                  <a:lnTo>
                    <a:pt x="3849" y="458"/>
                  </a:lnTo>
                  <a:lnTo>
                    <a:pt x="3832" y="463"/>
                  </a:lnTo>
                  <a:lnTo>
                    <a:pt x="3823" y="466"/>
                  </a:lnTo>
                  <a:lnTo>
                    <a:pt x="3815" y="470"/>
                  </a:lnTo>
                  <a:lnTo>
                    <a:pt x="3802" y="477"/>
                  </a:lnTo>
                  <a:lnTo>
                    <a:pt x="3789" y="486"/>
                  </a:lnTo>
                  <a:lnTo>
                    <a:pt x="3778" y="494"/>
                  </a:lnTo>
                  <a:lnTo>
                    <a:pt x="3769" y="503"/>
                  </a:lnTo>
                  <a:lnTo>
                    <a:pt x="3673" y="401"/>
                  </a:lnTo>
                  <a:lnTo>
                    <a:pt x="3683" y="391"/>
                  </a:lnTo>
                  <a:lnTo>
                    <a:pt x="3693" y="383"/>
                  </a:lnTo>
                  <a:lnTo>
                    <a:pt x="3703" y="374"/>
                  </a:lnTo>
                  <a:lnTo>
                    <a:pt x="3714" y="366"/>
                  </a:lnTo>
                  <a:lnTo>
                    <a:pt x="3726" y="359"/>
                  </a:lnTo>
                  <a:lnTo>
                    <a:pt x="3737" y="352"/>
                  </a:lnTo>
                  <a:lnTo>
                    <a:pt x="3762" y="338"/>
                  </a:lnTo>
                  <a:lnTo>
                    <a:pt x="3777" y="332"/>
                  </a:lnTo>
                  <a:lnTo>
                    <a:pt x="3792" y="326"/>
                  </a:lnTo>
                  <a:lnTo>
                    <a:pt x="3799" y="325"/>
                  </a:lnTo>
                  <a:lnTo>
                    <a:pt x="3808" y="322"/>
                  </a:lnTo>
                  <a:lnTo>
                    <a:pt x="3826" y="319"/>
                  </a:lnTo>
                  <a:lnTo>
                    <a:pt x="3844" y="316"/>
                  </a:lnTo>
                  <a:lnTo>
                    <a:pt x="3864" y="314"/>
                  </a:lnTo>
                  <a:lnTo>
                    <a:pt x="3887" y="312"/>
                  </a:lnTo>
                  <a:lnTo>
                    <a:pt x="3909" y="312"/>
                  </a:lnTo>
                  <a:lnTo>
                    <a:pt x="3935" y="312"/>
                  </a:lnTo>
                  <a:lnTo>
                    <a:pt x="3948" y="314"/>
                  </a:lnTo>
                  <a:lnTo>
                    <a:pt x="3960" y="315"/>
                  </a:lnTo>
                  <a:lnTo>
                    <a:pt x="3972" y="318"/>
                  </a:lnTo>
                  <a:lnTo>
                    <a:pt x="3983" y="319"/>
                  </a:lnTo>
                  <a:lnTo>
                    <a:pt x="3994" y="323"/>
                  </a:lnTo>
                  <a:lnTo>
                    <a:pt x="4006" y="326"/>
                  </a:lnTo>
                  <a:lnTo>
                    <a:pt x="4027" y="335"/>
                  </a:lnTo>
                  <a:lnTo>
                    <a:pt x="4037" y="339"/>
                  </a:lnTo>
                  <a:lnTo>
                    <a:pt x="4047" y="345"/>
                  </a:lnTo>
                  <a:lnTo>
                    <a:pt x="4056" y="350"/>
                  </a:lnTo>
                  <a:lnTo>
                    <a:pt x="4066" y="357"/>
                  </a:lnTo>
                  <a:lnTo>
                    <a:pt x="4075" y="363"/>
                  </a:lnTo>
                  <a:lnTo>
                    <a:pt x="4083" y="371"/>
                  </a:lnTo>
                  <a:lnTo>
                    <a:pt x="4092" y="379"/>
                  </a:lnTo>
                  <a:lnTo>
                    <a:pt x="4099" y="387"/>
                  </a:lnTo>
                  <a:lnTo>
                    <a:pt x="4106" y="395"/>
                  </a:lnTo>
                  <a:lnTo>
                    <a:pt x="4113" y="405"/>
                  </a:lnTo>
                  <a:lnTo>
                    <a:pt x="4126" y="425"/>
                  </a:lnTo>
                  <a:lnTo>
                    <a:pt x="4136" y="448"/>
                  </a:lnTo>
                  <a:lnTo>
                    <a:pt x="4138" y="459"/>
                  </a:lnTo>
                  <a:lnTo>
                    <a:pt x="4143" y="472"/>
                  </a:lnTo>
                  <a:lnTo>
                    <a:pt x="4146" y="485"/>
                  </a:lnTo>
                  <a:lnTo>
                    <a:pt x="4148" y="499"/>
                  </a:lnTo>
                  <a:lnTo>
                    <a:pt x="4150" y="513"/>
                  </a:lnTo>
                  <a:lnTo>
                    <a:pt x="4153" y="527"/>
                  </a:lnTo>
                  <a:lnTo>
                    <a:pt x="4154" y="558"/>
                  </a:lnTo>
                  <a:lnTo>
                    <a:pt x="4154" y="866"/>
                  </a:lnTo>
                  <a:lnTo>
                    <a:pt x="3983" y="866"/>
                  </a:lnTo>
                  <a:lnTo>
                    <a:pt x="3987" y="791"/>
                  </a:lnTo>
                  <a:lnTo>
                    <a:pt x="3979" y="803"/>
                  </a:lnTo>
                  <a:lnTo>
                    <a:pt x="3972" y="812"/>
                  </a:lnTo>
                  <a:lnTo>
                    <a:pt x="3963" y="822"/>
                  </a:lnTo>
                  <a:lnTo>
                    <a:pt x="3955" y="831"/>
                  </a:lnTo>
                  <a:lnTo>
                    <a:pt x="3946" y="839"/>
                  </a:lnTo>
                  <a:lnTo>
                    <a:pt x="3938" y="846"/>
                  </a:lnTo>
                  <a:lnTo>
                    <a:pt x="3928" y="852"/>
                  </a:lnTo>
                  <a:lnTo>
                    <a:pt x="3918" y="858"/>
                  </a:lnTo>
                  <a:lnTo>
                    <a:pt x="3908" y="862"/>
                  </a:lnTo>
                  <a:lnTo>
                    <a:pt x="3898" y="866"/>
                  </a:lnTo>
                  <a:lnTo>
                    <a:pt x="3887" y="870"/>
                  </a:lnTo>
                  <a:lnTo>
                    <a:pt x="3876" y="873"/>
                  </a:lnTo>
                  <a:lnTo>
                    <a:pt x="3864" y="875"/>
                  </a:lnTo>
                  <a:lnTo>
                    <a:pt x="3851" y="876"/>
                  </a:lnTo>
                  <a:lnTo>
                    <a:pt x="3839" y="877"/>
                  </a:lnTo>
                  <a:lnTo>
                    <a:pt x="3826" y="877"/>
                  </a:lnTo>
                  <a:lnTo>
                    <a:pt x="3808" y="877"/>
                  </a:lnTo>
                  <a:lnTo>
                    <a:pt x="3798" y="876"/>
                  </a:lnTo>
                  <a:lnTo>
                    <a:pt x="3789" y="876"/>
                  </a:lnTo>
                  <a:lnTo>
                    <a:pt x="3771" y="873"/>
                  </a:lnTo>
                  <a:lnTo>
                    <a:pt x="3754" y="869"/>
                  </a:lnTo>
                  <a:lnTo>
                    <a:pt x="3747" y="866"/>
                  </a:lnTo>
                  <a:lnTo>
                    <a:pt x="3738" y="863"/>
                  </a:lnTo>
                  <a:lnTo>
                    <a:pt x="3723" y="856"/>
                  </a:lnTo>
                  <a:lnTo>
                    <a:pt x="3707" y="849"/>
                  </a:lnTo>
                  <a:lnTo>
                    <a:pt x="3693" y="839"/>
                  </a:lnTo>
                  <a:lnTo>
                    <a:pt x="3686" y="834"/>
                  </a:lnTo>
                  <a:lnTo>
                    <a:pt x="3680" y="829"/>
                  </a:lnTo>
                  <a:lnTo>
                    <a:pt x="3675" y="822"/>
                  </a:lnTo>
                  <a:lnTo>
                    <a:pt x="3669" y="817"/>
                  </a:lnTo>
                  <a:lnTo>
                    <a:pt x="3663" y="810"/>
                  </a:lnTo>
                  <a:lnTo>
                    <a:pt x="3659" y="803"/>
                  </a:lnTo>
                  <a:lnTo>
                    <a:pt x="3651" y="787"/>
                  </a:lnTo>
                  <a:lnTo>
                    <a:pt x="3648" y="778"/>
                  </a:lnTo>
                  <a:lnTo>
                    <a:pt x="3645" y="769"/>
                  </a:lnTo>
                  <a:lnTo>
                    <a:pt x="3639" y="750"/>
                  </a:lnTo>
                  <a:lnTo>
                    <a:pt x="3638" y="740"/>
                  </a:lnTo>
                  <a:lnTo>
                    <a:pt x="3637" y="729"/>
                  </a:lnTo>
                  <a:lnTo>
                    <a:pt x="3635" y="718"/>
                  </a:lnTo>
                  <a:lnTo>
                    <a:pt x="3635" y="706"/>
                  </a:lnTo>
                  <a:lnTo>
                    <a:pt x="3635" y="697"/>
                  </a:lnTo>
                  <a:lnTo>
                    <a:pt x="3637" y="685"/>
                  </a:lnTo>
                  <a:lnTo>
                    <a:pt x="3638" y="677"/>
                  </a:lnTo>
                  <a:lnTo>
                    <a:pt x="3639" y="667"/>
                  </a:lnTo>
                  <a:lnTo>
                    <a:pt x="3642" y="657"/>
                  </a:lnTo>
                  <a:lnTo>
                    <a:pt x="3644" y="648"/>
                  </a:lnTo>
                  <a:lnTo>
                    <a:pt x="3648" y="640"/>
                  </a:lnTo>
                  <a:lnTo>
                    <a:pt x="3651" y="633"/>
                  </a:lnTo>
                  <a:lnTo>
                    <a:pt x="3655" y="624"/>
                  </a:lnTo>
                  <a:lnTo>
                    <a:pt x="3659" y="617"/>
                  </a:lnTo>
                  <a:lnTo>
                    <a:pt x="3669" y="605"/>
                  </a:lnTo>
                  <a:lnTo>
                    <a:pt x="3682" y="592"/>
                  </a:lnTo>
                  <a:lnTo>
                    <a:pt x="3689" y="586"/>
                  </a:lnTo>
                  <a:lnTo>
                    <a:pt x="3696" y="582"/>
                  </a:lnTo>
                  <a:lnTo>
                    <a:pt x="3711" y="572"/>
                  </a:lnTo>
                  <a:lnTo>
                    <a:pt x="3728" y="565"/>
                  </a:lnTo>
                  <a:lnTo>
                    <a:pt x="3747" y="558"/>
                  </a:lnTo>
                  <a:lnTo>
                    <a:pt x="3755" y="555"/>
                  </a:lnTo>
                  <a:lnTo>
                    <a:pt x="3765" y="552"/>
                  </a:lnTo>
                  <a:lnTo>
                    <a:pt x="3786" y="548"/>
                  </a:lnTo>
                  <a:lnTo>
                    <a:pt x="3809" y="545"/>
                  </a:lnTo>
                  <a:lnTo>
                    <a:pt x="3832" y="544"/>
                  </a:lnTo>
                  <a:lnTo>
                    <a:pt x="3857" y="544"/>
                  </a:lnTo>
                  <a:lnTo>
                    <a:pt x="3983" y="544"/>
                  </a:lnTo>
                  <a:close/>
                  <a:moveTo>
                    <a:pt x="247" y="1960"/>
                  </a:moveTo>
                  <a:lnTo>
                    <a:pt x="225" y="1960"/>
                  </a:lnTo>
                  <a:lnTo>
                    <a:pt x="202" y="1957"/>
                  </a:lnTo>
                  <a:lnTo>
                    <a:pt x="182" y="1956"/>
                  </a:lnTo>
                  <a:lnTo>
                    <a:pt x="163" y="1952"/>
                  </a:lnTo>
                  <a:lnTo>
                    <a:pt x="143" y="1947"/>
                  </a:lnTo>
                  <a:lnTo>
                    <a:pt x="134" y="1946"/>
                  </a:lnTo>
                  <a:lnTo>
                    <a:pt x="126" y="1943"/>
                  </a:lnTo>
                  <a:lnTo>
                    <a:pt x="109" y="1936"/>
                  </a:lnTo>
                  <a:lnTo>
                    <a:pt x="95" y="1929"/>
                  </a:lnTo>
                  <a:lnTo>
                    <a:pt x="79" y="1922"/>
                  </a:lnTo>
                  <a:lnTo>
                    <a:pt x="66" y="1915"/>
                  </a:lnTo>
                  <a:lnTo>
                    <a:pt x="54" y="1906"/>
                  </a:lnTo>
                  <a:lnTo>
                    <a:pt x="41" y="1896"/>
                  </a:lnTo>
                  <a:lnTo>
                    <a:pt x="30" y="1888"/>
                  </a:lnTo>
                  <a:lnTo>
                    <a:pt x="18" y="1878"/>
                  </a:lnTo>
                  <a:lnTo>
                    <a:pt x="10" y="1868"/>
                  </a:lnTo>
                  <a:lnTo>
                    <a:pt x="0" y="1857"/>
                  </a:lnTo>
                  <a:lnTo>
                    <a:pt x="100" y="1768"/>
                  </a:lnTo>
                  <a:lnTo>
                    <a:pt x="107" y="1775"/>
                  </a:lnTo>
                  <a:lnTo>
                    <a:pt x="115" y="1781"/>
                  </a:lnTo>
                  <a:lnTo>
                    <a:pt x="130" y="1792"/>
                  </a:lnTo>
                  <a:lnTo>
                    <a:pt x="146" y="1802"/>
                  </a:lnTo>
                  <a:lnTo>
                    <a:pt x="154" y="1806"/>
                  </a:lnTo>
                  <a:lnTo>
                    <a:pt x="163" y="1810"/>
                  </a:lnTo>
                  <a:lnTo>
                    <a:pt x="181" y="1817"/>
                  </a:lnTo>
                  <a:lnTo>
                    <a:pt x="189" y="1819"/>
                  </a:lnTo>
                  <a:lnTo>
                    <a:pt x="198" y="1821"/>
                  </a:lnTo>
                  <a:lnTo>
                    <a:pt x="208" y="1823"/>
                  </a:lnTo>
                  <a:lnTo>
                    <a:pt x="216" y="1824"/>
                  </a:lnTo>
                  <a:lnTo>
                    <a:pt x="236" y="1826"/>
                  </a:lnTo>
                  <a:lnTo>
                    <a:pt x="255" y="1824"/>
                  </a:lnTo>
                  <a:lnTo>
                    <a:pt x="271" y="1823"/>
                  </a:lnTo>
                  <a:lnTo>
                    <a:pt x="284" y="1821"/>
                  </a:lnTo>
                  <a:lnTo>
                    <a:pt x="294" y="1817"/>
                  </a:lnTo>
                  <a:lnTo>
                    <a:pt x="298" y="1816"/>
                  </a:lnTo>
                  <a:lnTo>
                    <a:pt x="301" y="1813"/>
                  </a:lnTo>
                  <a:lnTo>
                    <a:pt x="304" y="1810"/>
                  </a:lnTo>
                  <a:lnTo>
                    <a:pt x="307" y="1807"/>
                  </a:lnTo>
                  <a:lnTo>
                    <a:pt x="308" y="1803"/>
                  </a:lnTo>
                  <a:lnTo>
                    <a:pt x="310" y="1800"/>
                  </a:lnTo>
                  <a:lnTo>
                    <a:pt x="310" y="1796"/>
                  </a:lnTo>
                  <a:lnTo>
                    <a:pt x="310" y="1792"/>
                  </a:lnTo>
                  <a:lnTo>
                    <a:pt x="310" y="1788"/>
                  </a:lnTo>
                  <a:lnTo>
                    <a:pt x="308" y="1783"/>
                  </a:lnTo>
                  <a:lnTo>
                    <a:pt x="307" y="1779"/>
                  </a:lnTo>
                  <a:lnTo>
                    <a:pt x="303" y="1775"/>
                  </a:lnTo>
                  <a:lnTo>
                    <a:pt x="300" y="1772"/>
                  </a:lnTo>
                  <a:lnTo>
                    <a:pt x="294" y="1768"/>
                  </a:lnTo>
                  <a:lnTo>
                    <a:pt x="288" y="1766"/>
                  </a:lnTo>
                  <a:lnTo>
                    <a:pt x="281" y="1764"/>
                  </a:lnTo>
                  <a:lnTo>
                    <a:pt x="243" y="1754"/>
                  </a:lnTo>
                  <a:lnTo>
                    <a:pt x="188" y="1740"/>
                  </a:lnTo>
                  <a:lnTo>
                    <a:pt x="172" y="1737"/>
                  </a:lnTo>
                  <a:lnTo>
                    <a:pt x="158" y="1732"/>
                  </a:lnTo>
                  <a:lnTo>
                    <a:pt x="146" y="1727"/>
                  </a:lnTo>
                  <a:lnTo>
                    <a:pt x="131" y="1721"/>
                  </a:lnTo>
                  <a:lnTo>
                    <a:pt x="119" y="1714"/>
                  </a:lnTo>
                  <a:lnTo>
                    <a:pt x="106" y="1706"/>
                  </a:lnTo>
                  <a:lnTo>
                    <a:pt x="93" y="1697"/>
                  </a:lnTo>
                  <a:lnTo>
                    <a:pt x="82" y="1689"/>
                  </a:lnTo>
                  <a:lnTo>
                    <a:pt x="71" y="1679"/>
                  </a:lnTo>
                  <a:lnTo>
                    <a:pt x="65" y="1673"/>
                  </a:lnTo>
                  <a:lnTo>
                    <a:pt x="61" y="1666"/>
                  </a:lnTo>
                  <a:lnTo>
                    <a:pt x="57" y="1660"/>
                  </a:lnTo>
                  <a:lnTo>
                    <a:pt x="52" y="1653"/>
                  </a:lnTo>
                  <a:lnTo>
                    <a:pt x="45" y="1639"/>
                  </a:lnTo>
                  <a:lnTo>
                    <a:pt x="40" y="1622"/>
                  </a:lnTo>
                  <a:lnTo>
                    <a:pt x="37" y="1614"/>
                  </a:lnTo>
                  <a:lnTo>
                    <a:pt x="35" y="1605"/>
                  </a:lnTo>
                  <a:lnTo>
                    <a:pt x="33" y="1587"/>
                  </a:lnTo>
                  <a:lnTo>
                    <a:pt x="31" y="1567"/>
                  </a:lnTo>
                  <a:lnTo>
                    <a:pt x="33" y="1544"/>
                  </a:lnTo>
                  <a:lnTo>
                    <a:pt x="34" y="1535"/>
                  </a:lnTo>
                  <a:lnTo>
                    <a:pt x="35" y="1525"/>
                  </a:lnTo>
                  <a:lnTo>
                    <a:pt x="41" y="1505"/>
                  </a:lnTo>
                  <a:lnTo>
                    <a:pt x="47" y="1488"/>
                  </a:lnTo>
                  <a:lnTo>
                    <a:pt x="51" y="1479"/>
                  </a:lnTo>
                  <a:lnTo>
                    <a:pt x="57" y="1472"/>
                  </a:lnTo>
                  <a:lnTo>
                    <a:pt x="66" y="1458"/>
                  </a:lnTo>
                  <a:lnTo>
                    <a:pt x="78" y="1446"/>
                  </a:lnTo>
                  <a:lnTo>
                    <a:pt x="85" y="1440"/>
                  </a:lnTo>
                  <a:lnTo>
                    <a:pt x="92" y="1434"/>
                  </a:lnTo>
                  <a:lnTo>
                    <a:pt x="100" y="1430"/>
                  </a:lnTo>
                  <a:lnTo>
                    <a:pt x="107" y="1426"/>
                  </a:lnTo>
                  <a:lnTo>
                    <a:pt x="124" y="1417"/>
                  </a:lnTo>
                  <a:lnTo>
                    <a:pt x="141" y="1410"/>
                  </a:lnTo>
                  <a:lnTo>
                    <a:pt x="160" y="1405"/>
                  </a:lnTo>
                  <a:lnTo>
                    <a:pt x="168" y="1402"/>
                  </a:lnTo>
                  <a:lnTo>
                    <a:pt x="178" y="1400"/>
                  </a:lnTo>
                  <a:lnTo>
                    <a:pt x="188" y="1399"/>
                  </a:lnTo>
                  <a:lnTo>
                    <a:pt x="198" y="1398"/>
                  </a:lnTo>
                  <a:lnTo>
                    <a:pt x="219" y="1395"/>
                  </a:lnTo>
                  <a:lnTo>
                    <a:pt x="240" y="1395"/>
                  </a:lnTo>
                  <a:lnTo>
                    <a:pt x="257" y="1395"/>
                  </a:lnTo>
                  <a:lnTo>
                    <a:pt x="273" y="1396"/>
                  </a:lnTo>
                  <a:lnTo>
                    <a:pt x="288" y="1398"/>
                  </a:lnTo>
                  <a:lnTo>
                    <a:pt x="303" y="1400"/>
                  </a:lnTo>
                  <a:lnTo>
                    <a:pt x="317" y="1403"/>
                  </a:lnTo>
                  <a:lnTo>
                    <a:pt x="331" y="1406"/>
                  </a:lnTo>
                  <a:lnTo>
                    <a:pt x="344" y="1410"/>
                  </a:lnTo>
                  <a:lnTo>
                    <a:pt x="356" y="1414"/>
                  </a:lnTo>
                  <a:lnTo>
                    <a:pt x="369" y="1420"/>
                  </a:lnTo>
                  <a:lnTo>
                    <a:pt x="380" y="1426"/>
                  </a:lnTo>
                  <a:lnTo>
                    <a:pt x="390" y="1431"/>
                  </a:lnTo>
                  <a:lnTo>
                    <a:pt x="402" y="1438"/>
                  </a:lnTo>
                  <a:lnTo>
                    <a:pt x="421" y="1453"/>
                  </a:lnTo>
                  <a:lnTo>
                    <a:pt x="430" y="1461"/>
                  </a:lnTo>
                  <a:lnTo>
                    <a:pt x="438" y="1470"/>
                  </a:lnTo>
                  <a:lnTo>
                    <a:pt x="346" y="1567"/>
                  </a:lnTo>
                  <a:lnTo>
                    <a:pt x="337" y="1560"/>
                  </a:lnTo>
                  <a:lnTo>
                    <a:pt x="325" y="1553"/>
                  </a:lnTo>
                  <a:lnTo>
                    <a:pt x="314" y="1546"/>
                  </a:lnTo>
                  <a:lnTo>
                    <a:pt x="300" y="1539"/>
                  </a:lnTo>
                  <a:lnTo>
                    <a:pt x="287" y="1535"/>
                  </a:lnTo>
                  <a:lnTo>
                    <a:pt x="273" y="1530"/>
                  </a:lnTo>
                  <a:lnTo>
                    <a:pt x="257" y="1528"/>
                  </a:lnTo>
                  <a:lnTo>
                    <a:pt x="242" y="1528"/>
                  </a:lnTo>
                  <a:lnTo>
                    <a:pt x="229" y="1528"/>
                  </a:lnTo>
                  <a:lnTo>
                    <a:pt x="216" y="1529"/>
                  </a:lnTo>
                  <a:lnTo>
                    <a:pt x="206" y="1532"/>
                  </a:lnTo>
                  <a:lnTo>
                    <a:pt x="198" y="1535"/>
                  </a:lnTo>
                  <a:lnTo>
                    <a:pt x="192" y="1539"/>
                  </a:lnTo>
                  <a:lnTo>
                    <a:pt x="187" y="1544"/>
                  </a:lnTo>
                  <a:lnTo>
                    <a:pt x="184" y="1552"/>
                  </a:lnTo>
                  <a:lnTo>
                    <a:pt x="184" y="1559"/>
                  </a:lnTo>
                  <a:lnTo>
                    <a:pt x="184" y="1564"/>
                  </a:lnTo>
                  <a:lnTo>
                    <a:pt x="185" y="1569"/>
                  </a:lnTo>
                  <a:lnTo>
                    <a:pt x="187" y="1573"/>
                  </a:lnTo>
                  <a:lnTo>
                    <a:pt x="189" y="1577"/>
                  </a:lnTo>
                  <a:lnTo>
                    <a:pt x="194" y="1581"/>
                  </a:lnTo>
                  <a:lnTo>
                    <a:pt x="198" y="1584"/>
                  </a:lnTo>
                  <a:lnTo>
                    <a:pt x="204" y="1587"/>
                  </a:lnTo>
                  <a:lnTo>
                    <a:pt x="211" y="1590"/>
                  </a:lnTo>
                  <a:lnTo>
                    <a:pt x="225" y="1594"/>
                  </a:lnTo>
                  <a:lnTo>
                    <a:pt x="243" y="1600"/>
                  </a:lnTo>
                  <a:lnTo>
                    <a:pt x="266" y="1604"/>
                  </a:lnTo>
                  <a:lnTo>
                    <a:pt x="293" y="1610"/>
                  </a:lnTo>
                  <a:lnTo>
                    <a:pt x="303" y="1612"/>
                  </a:lnTo>
                  <a:lnTo>
                    <a:pt x="312" y="1615"/>
                  </a:lnTo>
                  <a:lnTo>
                    <a:pt x="332" y="1621"/>
                  </a:lnTo>
                  <a:lnTo>
                    <a:pt x="353" y="1628"/>
                  </a:lnTo>
                  <a:lnTo>
                    <a:pt x="373" y="1636"/>
                  </a:lnTo>
                  <a:lnTo>
                    <a:pt x="383" y="1641"/>
                  </a:lnTo>
                  <a:lnTo>
                    <a:pt x="393" y="1646"/>
                  </a:lnTo>
                  <a:lnTo>
                    <a:pt x="402" y="1652"/>
                  </a:lnTo>
                  <a:lnTo>
                    <a:pt x="411" y="1659"/>
                  </a:lnTo>
                  <a:lnTo>
                    <a:pt x="419" y="1665"/>
                  </a:lnTo>
                  <a:lnTo>
                    <a:pt x="427" y="1672"/>
                  </a:lnTo>
                  <a:lnTo>
                    <a:pt x="434" y="1680"/>
                  </a:lnTo>
                  <a:lnTo>
                    <a:pt x="441" y="1689"/>
                  </a:lnTo>
                  <a:lnTo>
                    <a:pt x="445" y="1693"/>
                  </a:lnTo>
                  <a:lnTo>
                    <a:pt x="448" y="1697"/>
                  </a:lnTo>
                  <a:lnTo>
                    <a:pt x="454" y="1707"/>
                  </a:lnTo>
                  <a:lnTo>
                    <a:pt x="458" y="1717"/>
                  </a:lnTo>
                  <a:lnTo>
                    <a:pt x="462" y="1728"/>
                  </a:lnTo>
                  <a:lnTo>
                    <a:pt x="465" y="1740"/>
                  </a:lnTo>
                  <a:lnTo>
                    <a:pt x="468" y="1752"/>
                  </a:lnTo>
                  <a:lnTo>
                    <a:pt x="469" y="1765"/>
                  </a:lnTo>
                  <a:lnTo>
                    <a:pt x="471" y="1779"/>
                  </a:lnTo>
                  <a:lnTo>
                    <a:pt x="469" y="1797"/>
                  </a:lnTo>
                  <a:lnTo>
                    <a:pt x="468" y="1816"/>
                  </a:lnTo>
                  <a:lnTo>
                    <a:pt x="465" y="1833"/>
                  </a:lnTo>
                  <a:lnTo>
                    <a:pt x="460" y="1850"/>
                  </a:lnTo>
                  <a:lnTo>
                    <a:pt x="452" y="1865"/>
                  </a:lnTo>
                  <a:lnTo>
                    <a:pt x="444" y="1879"/>
                  </a:lnTo>
                  <a:lnTo>
                    <a:pt x="434" y="1894"/>
                  </a:lnTo>
                  <a:lnTo>
                    <a:pt x="428" y="1901"/>
                  </a:lnTo>
                  <a:lnTo>
                    <a:pt x="423" y="1908"/>
                  </a:lnTo>
                  <a:lnTo>
                    <a:pt x="416" y="1913"/>
                  </a:lnTo>
                  <a:lnTo>
                    <a:pt x="409" y="1919"/>
                  </a:lnTo>
                  <a:lnTo>
                    <a:pt x="402" y="1925"/>
                  </a:lnTo>
                  <a:lnTo>
                    <a:pt x="393" y="1929"/>
                  </a:lnTo>
                  <a:lnTo>
                    <a:pt x="385" y="1935"/>
                  </a:lnTo>
                  <a:lnTo>
                    <a:pt x="375" y="1939"/>
                  </a:lnTo>
                  <a:lnTo>
                    <a:pt x="365" y="1943"/>
                  </a:lnTo>
                  <a:lnTo>
                    <a:pt x="355" y="1946"/>
                  </a:lnTo>
                  <a:lnTo>
                    <a:pt x="331" y="1952"/>
                  </a:lnTo>
                  <a:lnTo>
                    <a:pt x="318" y="1954"/>
                  </a:lnTo>
                  <a:lnTo>
                    <a:pt x="305" y="1956"/>
                  </a:lnTo>
                  <a:lnTo>
                    <a:pt x="277" y="1959"/>
                  </a:lnTo>
                  <a:lnTo>
                    <a:pt x="247" y="1960"/>
                  </a:lnTo>
                  <a:close/>
                  <a:moveTo>
                    <a:pt x="898" y="1626"/>
                  </a:moveTo>
                  <a:lnTo>
                    <a:pt x="896" y="1615"/>
                  </a:lnTo>
                  <a:lnTo>
                    <a:pt x="895" y="1605"/>
                  </a:lnTo>
                  <a:lnTo>
                    <a:pt x="894" y="1595"/>
                  </a:lnTo>
                  <a:lnTo>
                    <a:pt x="891" y="1585"/>
                  </a:lnTo>
                  <a:lnTo>
                    <a:pt x="887" y="1578"/>
                  </a:lnTo>
                  <a:lnTo>
                    <a:pt x="884" y="1570"/>
                  </a:lnTo>
                  <a:lnTo>
                    <a:pt x="878" y="1564"/>
                  </a:lnTo>
                  <a:lnTo>
                    <a:pt x="872" y="1557"/>
                  </a:lnTo>
                  <a:lnTo>
                    <a:pt x="867" y="1553"/>
                  </a:lnTo>
                  <a:lnTo>
                    <a:pt x="860" y="1549"/>
                  </a:lnTo>
                  <a:lnTo>
                    <a:pt x="853" y="1544"/>
                  </a:lnTo>
                  <a:lnTo>
                    <a:pt x="846" y="1542"/>
                  </a:lnTo>
                  <a:lnTo>
                    <a:pt x="837" y="1539"/>
                  </a:lnTo>
                  <a:lnTo>
                    <a:pt x="827" y="1537"/>
                  </a:lnTo>
                  <a:lnTo>
                    <a:pt x="817" y="1536"/>
                  </a:lnTo>
                  <a:lnTo>
                    <a:pt x="807" y="1536"/>
                  </a:lnTo>
                  <a:lnTo>
                    <a:pt x="785" y="1537"/>
                  </a:lnTo>
                  <a:lnTo>
                    <a:pt x="773" y="1539"/>
                  </a:lnTo>
                  <a:lnTo>
                    <a:pt x="764" y="1540"/>
                  </a:lnTo>
                  <a:lnTo>
                    <a:pt x="745" y="1546"/>
                  </a:lnTo>
                  <a:lnTo>
                    <a:pt x="738" y="1549"/>
                  </a:lnTo>
                  <a:lnTo>
                    <a:pt x="730" y="1553"/>
                  </a:lnTo>
                  <a:lnTo>
                    <a:pt x="715" y="1560"/>
                  </a:lnTo>
                  <a:lnTo>
                    <a:pt x="704" y="1569"/>
                  </a:lnTo>
                  <a:lnTo>
                    <a:pt x="693" y="1577"/>
                  </a:lnTo>
                  <a:lnTo>
                    <a:pt x="683" y="1585"/>
                  </a:lnTo>
                  <a:lnTo>
                    <a:pt x="588" y="1484"/>
                  </a:lnTo>
                  <a:lnTo>
                    <a:pt x="597" y="1474"/>
                  </a:lnTo>
                  <a:lnTo>
                    <a:pt x="607" y="1465"/>
                  </a:lnTo>
                  <a:lnTo>
                    <a:pt x="618" y="1457"/>
                  </a:lnTo>
                  <a:lnTo>
                    <a:pt x="628" y="1448"/>
                  </a:lnTo>
                  <a:lnTo>
                    <a:pt x="639" y="1441"/>
                  </a:lnTo>
                  <a:lnTo>
                    <a:pt x="652" y="1434"/>
                  </a:lnTo>
                  <a:lnTo>
                    <a:pt x="677" y="1420"/>
                  </a:lnTo>
                  <a:lnTo>
                    <a:pt x="691" y="1414"/>
                  </a:lnTo>
                  <a:lnTo>
                    <a:pt x="706" y="1410"/>
                  </a:lnTo>
                  <a:lnTo>
                    <a:pt x="714" y="1407"/>
                  </a:lnTo>
                  <a:lnTo>
                    <a:pt x="723" y="1405"/>
                  </a:lnTo>
                  <a:lnTo>
                    <a:pt x="741" y="1402"/>
                  </a:lnTo>
                  <a:lnTo>
                    <a:pt x="759" y="1399"/>
                  </a:lnTo>
                  <a:lnTo>
                    <a:pt x="779" y="1396"/>
                  </a:lnTo>
                  <a:lnTo>
                    <a:pt x="800" y="1395"/>
                  </a:lnTo>
                  <a:lnTo>
                    <a:pt x="824" y="1395"/>
                  </a:lnTo>
                  <a:lnTo>
                    <a:pt x="850" y="1396"/>
                  </a:lnTo>
                  <a:lnTo>
                    <a:pt x="862" y="1396"/>
                  </a:lnTo>
                  <a:lnTo>
                    <a:pt x="874" y="1398"/>
                  </a:lnTo>
                  <a:lnTo>
                    <a:pt x="887" y="1400"/>
                  </a:lnTo>
                  <a:lnTo>
                    <a:pt x="898" y="1403"/>
                  </a:lnTo>
                  <a:lnTo>
                    <a:pt x="909" y="1406"/>
                  </a:lnTo>
                  <a:lnTo>
                    <a:pt x="920" y="1409"/>
                  </a:lnTo>
                  <a:lnTo>
                    <a:pt x="942" y="1417"/>
                  </a:lnTo>
                  <a:lnTo>
                    <a:pt x="952" y="1423"/>
                  </a:lnTo>
                  <a:lnTo>
                    <a:pt x="961" y="1427"/>
                  </a:lnTo>
                  <a:lnTo>
                    <a:pt x="971" y="1433"/>
                  </a:lnTo>
                  <a:lnTo>
                    <a:pt x="980" y="1440"/>
                  </a:lnTo>
                  <a:lnTo>
                    <a:pt x="990" y="1447"/>
                  </a:lnTo>
                  <a:lnTo>
                    <a:pt x="998" y="1454"/>
                  </a:lnTo>
                  <a:lnTo>
                    <a:pt x="1007" y="1461"/>
                  </a:lnTo>
                  <a:lnTo>
                    <a:pt x="1014" y="1470"/>
                  </a:lnTo>
                  <a:lnTo>
                    <a:pt x="1021" y="1478"/>
                  </a:lnTo>
                  <a:lnTo>
                    <a:pt x="1028" y="1488"/>
                  </a:lnTo>
                  <a:lnTo>
                    <a:pt x="1039" y="1508"/>
                  </a:lnTo>
                  <a:lnTo>
                    <a:pt x="1049" y="1530"/>
                  </a:lnTo>
                  <a:lnTo>
                    <a:pt x="1053" y="1542"/>
                  </a:lnTo>
                  <a:lnTo>
                    <a:pt x="1058" y="1554"/>
                  </a:lnTo>
                  <a:lnTo>
                    <a:pt x="1060" y="1567"/>
                  </a:lnTo>
                  <a:lnTo>
                    <a:pt x="1063" y="1581"/>
                  </a:lnTo>
                  <a:lnTo>
                    <a:pt x="1065" y="1595"/>
                  </a:lnTo>
                  <a:lnTo>
                    <a:pt x="1066" y="1610"/>
                  </a:lnTo>
                  <a:lnTo>
                    <a:pt x="1069" y="1641"/>
                  </a:lnTo>
                  <a:lnTo>
                    <a:pt x="1069" y="1949"/>
                  </a:lnTo>
                  <a:lnTo>
                    <a:pt x="898" y="1949"/>
                  </a:lnTo>
                  <a:lnTo>
                    <a:pt x="902" y="1874"/>
                  </a:lnTo>
                  <a:lnTo>
                    <a:pt x="894" y="1885"/>
                  </a:lnTo>
                  <a:lnTo>
                    <a:pt x="887" y="1895"/>
                  </a:lnTo>
                  <a:lnTo>
                    <a:pt x="878" y="1905"/>
                  </a:lnTo>
                  <a:lnTo>
                    <a:pt x="870" y="1913"/>
                  </a:lnTo>
                  <a:lnTo>
                    <a:pt x="861" y="1922"/>
                  </a:lnTo>
                  <a:lnTo>
                    <a:pt x="851" y="1929"/>
                  </a:lnTo>
                  <a:lnTo>
                    <a:pt x="843" y="1935"/>
                  </a:lnTo>
                  <a:lnTo>
                    <a:pt x="833" y="1940"/>
                  </a:lnTo>
                  <a:lnTo>
                    <a:pt x="823" y="1944"/>
                  </a:lnTo>
                  <a:lnTo>
                    <a:pt x="813" y="1949"/>
                  </a:lnTo>
                  <a:lnTo>
                    <a:pt x="802" y="1953"/>
                  </a:lnTo>
                  <a:lnTo>
                    <a:pt x="790" y="1956"/>
                  </a:lnTo>
                  <a:lnTo>
                    <a:pt x="779" y="1957"/>
                  </a:lnTo>
                  <a:lnTo>
                    <a:pt x="766" y="1959"/>
                  </a:lnTo>
                  <a:lnTo>
                    <a:pt x="754" y="1960"/>
                  </a:lnTo>
                  <a:lnTo>
                    <a:pt x="741" y="1960"/>
                  </a:lnTo>
                  <a:lnTo>
                    <a:pt x="723" y="1960"/>
                  </a:lnTo>
                  <a:lnTo>
                    <a:pt x="713" y="1959"/>
                  </a:lnTo>
                  <a:lnTo>
                    <a:pt x="704" y="1959"/>
                  </a:lnTo>
                  <a:lnTo>
                    <a:pt x="686" y="1956"/>
                  </a:lnTo>
                  <a:lnTo>
                    <a:pt x="669" y="1952"/>
                  </a:lnTo>
                  <a:lnTo>
                    <a:pt x="660" y="1949"/>
                  </a:lnTo>
                  <a:lnTo>
                    <a:pt x="653" y="1946"/>
                  </a:lnTo>
                  <a:lnTo>
                    <a:pt x="638" y="1939"/>
                  </a:lnTo>
                  <a:lnTo>
                    <a:pt x="622" y="1932"/>
                  </a:lnTo>
                  <a:lnTo>
                    <a:pt x="608" y="1922"/>
                  </a:lnTo>
                  <a:lnTo>
                    <a:pt x="601" y="1918"/>
                  </a:lnTo>
                  <a:lnTo>
                    <a:pt x="595" y="1912"/>
                  </a:lnTo>
                  <a:lnTo>
                    <a:pt x="590" y="1905"/>
                  </a:lnTo>
                  <a:lnTo>
                    <a:pt x="584" y="1899"/>
                  </a:lnTo>
                  <a:lnTo>
                    <a:pt x="578" y="1892"/>
                  </a:lnTo>
                  <a:lnTo>
                    <a:pt x="574" y="1885"/>
                  </a:lnTo>
                  <a:lnTo>
                    <a:pt x="566" y="1870"/>
                  </a:lnTo>
                  <a:lnTo>
                    <a:pt x="563" y="1861"/>
                  </a:lnTo>
                  <a:lnTo>
                    <a:pt x="558" y="1853"/>
                  </a:lnTo>
                  <a:lnTo>
                    <a:pt x="554" y="1833"/>
                  </a:lnTo>
                  <a:lnTo>
                    <a:pt x="553" y="1823"/>
                  </a:lnTo>
                  <a:lnTo>
                    <a:pt x="551" y="1812"/>
                  </a:lnTo>
                  <a:lnTo>
                    <a:pt x="550" y="1800"/>
                  </a:lnTo>
                  <a:lnTo>
                    <a:pt x="550" y="1789"/>
                  </a:lnTo>
                  <a:lnTo>
                    <a:pt x="550" y="1779"/>
                  </a:lnTo>
                  <a:lnTo>
                    <a:pt x="551" y="1769"/>
                  </a:lnTo>
                  <a:lnTo>
                    <a:pt x="553" y="1759"/>
                  </a:lnTo>
                  <a:lnTo>
                    <a:pt x="554" y="1749"/>
                  </a:lnTo>
                  <a:lnTo>
                    <a:pt x="556" y="1741"/>
                  </a:lnTo>
                  <a:lnTo>
                    <a:pt x="558" y="1731"/>
                  </a:lnTo>
                  <a:lnTo>
                    <a:pt x="561" y="1723"/>
                  </a:lnTo>
                  <a:lnTo>
                    <a:pt x="566" y="1716"/>
                  </a:lnTo>
                  <a:lnTo>
                    <a:pt x="570" y="1707"/>
                  </a:lnTo>
                  <a:lnTo>
                    <a:pt x="574" y="1700"/>
                  </a:lnTo>
                  <a:lnTo>
                    <a:pt x="584" y="1687"/>
                  </a:lnTo>
                  <a:lnTo>
                    <a:pt x="597" y="1675"/>
                  </a:lnTo>
                  <a:lnTo>
                    <a:pt x="604" y="1670"/>
                  </a:lnTo>
                  <a:lnTo>
                    <a:pt x="611" y="1665"/>
                  </a:lnTo>
                  <a:lnTo>
                    <a:pt x="626" y="1656"/>
                  </a:lnTo>
                  <a:lnTo>
                    <a:pt x="643" y="1648"/>
                  </a:lnTo>
                  <a:lnTo>
                    <a:pt x="660" y="1641"/>
                  </a:lnTo>
                  <a:lnTo>
                    <a:pt x="670" y="1638"/>
                  </a:lnTo>
                  <a:lnTo>
                    <a:pt x="680" y="1636"/>
                  </a:lnTo>
                  <a:lnTo>
                    <a:pt x="701" y="1632"/>
                  </a:lnTo>
                  <a:lnTo>
                    <a:pt x="723" y="1629"/>
                  </a:lnTo>
                  <a:lnTo>
                    <a:pt x="747" y="1626"/>
                  </a:lnTo>
                  <a:lnTo>
                    <a:pt x="772" y="1626"/>
                  </a:lnTo>
                  <a:lnTo>
                    <a:pt x="898" y="1626"/>
                  </a:lnTo>
                  <a:close/>
                  <a:moveTo>
                    <a:pt x="898" y="1728"/>
                  </a:moveTo>
                  <a:lnTo>
                    <a:pt x="780" y="1728"/>
                  </a:lnTo>
                  <a:lnTo>
                    <a:pt x="772" y="1728"/>
                  </a:lnTo>
                  <a:lnTo>
                    <a:pt x="765" y="1730"/>
                  </a:lnTo>
                  <a:lnTo>
                    <a:pt x="752" y="1732"/>
                  </a:lnTo>
                  <a:lnTo>
                    <a:pt x="747" y="1734"/>
                  </a:lnTo>
                  <a:lnTo>
                    <a:pt x="741" y="1735"/>
                  </a:lnTo>
                  <a:lnTo>
                    <a:pt x="732" y="1742"/>
                  </a:lnTo>
                  <a:lnTo>
                    <a:pt x="727" y="1749"/>
                  </a:lnTo>
                  <a:lnTo>
                    <a:pt x="724" y="1754"/>
                  </a:lnTo>
                  <a:lnTo>
                    <a:pt x="721" y="1758"/>
                  </a:lnTo>
                  <a:lnTo>
                    <a:pt x="720" y="1762"/>
                  </a:lnTo>
                  <a:lnTo>
                    <a:pt x="718" y="1766"/>
                  </a:lnTo>
                  <a:lnTo>
                    <a:pt x="718" y="1772"/>
                  </a:lnTo>
                  <a:lnTo>
                    <a:pt x="718" y="1778"/>
                  </a:lnTo>
                  <a:lnTo>
                    <a:pt x="718" y="1783"/>
                  </a:lnTo>
                  <a:lnTo>
                    <a:pt x="720" y="1789"/>
                  </a:lnTo>
                  <a:lnTo>
                    <a:pt x="721" y="1793"/>
                  </a:lnTo>
                  <a:lnTo>
                    <a:pt x="723" y="1799"/>
                  </a:lnTo>
                  <a:lnTo>
                    <a:pt x="725" y="1803"/>
                  </a:lnTo>
                  <a:lnTo>
                    <a:pt x="728" y="1807"/>
                  </a:lnTo>
                  <a:lnTo>
                    <a:pt x="732" y="1810"/>
                  </a:lnTo>
                  <a:lnTo>
                    <a:pt x="737" y="1814"/>
                  </a:lnTo>
                  <a:lnTo>
                    <a:pt x="747" y="1819"/>
                  </a:lnTo>
                  <a:lnTo>
                    <a:pt x="759" y="1823"/>
                  </a:lnTo>
                  <a:lnTo>
                    <a:pt x="775" y="1826"/>
                  </a:lnTo>
                  <a:lnTo>
                    <a:pt x="783" y="1826"/>
                  </a:lnTo>
                  <a:lnTo>
                    <a:pt x="792" y="1827"/>
                  </a:lnTo>
                  <a:lnTo>
                    <a:pt x="805" y="1826"/>
                  </a:lnTo>
                  <a:lnTo>
                    <a:pt x="816" y="1826"/>
                  </a:lnTo>
                  <a:lnTo>
                    <a:pt x="827" y="1823"/>
                  </a:lnTo>
                  <a:lnTo>
                    <a:pt x="838" y="1821"/>
                  </a:lnTo>
                  <a:lnTo>
                    <a:pt x="847" y="1819"/>
                  </a:lnTo>
                  <a:lnTo>
                    <a:pt x="855" y="1814"/>
                  </a:lnTo>
                  <a:lnTo>
                    <a:pt x="864" y="1810"/>
                  </a:lnTo>
                  <a:lnTo>
                    <a:pt x="871" y="1806"/>
                  </a:lnTo>
                  <a:lnTo>
                    <a:pt x="877" y="1800"/>
                  </a:lnTo>
                  <a:lnTo>
                    <a:pt x="882" y="1795"/>
                  </a:lnTo>
                  <a:lnTo>
                    <a:pt x="888" y="1788"/>
                  </a:lnTo>
                  <a:lnTo>
                    <a:pt x="891" y="1782"/>
                  </a:lnTo>
                  <a:lnTo>
                    <a:pt x="894" y="1775"/>
                  </a:lnTo>
                  <a:lnTo>
                    <a:pt x="896" y="1766"/>
                  </a:lnTo>
                  <a:lnTo>
                    <a:pt x="898" y="1758"/>
                  </a:lnTo>
                  <a:lnTo>
                    <a:pt x="898" y="1749"/>
                  </a:lnTo>
                  <a:lnTo>
                    <a:pt x="898" y="1728"/>
                  </a:lnTo>
                  <a:close/>
                  <a:moveTo>
                    <a:pt x="1200" y="1949"/>
                  </a:moveTo>
                  <a:lnTo>
                    <a:pt x="1200" y="1406"/>
                  </a:lnTo>
                  <a:lnTo>
                    <a:pt x="1373" y="1406"/>
                  </a:lnTo>
                  <a:lnTo>
                    <a:pt x="1369" y="1495"/>
                  </a:lnTo>
                  <a:lnTo>
                    <a:pt x="1376" y="1484"/>
                  </a:lnTo>
                  <a:lnTo>
                    <a:pt x="1383" y="1472"/>
                  </a:lnTo>
                  <a:lnTo>
                    <a:pt x="1391" y="1463"/>
                  </a:lnTo>
                  <a:lnTo>
                    <a:pt x="1400" y="1453"/>
                  </a:lnTo>
                  <a:lnTo>
                    <a:pt x="1408" y="1443"/>
                  </a:lnTo>
                  <a:lnTo>
                    <a:pt x="1418" y="1434"/>
                  </a:lnTo>
                  <a:lnTo>
                    <a:pt x="1428" y="1427"/>
                  </a:lnTo>
                  <a:lnTo>
                    <a:pt x="1439" y="1420"/>
                  </a:lnTo>
                  <a:lnTo>
                    <a:pt x="1451" y="1414"/>
                  </a:lnTo>
                  <a:lnTo>
                    <a:pt x="1462" y="1409"/>
                  </a:lnTo>
                  <a:lnTo>
                    <a:pt x="1475" y="1405"/>
                  </a:lnTo>
                  <a:lnTo>
                    <a:pt x="1487" y="1402"/>
                  </a:lnTo>
                  <a:lnTo>
                    <a:pt x="1500" y="1399"/>
                  </a:lnTo>
                  <a:lnTo>
                    <a:pt x="1513" y="1396"/>
                  </a:lnTo>
                  <a:lnTo>
                    <a:pt x="1527" y="1395"/>
                  </a:lnTo>
                  <a:lnTo>
                    <a:pt x="1541" y="1395"/>
                  </a:lnTo>
                  <a:lnTo>
                    <a:pt x="1564" y="1396"/>
                  </a:lnTo>
                  <a:lnTo>
                    <a:pt x="1574" y="1398"/>
                  </a:lnTo>
                  <a:lnTo>
                    <a:pt x="1584" y="1399"/>
                  </a:lnTo>
                  <a:lnTo>
                    <a:pt x="1595" y="1402"/>
                  </a:lnTo>
                  <a:lnTo>
                    <a:pt x="1603" y="1403"/>
                  </a:lnTo>
                  <a:lnTo>
                    <a:pt x="1623" y="1410"/>
                  </a:lnTo>
                  <a:lnTo>
                    <a:pt x="1632" y="1414"/>
                  </a:lnTo>
                  <a:lnTo>
                    <a:pt x="1640" y="1419"/>
                  </a:lnTo>
                  <a:lnTo>
                    <a:pt x="1649" y="1424"/>
                  </a:lnTo>
                  <a:lnTo>
                    <a:pt x="1657" y="1430"/>
                  </a:lnTo>
                  <a:lnTo>
                    <a:pt x="1666" y="1436"/>
                  </a:lnTo>
                  <a:lnTo>
                    <a:pt x="1673" y="1443"/>
                  </a:lnTo>
                  <a:lnTo>
                    <a:pt x="1687" y="1457"/>
                  </a:lnTo>
                  <a:lnTo>
                    <a:pt x="1694" y="1465"/>
                  </a:lnTo>
                  <a:lnTo>
                    <a:pt x="1701" y="1474"/>
                  </a:lnTo>
                  <a:lnTo>
                    <a:pt x="1707" y="1482"/>
                  </a:lnTo>
                  <a:lnTo>
                    <a:pt x="1712" y="1492"/>
                  </a:lnTo>
                  <a:lnTo>
                    <a:pt x="1722" y="1512"/>
                  </a:lnTo>
                  <a:lnTo>
                    <a:pt x="1729" y="1533"/>
                  </a:lnTo>
                  <a:lnTo>
                    <a:pt x="1733" y="1544"/>
                  </a:lnTo>
                  <a:lnTo>
                    <a:pt x="1736" y="1556"/>
                  </a:lnTo>
                  <a:lnTo>
                    <a:pt x="1739" y="1569"/>
                  </a:lnTo>
                  <a:lnTo>
                    <a:pt x="1741" y="1581"/>
                  </a:lnTo>
                  <a:lnTo>
                    <a:pt x="1742" y="1594"/>
                  </a:lnTo>
                  <a:lnTo>
                    <a:pt x="1743" y="1607"/>
                  </a:lnTo>
                  <a:lnTo>
                    <a:pt x="1745" y="1635"/>
                  </a:lnTo>
                  <a:lnTo>
                    <a:pt x="1745" y="1949"/>
                  </a:lnTo>
                  <a:lnTo>
                    <a:pt x="1572" y="1949"/>
                  </a:lnTo>
                  <a:lnTo>
                    <a:pt x="1572" y="1646"/>
                  </a:lnTo>
                  <a:lnTo>
                    <a:pt x="1572" y="1635"/>
                  </a:lnTo>
                  <a:lnTo>
                    <a:pt x="1572" y="1625"/>
                  </a:lnTo>
                  <a:lnTo>
                    <a:pt x="1569" y="1615"/>
                  </a:lnTo>
                  <a:lnTo>
                    <a:pt x="1568" y="1607"/>
                  </a:lnTo>
                  <a:lnTo>
                    <a:pt x="1564" y="1598"/>
                  </a:lnTo>
                  <a:lnTo>
                    <a:pt x="1561" y="1590"/>
                  </a:lnTo>
                  <a:lnTo>
                    <a:pt x="1555" y="1583"/>
                  </a:lnTo>
                  <a:lnTo>
                    <a:pt x="1551" y="1576"/>
                  </a:lnTo>
                  <a:lnTo>
                    <a:pt x="1544" y="1570"/>
                  </a:lnTo>
                  <a:lnTo>
                    <a:pt x="1538" y="1566"/>
                  </a:lnTo>
                  <a:lnTo>
                    <a:pt x="1530" y="1561"/>
                  </a:lnTo>
                  <a:lnTo>
                    <a:pt x="1523" y="1557"/>
                  </a:lnTo>
                  <a:lnTo>
                    <a:pt x="1513" y="1554"/>
                  </a:lnTo>
                  <a:lnTo>
                    <a:pt x="1504" y="1553"/>
                  </a:lnTo>
                  <a:lnTo>
                    <a:pt x="1493" y="1552"/>
                  </a:lnTo>
                  <a:lnTo>
                    <a:pt x="1482" y="1552"/>
                  </a:lnTo>
                  <a:lnTo>
                    <a:pt x="1469" y="1552"/>
                  </a:lnTo>
                  <a:lnTo>
                    <a:pt x="1458" y="1553"/>
                  </a:lnTo>
                  <a:lnTo>
                    <a:pt x="1446" y="1556"/>
                  </a:lnTo>
                  <a:lnTo>
                    <a:pt x="1437" y="1559"/>
                  </a:lnTo>
                  <a:lnTo>
                    <a:pt x="1427" y="1561"/>
                  </a:lnTo>
                  <a:lnTo>
                    <a:pt x="1418" y="1567"/>
                  </a:lnTo>
                  <a:lnTo>
                    <a:pt x="1410" y="1573"/>
                  </a:lnTo>
                  <a:lnTo>
                    <a:pt x="1401" y="1578"/>
                  </a:lnTo>
                  <a:lnTo>
                    <a:pt x="1398" y="1583"/>
                  </a:lnTo>
                  <a:lnTo>
                    <a:pt x="1396" y="1585"/>
                  </a:lnTo>
                  <a:lnTo>
                    <a:pt x="1390" y="1594"/>
                  </a:lnTo>
                  <a:lnTo>
                    <a:pt x="1384" y="1602"/>
                  </a:lnTo>
                  <a:lnTo>
                    <a:pt x="1380" y="1612"/>
                  </a:lnTo>
                  <a:lnTo>
                    <a:pt x="1377" y="1622"/>
                  </a:lnTo>
                  <a:lnTo>
                    <a:pt x="1374" y="1634"/>
                  </a:lnTo>
                  <a:lnTo>
                    <a:pt x="1373" y="1646"/>
                  </a:lnTo>
                  <a:lnTo>
                    <a:pt x="1373" y="1658"/>
                  </a:lnTo>
                  <a:lnTo>
                    <a:pt x="1373" y="1949"/>
                  </a:lnTo>
                  <a:lnTo>
                    <a:pt x="1200" y="1949"/>
                  </a:lnTo>
                  <a:close/>
                  <a:moveTo>
                    <a:pt x="2158" y="1960"/>
                  </a:moveTo>
                  <a:lnTo>
                    <a:pt x="2142" y="1960"/>
                  </a:lnTo>
                  <a:lnTo>
                    <a:pt x="2127" y="1959"/>
                  </a:lnTo>
                  <a:lnTo>
                    <a:pt x="2095" y="1954"/>
                  </a:lnTo>
                  <a:lnTo>
                    <a:pt x="2081" y="1952"/>
                  </a:lnTo>
                  <a:lnTo>
                    <a:pt x="2067" y="1949"/>
                  </a:lnTo>
                  <a:lnTo>
                    <a:pt x="2053" y="1944"/>
                  </a:lnTo>
                  <a:lnTo>
                    <a:pt x="2040" y="1939"/>
                  </a:lnTo>
                  <a:lnTo>
                    <a:pt x="2026" y="1935"/>
                  </a:lnTo>
                  <a:lnTo>
                    <a:pt x="2013" y="1929"/>
                  </a:lnTo>
                  <a:lnTo>
                    <a:pt x="2002" y="1922"/>
                  </a:lnTo>
                  <a:lnTo>
                    <a:pt x="1989" y="1915"/>
                  </a:lnTo>
                  <a:lnTo>
                    <a:pt x="1978" y="1908"/>
                  </a:lnTo>
                  <a:lnTo>
                    <a:pt x="1967" y="1899"/>
                  </a:lnTo>
                  <a:lnTo>
                    <a:pt x="1955" y="1891"/>
                  </a:lnTo>
                  <a:lnTo>
                    <a:pt x="1946" y="1881"/>
                  </a:lnTo>
                  <a:lnTo>
                    <a:pt x="1934" y="1871"/>
                  </a:lnTo>
                  <a:lnTo>
                    <a:pt x="1926" y="1861"/>
                  </a:lnTo>
                  <a:lnTo>
                    <a:pt x="1916" y="1851"/>
                  </a:lnTo>
                  <a:lnTo>
                    <a:pt x="1907" y="1840"/>
                  </a:lnTo>
                  <a:lnTo>
                    <a:pt x="1900" y="1829"/>
                  </a:lnTo>
                  <a:lnTo>
                    <a:pt x="1893" y="1817"/>
                  </a:lnTo>
                  <a:lnTo>
                    <a:pt x="1888" y="1805"/>
                  </a:lnTo>
                  <a:lnTo>
                    <a:pt x="1882" y="1792"/>
                  </a:lnTo>
                  <a:lnTo>
                    <a:pt x="1876" y="1779"/>
                  </a:lnTo>
                  <a:lnTo>
                    <a:pt x="1872" y="1766"/>
                  </a:lnTo>
                  <a:lnTo>
                    <a:pt x="1868" y="1752"/>
                  </a:lnTo>
                  <a:lnTo>
                    <a:pt x="1865" y="1738"/>
                  </a:lnTo>
                  <a:lnTo>
                    <a:pt x="1862" y="1724"/>
                  </a:lnTo>
                  <a:lnTo>
                    <a:pt x="1861" y="1710"/>
                  </a:lnTo>
                  <a:lnTo>
                    <a:pt x="1859" y="1694"/>
                  </a:lnTo>
                  <a:lnTo>
                    <a:pt x="1858" y="1679"/>
                  </a:lnTo>
                  <a:lnTo>
                    <a:pt x="1859" y="1663"/>
                  </a:lnTo>
                  <a:lnTo>
                    <a:pt x="1861" y="1648"/>
                  </a:lnTo>
                  <a:lnTo>
                    <a:pt x="1862" y="1634"/>
                  </a:lnTo>
                  <a:lnTo>
                    <a:pt x="1865" y="1618"/>
                  </a:lnTo>
                  <a:lnTo>
                    <a:pt x="1868" y="1604"/>
                  </a:lnTo>
                  <a:lnTo>
                    <a:pt x="1872" y="1591"/>
                  </a:lnTo>
                  <a:lnTo>
                    <a:pt x="1876" y="1577"/>
                  </a:lnTo>
                  <a:lnTo>
                    <a:pt x="1882" y="1564"/>
                  </a:lnTo>
                  <a:lnTo>
                    <a:pt x="1888" y="1552"/>
                  </a:lnTo>
                  <a:lnTo>
                    <a:pt x="1893" y="1540"/>
                  </a:lnTo>
                  <a:lnTo>
                    <a:pt x="1900" y="1528"/>
                  </a:lnTo>
                  <a:lnTo>
                    <a:pt x="1907" y="1516"/>
                  </a:lnTo>
                  <a:lnTo>
                    <a:pt x="1916" y="1505"/>
                  </a:lnTo>
                  <a:lnTo>
                    <a:pt x="1926" y="1495"/>
                  </a:lnTo>
                  <a:lnTo>
                    <a:pt x="1934" y="1485"/>
                  </a:lnTo>
                  <a:lnTo>
                    <a:pt x="1946" y="1475"/>
                  </a:lnTo>
                  <a:lnTo>
                    <a:pt x="1955" y="1465"/>
                  </a:lnTo>
                  <a:lnTo>
                    <a:pt x="1967" y="1457"/>
                  </a:lnTo>
                  <a:lnTo>
                    <a:pt x="1978" y="1448"/>
                  </a:lnTo>
                  <a:lnTo>
                    <a:pt x="1989" y="1440"/>
                  </a:lnTo>
                  <a:lnTo>
                    <a:pt x="2002" y="1433"/>
                  </a:lnTo>
                  <a:lnTo>
                    <a:pt x="2013" y="1427"/>
                  </a:lnTo>
                  <a:lnTo>
                    <a:pt x="2026" y="1422"/>
                  </a:lnTo>
                  <a:lnTo>
                    <a:pt x="2040" y="1416"/>
                  </a:lnTo>
                  <a:lnTo>
                    <a:pt x="2053" y="1412"/>
                  </a:lnTo>
                  <a:lnTo>
                    <a:pt x="2067" y="1407"/>
                  </a:lnTo>
                  <a:lnTo>
                    <a:pt x="2081" y="1403"/>
                  </a:lnTo>
                  <a:lnTo>
                    <a:pt x="2095" y="1400"/>
                  </a:lnTo>
                  <a:lnTo>
                    <a:pt x="2111" y="1398"/>
                  </a:lnTo>
                  <a:lnTo>
                    <a:pt x="2127" y="1396"/>
                  </a:lnTo>
                  <a:lnTo>
                    <a:pt x="2142" y="1395"/>
                  </a:lnTo>
                  <a:lnTo>
                    <a:pt x="2158" y="1395"/>
                  </a:lnTo>
                  <a:lnTo>
                    <a:pt x="2173" y="1395"/>
                  </a:lnTo>
                  <a:lnTo>
                    <a:pt x="2189" y="1396"/>
                  </a:lnTo>
                  <a:lnTo>
                    <a:pt x="2204" y="1398"/>
                  </a:lnTo>
                  <a:lnTo>
                    <a:pt x="2220" y="1400"/>
                  </a:lnTo>
                  <a:lnTo>
                    <a:pt x="2234" y="1403"/>
                  </a:lnTo>
                  <a:lnTo>
                    <a:pt x="2248" y="1407"/>
                  </a:lnTo>
                  <a:lnTo>
                    <a:pt x="2262" y="1412"/>
                  </a:lnTo>
                  <a:lnTo>
                    <a:pt x="2275" y="1416"/>
                  </a:lnTo>
                  <a:lnTo>
                    <a:pt x="2288" y="1422"/>
                  </a:lnTo>
                  <a:lnTo>
                    <a:pt x="2300" y="1427"/>
                  </a:lnTo>
                  <a:lnTo>
                    <a:pt x="2313" y="1433"/>
                  </a:lnTo>
                  <a:lnTo>
                    <a:pt x="2326" y="1440"/>
                  </a:lnTo>
                  <a:lnTo>
                    <a:pt x="2337" y="1448"/>
                  </a:lnTo>
                  <a:lnTo>
                    <a:pt x="2348" y="1457"/>
                  </a:lnTo>
                  <a:lnTo>
                    <a:pt x="2360" y="1465"/>
                  </a:lnTo>
                  <a:lnTo>
                    <a:pt x="2370" y="1475"/>
                  </a:lnTo>
                  <a:lnTo>
                    <a:pt x="2380" y="1485"/>
                  </a:lnTo>
                  <a:lnTo>
                    <a:pt x="2389" y="1495"/>
                  </a:lnTo>
                  <a:lnTo>
                    <a:pt x="2398" y="1505"/>
                  </a:lnTo>
                  <a:lnTo>
                    <a:pt x="2406" y="1516"/>
                  </a:lnTo>
                  <a:lnTo>
                    <a:pt x="2414" y="1528"/>
                  </a:lnTo>
                  <a:lnTo>
                    <a:pt x="2421" y="1540"/>
                  </a:lnTo>
                  <a:lnTo>
                    <a:pt x="2428" y="1552"/>
                  </a:lnTo>
                  <a:lnTo>
                    <a:pt x="2433" y="1564"/>
                  </a:lnTo>
                  <a:lnTo>
                    <a:pt x="2438" y="1577"/>
                  </a:lnTo>
                  <a:lnTo>
                    <a:pt x="2442" y="1591"/>
                  </a:lnTo>
                  <a:lnTo>
                    <a:pt x="2446" y="1604"/>
                  </a:lnTo>
                  <a:lnTo>
                    <a:pt x="2449" y="1618"/>
                  </a:lnTo>
                  <a:lnTo>
                    <a:pt x="2452" y="1634"/>
                  </a:lnTo>
                  <a:lnTo>
                    <a:pt x="2453" y="1648"/>
                  </a:lnTo>
                  <a:lnTo>
                    <a:pt x="2455" y="1663"/>
                  </a:lnTo>
                  <a:lnTo>
                    <a:pt x="2456" y="1679"/>
                  </a:lnTo>
                  <a:lnTo>
                    <a:pt x="2455" y="1694"/>
                  </a:lnTo>
                  <a:lnTo>
                    <a:pt x="2453" y="1710"/>
                  </a:lnTo>
                  <a:lnTo>
                    <a:pt x="2452" y="1724"/>
                  </a:lnTo>
                  <a:lnTo>
                    <a:pt x="2449" y="1738"/>
                  </a:lnTo>
                  <a:lnTo>
                    <a:pt x="2446" y="1752"/>
                  </a:lnTo>
                  <a:lnTo>
                    <a:pt x="2442" y="1766"/>
                  </a:lnTo>
                  <a:lnTo>
                    <a:pt x="2438" y="1779"/>
                  </a:lnTo>
                  <a:lnTo>
                    <a:pt x="2433" y="1792"/>
                  </a:lnTo>
                  <a:lnTo>
                    <a:pt x="2428" y="1805"/>
                  </a:lnTo>
                  <a:lnTo>
                    <a:pt x="2421" y="1817"/>
                  </a:lnTo>
                  <a:lnTo>
                    <a:pt x="2414" y="1829"/>
                  </a:lnTo>
                  <a:lnTo>
                    <a:pt x="2406" y="1840"/>
                  </a:lnTo>
                  <a:lnTo>
                    <a:pt x="2398" y="1851"/>
                  </a:lnTo>
                  <a:lnTo>
                    <a:pt x="2389" y="1861"/>
                  </a:lnTo>
                  <a:lnTo>
                    <a:pt x="2380" y="1871"/>
                  </a:lnTo>
                  <a:lnTo>
                    <a:pt x="2370" y="1881"/>
                  </a:lnTo>
                  <a:lnTo>
                    <a:pt x="2360" y="1891"/>
                  </a:lnTo>
                  <a:lnTo>
                    <a:pt x="2348" y="1899"/>
                  </a:lnTo>
                  <a:lnTo>
                    <a:pt x="2337" y="1908"/>
                  </a:lnTo>
                  <a:lnTo>
                    <a:pt x="2326" y="1915"/>
                  </a:lnTo>
                  <a:lnTo>
                    <a:pt x="2313" y="1922"/>
                  </a:lnTo>
                  <a:lnTo>
                    <a:pt x="2300" y="1929"/>
                  </a:lnTo>
                  <a:lnTo>
                    <a:pt x="2288" y="1935"/>
                  </a:lnTo>
                  <a:lnTo>
                    <a:pt x="2275" y="1939"/>
                  </a:lnTo>
                  <a:lnTo>
                    <a:pt x="2262" y="1944"/>
                  </a:lnTo>
                  <a:lnTo>
                    <a:pt x="2248" y="1949"/>
                  </a:lnTo>
                  <a:lnTo>
                    <a:pt x="2234" y="1952"/>
                  </a:lnTo>
                  <a:lnTo>
                    <a:pt x="2220" y="1954"/>
                  </a:lnTo>
                  <a:lnTo>
                    <a:pt x="2204" y="1957"/>
                  </a:lnTo>
                  <a:lnTo>
                    <a:pt x="2189" y="1959"/>
                  </a:lnTo>
                  <a:lnTo>
                    <a:pt x="2173" y="1960"/>
                  </a:lnTo>
                  <a:lnTo>
                    <a:pt x="2158" y="1960"/>
                  </a:lnTo>
                  <a:close/>
                  <a:moveTo>
                    <a:pt x="2158" y="1814"/>
                  </a:moveTo>
                  <a:lnTo>
                    <a:pt x="2172" y="1814"/>
                  </a:lnTo>
                  <a:lnTo>
                    <a:pt x="2184" y="1813"/>
                  </a:lnTo>
                  <a:lnTo>
                    <a:pt x="2192" y="1812"/>
                  </a:lnTo>
                  <a:lnTo>
                    <a:pt x="2197" y="1809"/>
                  </a:lnTo>
                  <a:lnTo>
                    <a:pt x="2209" y="1805"/>
                  </a:lnTo>
                  <a:lnTo>
                    <a:pt x="2214" y="1803"/>
                  </a:lnTo>
                  <a:lnTo>
                    <a:pt x="2220" y="1800"/>
                  </a:lnTo>
                  <a:lnTo>
                    <a:pt x="2230" y="1793"/>
                  </a:lnTo>
                  <a:lnTo>
                    <a:pt x="2240" y="1786"/>
                  </a:lnTo>
                  <a:lnTo>
                    <a:pt x="2248" y="1778"/>
                  </a:lnTo>
                  <a:lnTo>
                    <a:pt x="2255" y="1768"/>
                  </a:lnTo>
                  <a:lnTo>
                    <a:pt x="2258" y="1762"/>
                  </a:lnTo>
                  <a:lnTo>
                    <a:pt x="2262" y="1756"/>
                  </a:lnTo>
                  <a:lnTo>
                    <a:pt x="2266" y="1745"/>
                  </a:lnTo>
                  <a:lnTo>
                    <a:pt x="2272" y="1734"/>
                  </a:lnTo>
                  <a:lnTo>
                    <a:pt x="2275" y="1721"/>
                  </a:lnTo>
                  <a:lnTo>
                    <a:pt x="2278" y="1708"/>
                  </a:lnTo>
                  <a:lnTo>
                    <a:pt x="2279" y="1694"/>
                  </a:lnTo>
                  <a:lnTo>
                    <a:pt x="2281" y="1679"/>
                  </a:lnTo>
                  <a:lnTo>
                    <a:pt x="2279" y="1663"/>
                  </a:lnTo>
                  <a:lnTo>
                    <a:pt x="2278" y="1649"/>
                  </a:lnTo>
                  <a:lnTo>
                    <a:pt x="2275" y="1636"/>
                  </a:lnTo>
                  <a:lnTo>
                    <a:pt x="2272" y="1624"/>
                  </a:lnTo>
                  <a:lnTo>
                    <a:pt x="2266" y="1611"/>
                  </a:lnTo>
                  <a:lnTo>
                    <a:pt x="2262" y="1600"/>
                  </a:lnTo>
                  <a:lnTo>
                    <a:pt x="2255" y="1590"/>
                  </a:lnTo>
                  <a:lnTo>
                    <a:pt x="2248" y="1580"/>
                  </a:lnTo>
                  <a:lnTo>
                    <a:pt x="2244" y="1576"/>
                  </a:lnTo>
                  <a:lnTo>
                    <a:pt x="2240" y="1571"/>
                  </a:lnTo>
                  <a:lnTo>
                    <a:pt x="2234" y="1567"/>
                  </a:lnTo>
                  <a:lnTo>
                    <a:pt x="2230" y="1564"/>
                  </a:lnTo>
                  <a:lnTo>
                    <a:pt x="2220" y="1557"/>
                  </a:lnTo>
                  <a:lnTo>
                    <a:pt x="2209" y="1552"/>
                  </a:lnTo>
                  <a:lnTo>
                    <a:pt x="2197" y="1547"/>
                  </a:lnTo>
                  <a:lnTo>
                    <a:pt x="2184" y="1544"/>
                  </a:lnTo>
                  <a:lnTo>
                    <a:pt x="2172" y="1543"/>
                  </a:lnTo>
                  <a:lnTo>
                    <a:pt x="2158" y="1542"/>
                  </a:lnTo>
                  <a:lnTo>
                    <a:pt x="2143" y="1543"/>
                  </a:lnTo>
                  <a:lnTo>
                    <a:pt x="2131" y="1544"/>
                  </a:lnTo>
                  <a:lnTo>
                    <a:pt x="2124" y="1546"/>
                  </a:lnTo>
                  <a:lnTo>
                    <a:pt x="2118" y="1547"/>
                  </a:lnTo>
                  <a:lnTo>
                    <a:pt x="2107" y="1552"/>
                  </a:lnTo>
                  <a:lnTo>
                    <a:pt x="2101" y="1554"/>
                  </a:lnTo>
                  <a:lnTo>
                    <a:pt x="2095" y="1557"/>
                  </a:lnTo>
                  <a:lnTo>
                    <a:pt x="2086" y="1564"/>
                  </a:lnTo>
                  <a:lnTo>
                    <a:pt x="2076" y="1571"/>
                  </a:lnTo>
                  <a:lnTo>
                    <a:pt x="2067" y="1580"/>
                  </a:lnTo>
                  <a:lnTo>
                    <a:pt x="2060" y="1590"/>
                  </a:lnTo>
                  <a:lnTo>
                    <a:pt x="2053" y="1600"/>
                  </a:lnTo>
                  <a:lnTo>
                    <a:pt x="2047" y="1611"/>
                  </a:lnTo>
                  <a:lnTo>
                    <a:pt x="2043" y="1624"/>
                  </a:lnTo>
                  <a:lnTo>
                    <a:pt x="2039" y="1636"/>
                  </a:lnTo>
                  <a:lnTo>
                    <a:pt x="2036" y="1649"/>
                  </a:lnTo>
                  <a:lnTo>
                    <a:pt x="2035" y="1663"/>
                  </a:lnTo>
                  <a:lnTo>
                    <a:pt x="2035" y="1679"/>
                  </a:lnTo>
                  <a:lnTo>
                    <a:pt x="2035" y="1694"/>
                  </a:lnTo>
                  <a:lnTo>
                    <a:pt x="2036" y="1708"/>
                  </a:lnTo>
                  <a:lnTo>
                    <a:pt x="2039" y="1721"/>
                  </a:lnTo>
                  <a:lnTo>
                    <a:pt x="2043" y="1734"/>
                  </a:lnTo>
                  <a:lnTo>
                    <a:pt x="2047" y="1745"/>
                  </a:lnTo>
                  <a:lnTo>
                    <a:pt x="2053" y="1756"/>
                  </a:lnTo>
                  <a:lnTo>
                    <a:pt x="2060" y="1768"/>
                  </a:lnTo>
                  <a:lnTo>
                    <a:pt x="2063" y="1772"/>
                  </a:lnTo>
                  <a:lnTo>
                    <a:pt x="2067" y="1778"/>
                  </a:lnTo>
                  <a:lnTo>
                    <a:pt x="2076" y="1786"/>
                  </a:lnTo>
                  <a:lnTo>
                    <a:pt x="2080" y="1789"/>
                  </a:lnTo>
                  <a:lnTo>
                    <a:pt x="2086" y="1793"/>
                  </a:lnTo>
                  <a:lnTo>
                    <a:pt x="2090" y="1796"/>
                  </a:lnTo>
                  <a:lnTo>
                    <a:pt x="2095" y="1800"/>
                  </a:lnTo>
                  <a:lnTo>
                    <a:pt x="2101" y="1803"/>
                  </a:lnTo>
                  <a:lnTo>
                    <a:pt x="2107" y="1805"/>
                  </a:lnTo>
                  <a:lnTo>
                    <a:pt x="2118" y="1809"/>
                  </a:lnTo>
                  <a:lnTo>
                    <a:pt x="2131" y="1813"/>
                  </a:lnTo>
                  <a:lnTo>
                    <a:pt x="2143" y="1814"/>
                  </a:lnTo>
                  <a:lnTo>
                    <a:pt x="2158" y="1814"/>
                  </a:lnTo>
                  <a:close/>
                  <a:moveTo>
                    <a:pt x="2665" y="1316"/>
                  </a:moveTo>
                  <a:lnTo>
                    <a:pt x="2655" y="1316"/>
                  </a:lnTo>
                  <a:lnTo>
                    <a:pt x="2644" y="1313"/>
                  </a:lnTo>
                  <a:lnTo>
                    <a:pt x="2634" y="1311"/>
                  </a:lnTo>
                  <a:lnTo>
                    <a:pt x="2624" y="1307"/>
                  </a:lnTo>
                  <a:lnTo>
                    <a:pt x="2614" y="1303"/>
                  </a:lnTo>
                  <a:lnTo>
                    <a:pt x="2606" y="1299"/>
                  </a:lnTo>
                  <a:lnTo>
                    <a:pt x="2597" y="1293"/>
                  </a:lnTo>
                  <a:lnTo>
                    <a:pt x="2589" y="1286"/>
                  </a:lnTo>
                  <a:lnTo>
                    <a:pt x="2582" y="1277"/>
                  </a:lnTo>
                  <a:lnTo>
                    <a:pt x="2575" y="1269"/>
                  </a:lnTo>
                  <a:lnTo>
                    <a:pt x="2569" y="1260"/>
                  </a:lnTo>
                  <a:lnTo>
                    <a:pt x="2565" y="1251"/>
                  </a:lnTo>
                  <a:lnTo>
                    <a:pt x="2562" y="1241"/>
                  </a:lnTo>
                  <a:lnTo>
                    <a:pt x="2559" y="1231"/>
                  </a:lnTo>
                  <a:lnTo>
                    <a:pt x="2556" y="1219"/>
                  </a:lnTo>
                  <a:lnTo>
                    <a:pt x="2556" y="1207"/>
                  </a:lnTo>
                  <a:lnTo>
                    <a:pt x="2556" y="1195"/>
                  </a:lnTo>
                  <a:lnTo>
                    <a:pt x="2559" y="1184"/>
                  </a:lnTo>
                  <a:lnTo>
                    <a:pt x="2562" y="1174"/>
                  </a:lnTo>
                  <a:lnTo>
                    <a:pt x="2565" y="1164"/>
                  </a:lnTo>
                  <a:lnTo>
                    <a:pt x="2569" y="1154"/>
                  </a:lnTo>
                  <a:lnTo>
                    <a:pt x="2575" y="1146"/>
                  </a:lnTo>
                  <a:lnTo>
                    <a:pt x="2582" y="1137"/>
                  </a:lnTo>
                  <a:lnTo>
                    <a:pt x="2589" y="1130"/>
                  </a:lnTo>
                  <a:lnTo>
                    <a:pt x="2597" y="1123"/>
                  </a:lnTo>
                  <a:lnTo>
                    <a:pt x="2606" y="1118"/>
                  </a:lnTo>
                  <a:lnTo>
                    <a:pt x="2614" y="1112"/>
                  </a:lnTo>
                  <a:lnTo>
                    <a:pt x="2624" y="1108"/>
                  </a:lnTo>
                  <a:lnTo>
                    <a:pt x="2628" y="1106"/>
                  </a:lnTo>
                  <a:lnTo>
                    <a:pt x="2634" y="1105"/>
                  </a:lnTo>
                  <a:lnTo>
                    <a:pt x="2644" y="1102"/>
                  </a:lnTo>
                  <a:lnTo>
                    <a:pt x="2655" y="1101"/>
                  </a:lnTo>
                  <a:lnTo>
                    <a:pt x="2665" y="1101"/>
                  </a:lnTo>
                  <a:lnTo>
                    <a:pt x="2677" y="1101"/>
                  </a:lnTo>
                  <a:lnTo>
                    <a:pt x="2688" y="1102"/>
                  </a:lnTo>
                  <a:lnTo>
                    <a:pt x="2698" y="1105"/>
                  </a:lnTo>
                  <a:lnTo>
                    <a:pt x="2708" y="1108"/>
                  </a:lnTo>
                  <a:lnTo>
                    <a:pt x="2716" y="1112"/>
                  </a:lnTo>
                  <a:lnTo>
                    <a:pt x="2726" y="1118"/>
                  </a:lnTo>
                  <a:lnTo>
                    <a:pt x="2734" y="1123"/>
                  </a:lnTo>
                  <a:lnTo>
                    <a:pt x="2742" y="1130"/>
                  </a:lnTo>
                  <a:lnTo>
                    <a:pt x="2749" y="1137"/>
                  </a:lnTo>
                  <a:lnTo>
                    <a:pt x="2756" y="1146"/>
                  </a:lnTo>
                  <a:lnTo>
                    <a:pt x="2759" y="1150"/>
                  </a:lnTo>
                  <a:lnTo>
                    <a:pt x="2761" y="1154"/>
                  </a:lnTo>
                  <a:lnTo>
                    <a:pt x="2766" y="1164"/>
                  </a:lnTo>
                  <a:lnTo>
                    <a:pt x="2768" y="1174"/>
                  </a:lnTo>
                  <a:lnTo>
                    <a:pt x="2771" y="1184"/>
                  </a:lnTo>
                  <a:lnTo>
                    <a:pt x="2773" y="1195"/>
                  </a:lnTo>
                  <a:lnTo>
                    <a:pt x="2774" y="1207"/>
                  </a:lnTo>
                  <a:lnTo>
                    <a:pt x="2773" y="1219"/>
                  </a:lnTo>
                  <a:lnTo>
                    <a:pt x="2771" y="1231"/>
                  </a:lnTo>
                  <a:lnTo>
                    <a:pt x="2768" y="1241"/>
                  </a:lnTo>
                  <a:lnTo>
                    <a:pt x="2766" y="1251"/>
                  </a:lnTo>
                  <a:lnTo>
                    <a:pt x="2761" y="1260"/>
                  </a:lnTo>
                  <a:lnTo>
                    <a:pt x="2756" y="1269"/>
                  </a:lnTo>
                  <a:lnTo>
                    <a:pt x="2749" y="1277"/>
                  </a:lnTo>
                  <a:lnTo>
                    <a:pt x="2746" y="1282"/>
                  </a:lnTo>
                  <a:lnTo>
                    <a:pt x="2742" y="1286"/>
                  </a:lnTo>
                  <a:lnTo>
                    <a:pt x="2734" y="1293"/>
                  </a:lnTo>
                  <a:lnTo>
                    <a:pt x="2726" y="1299"/>
                  </a:lnTo>
                  <a:lnTo>
                    <a:pt x="2716" y="1303"/>
                  </a:lnTo>
                  <a:lnTo>
                    <a:pt x="2708" y="1307"/>
                  </a:lnTo>
                  <a:lnTo>
                    <a:pt x="2702" y="1310"/>
                  </a:lnTo>
                  <a:lnTo>
                    <a:pt x="2698" y="1311"/>
                  </a:lnTo>
                  <a:lnTo>
                    <a:pt x="2688" y="1313"/>
                  </a:lnTo>
                  <a:lnTo>
                    <a:pt x="2677" y="1316"/>
                  </a:lnTo>
                  <a:lnTo>
                    <a:pt x="2665" y="1316"/>
                  </a:lnTo>
                  <a:close/>
                  <a:moveTo>
                    <a:pt x="2579" y="1949"/>
                  </a:moveTo>
                  <a:lnTo>
                    <a:pt x="2579" y="1406"/>
                  </a:lnTo>
                  <a:lnTo>
                    <a:pt x="2751" y="1406"/>
                  </a:lnTo>
                  <a:lnTo>
                    <a:pt x="2751" y="1949"/>
                  </a:lnTo>
                  <a:lnTo>
                    <a:pt x="2579" y="1949"/>
                  </a:lnTo>
                  <a:close/>
                  <a:moveTo>
                    <a:pt x="2894" y="1949"/>
                  </a:moveTo>
                  <a:lnTo>
                    <a:pt x="2894" y="1029"/>
                  </a:lnTo>
                  <a:lnTo>
                    <a:pt x="3065" y="1029"/>
                  </a:lnTo>
                  <a:lnTo>
                    <a:pt x="3065" y="1491"/>
                  </a:lnTo>
                  <a:lnTo>
                    <a:pt x="3072" y="1479"/>
                  </a:lnTo>
                  <a:lnTo>
                    <a:pt x="3079" y="1470"/>
                  </a:lnTo>
                  <a:lnTo>
                    <a:pt x="3087" y="1460"/>
                  </a:lnTo>
                  <a:lnTo>
                    <a:pt x="3095" y="1450"/>
                  </a:lnTo>
                  <a:lnTo>
                    <a:pt x="3099" y="1446"/>
                  </a:lnTo>
                  <a:lnTo>
                    <a:pt x="3104" y="1441"/>
                  </a:lnTo>
                  <a:lnTo>
                    <a:pt x="3113" y="1433"/>
                  </a:lnTo>
                  <a:lnTo>
                    <a:pt x="3123" y="1426"/>
                  </a:lnTo>
                  <a:lnTo>
                    <a:pt x="3135" y="1420"/>
                  </a:lnTo>
                  <a:lnTo>
                    <a:pt x="3145" y="1414"/>
                  </a:lnTo>
                  <a:lnTo>
                    <a:pt x="3156" y="1409"/>
                  </a:lnTo>
                  <a:lnTo>
                    <a:pt x="3169" y="1405"/>
                  </a:lnTo>
                  <a:lnTo>
                    <a:pt x="3181" y="1400"/>
                  </a:lnTo>
                  <a:lnTo>
                    <a:pt x="3193" y="1399"/>
                  </a:lnTo>
                  <a:lnTo>
                    <a:pt x="3207" y="1396"/>
                  </a:lnTo>
                  <a:lnTo>
                    <a:pt x="3219" y="1395"/>
                  </a:lnTo>
                  <a:lnTo>
                    <a:pt x="3234" y="1395"/>
                  </a:lnTo>
                  <a:lnTo>
                    <a:pt x="3256" y="1396"/>
                  </a:lnTo>
                  <a:lnTo>
                    <a:pt x="3266" y="1398"/>
                  </a:lnTo>
                  <a:lnTo>
                    <a:pt x="3277" y="1399"/>
                  </a:lnTo>
                  <a:lnTo>
                    <a:pt x="3287" y="1402"/>
                  </a:lnTo>
                  <a:lnTo>
                    <a:pt x="3297" y="1403"/>
                  </a:lnTo>
                  <a:lnTo>
                    <a:pt x="3316" y="1410"/>
                  </a:lnTo>
                  <a:lnTo>
                    <a:pt x="3324" y="1414"/>
                  </a:lnTo>
                  <a:lnTo>
                    <a:pt x="3334" y="1419"/>
                  </a:lnTo>
                  <a:lnTo>
                    <a:pt x="3342" y="1424"/>
                  </a:lnTo>
                  <a:lnTo>
                    <a:pt x="3350" y="1430"/>
                  </a:lnTo>
                  <a:lnTo>
                    <a:pt x="3358" y="1436"/>
                  </a:lnTo>
                  <a:lnTo>
                    <a:pt x="3365" y="1443"/>
                  </a:lnTo>
                  <a:lnTo>
                    <a:pt x="3381" y="1457"/>
                  </a:lnTo>
                  <a:lnTo>
                    <a:pt x="3388" y="1465"/>
                  </a:lnTo>
                  <a:lnTo>
                    <a:pt x="3393" y="1474"/>
                  </a:lnTo>
                  <a:lnTo>
                    <a:pt x="3399" y="1482"/>
                  </a:lnTo>
                  <a:lnTo>
                    <a:pt x="3405" y="1492"/>
                  </a:lnTo>
                  <a:lnTo>
                    <a:pt x="3415" y="1512"/>
                  </a:lnTo>
                  <a:lnTo>
                    <a:pt x="3423" y="1533"/>
                  </a:lnTo>
                  <a:lnTo>
                    <a:pt x="3426" y="1544"/>
                  </a:lnTo>
                  <a:lnTo>
                    <a:pt x="3429" y="1556"/>
                  </a:lnTo>
                  <a:lnTo>
                    <a:pt x="3432" y="1569"/>
                  </a:lnTo>
                  <a:lnTo>
                    <a:pt x="3433" y="1581"/>
                  </a:lnTo>
                  <a:lnTo>
                    <a:pt x="3436" y="1594"/>
                  </a:lnTo>
                  <a:lnTo>
                    <a:pt x="3436" y="1607"/>
                  </a:lnTo>
                  <a:lnTo>
                    <a:pt x="3437" y="1635"/>
                  </a:lnTo>
                  <a:lnTo>
                    <a:pt x="3437" y="1949"/>
                  </a:lnTo>
                  <a:lnTo>
                    <a:pt x="3266" y="1949"/>
                  </a:lnTo>
                  <a:lnTo>
                    <a:pt x="3266" y="1646"/>
                  </a:lnTo>
                  <a:lnTo>
                    <a:pt x="3266" y="1635"/>
                  </a:lnTo>
                  <a:lnTo>
                    <a:pt x="3265" y="1625"/>
                  </a:lnTo>
                  <a:lnTo>
                    <a:pt x="3263" y="1615"/>
                  </a:lnTo>
                  <a:lnTo>
                    <a:pt x="3260" y="1607"/>
                  </a:lnTo>
                  <a:lnTo>
                    <a:pt x="3258" y="1598"/>
                  </a:lnTo>
                  <a:lnTo>
                    <a:pt x="3253" y="1590"/>
                  </a:lnTo>
                  <a:lnTo>
                    <a:pt x="3249" y="1583"/>
                  </a:lnTo>
                  <a:lnTo>
                    <a:pt x="3243" y="1576"/>
                  </a:lnTo>
                  <a:lnTo>
                    <a:pt x="3238" y="1570"/>
                  </a:lnTo>
                  <a:lnTo>
                    <a:pt x="3231" y="1566"/>
                  </a:lnTo>
                  <a:lnTo>
                    <a:pt x="3224" y="1561"/>
                  </a:lnTo>
                  <a:lnTo>
                    <a:pt x="3215" y="1557"/>
                  </a:lnTo>
                  <a:lnTo>
                    <a:pt x="3207" y="1554"/>
                  </a:lnTo>
                  <a:lnTo>
                    <a:pt x="3197" y="1553"/>
                  </a:lnTo>
                  <a:lnTo>
                    <a:pt x="3187" y="1552"/>
                  </a:lnTo>
                  <a:lnTo>
                    <a:pt x="3176" y="1552"/>
                  </a:lnTo>
                  <a:lnTo>
                    <a:pt x="3163" y="1552"/>
                  </a:lnTo>
                  <a:lnTo>
                    <a:pt x="3150" y="1553"/>
                  </a:lnTo>
                  <a:lnTo>
                    <a:pt x="3139" y="1556"/>
                  </a:lnTo>
                  <a:lnTo>
                    <a:pt x="3129" y="1559"/>
                  </a:lnTo>
                  <a:lnTo>
                    <a:pt x="3119" y="1561"/>
                  </a:lnTo>
                  <a:lnTo>
                    <a:pt x="3111" y="1567"/>
                  </a:lnTo>
                  <a:lnTo>
                    <a:pt x="3102" y="1573"/>
                  </a:lnTo>
                  <a:lnTo>
                    <a:pt x="3095" y="1578"/>
                  </a:lnTo>
                  <a:lnTo>
                    <a:pt x="3091" y="1583"/>
                  </a:lnTo>
                  <a:lnTo>
                    <a:pt x="3088" y="1585"/>
                  </a:lnTo>
                  <a:lnTo>
                    <a:pt x="3082" y="1594"/>
                  </a:lnTo>
                  <a:lnTo>
                    <a:pt x="3077" y="1602"/>
                  </a:lnTo>
                  <a:lnTo>
                    <a:pt x="3072" y="1612"/>
                  </a:lnTo>
                  <a:lnTo>
                    <a:pt x="3070" y="1622"/>
                  </a:lnTo>
                  <a:lnTo>
                    <a:pt x="3068" y="1634"/>
                  </a:lnTo>
                  <a:lnTo>
                    <a:pt x="3067" y="1646"/>
                  </a:lnTo>
                  <a:lnTo>
                    <a:pt x="3065" y="1658"/>
                  </a:lnTo>
                  <a:lnTo>
                    <a:pt x="3065" y="1949"/>
                  </a:lnTo>
                  <a:lnTo>
                    <a:pt x="2894" y="1949"/>
                  </a:lnTo>
                  <a:close/>
                  <a:moveTo>
                    <a:pt x="3663" y="1316"/>
                  </a:moveTo>
                  <a:lnTo>
                    <a:pt x="3652" y="1316"/>
                  </a:lnTo>
                  <a:lnTo>
                    <a:pt x="3641" y="1313"/>
                  </a:lnTo>
                  <a:lnTo>
                    <a:pt x="3631" y="1311"/>
                  </a:lnTo>
                  <a:lnTo>
                    <a:pt x="3621" y="1307"/>
                  </a:lnTo>
                  <a:lnTo>
                    <a:pt x="3613" y="1303"/>
                  </a:lnTo>
                  <a:lnTo>
                    <a:pt x="3603" y="1299"/>
                  </a:lnTo>
                  <a:lnTo>
                    <a:pt x="3594" y="1293"/>
                  </a:lnTo>
                  <a:lnTo>
                    <a:pt x="3587" y="1286"/>
                  </a:lnTo>
                  <a:lnTo>
                    <a:pt x="3579" y="1277"/>
                  </a:lnTo>
                  <a:lnTo>
                    <a:pt x="3573" y="1269"/>
                  </a:lnTo>
                  <a:lnTo>
                    <a:pt x="3567" y="1260"/>
                  </a:lnTo>
                  <a:lnTo>
                    <a:pt x="3563" y="1251"/>
                  </a:lnTo>
                  <a:lnTo>
                    <a:pt x="3559" y="1241"/>
                  </a:lnTo>
                  <a:lnTo>
                    <a:pt x="3556" y="1231"/>
                  </a:lnTo>
                  <a:lnTo>
                    <a:pt x="3555" y="1219"/>
                  </a:lnTo>
                  <a:lnTo>
                    <a:pt x="3553" y="1207"/>
                  </a:lnTo>
                  <a:lnTo>
                    <a:pt x="3555" y="1195"/>
                  </a:lnTo>
                  <a:lnTo>
                    <a:pt x="3556" y="1184"/>
                  </a:lnTo>
                  <a:lnTo>
                    <a:pt x="3559" y="1174"/>
                  </a:lnTo>
                  <a:lnTo>
                    <a:pt x="3563" y="1164"/>
                  </a:lnTo>
                  <a:lnTo>
                    <a:pt x="3567" y="1154"/>
                  </a:lnTo>
                  <a:lnTo>
                    <a:pt x="3573" y="1146"/>
                  </a:lnTo>
                  <a:lnTo>
                    <a:pt x="3579" y="1137"/>
                  </a:lnTo>
                  <a:lnTo>
                    <a:pt x="3587" y="1130"/>
                  </a:lnTo>
                  <a:lnTo>
                    <a:pt x="3594" y="1123"/>
                  </a:lnTo>
                  <a:lnTo>
                    <a:pt x="3603" y="1118"/>
                  </a:lnTo>
                  <a:lnTo>
                    <a:pt x="3613" y="1112"/>
                  </a:lnTo>
                  <a:lnTo>
                    <a:pt x="3621" y="1108"/>
                  </a:lnTo>
                  <a:lnTo>
                    <a:pt x="3627" y="1106"/>
                  </a:lnTo>
                  <a:lnTo>
                    <a:pt x="3631" y="1105"/>
                  </a:lnTo>
                  <a:lnTo>
                    <a:pt x="3641" y="1102"/>
                  </a:lnTo>
                  <a:lnTo>
                    <a:pt x="3652" y="1101"/>
                  </a:lnTo>
                  <a:lnTo>
                    <a:pt x="3663" y="1101"/>
                  </a:lnTo>
                  <a:lnTo>
                    <a:pt x="3675" y="1101"/>
                  </a:lnTo>
                  <a:lnTo>
                    <a:pt x="3685" y="1102"/>
                  </a:lnTo>
                  <a:lnTo>
                    <a:pt x="3695" y="1105"/>
                  </a:lnTo>
                  <a:lnTo>
                    <a:pt x="3704" y="1108"/>
                  </a:lnTo>
                  <a:lnTo>
                    <a:pt x="3714" y="1112"/>
                  </a:lnTo>
                  <a:lnTo>
                    <a:pt x="3723" y="1118"/>
                  </a:lnTo>
                  <a:lnTo>
                    <a:pt x="3731" y="1123"/>
                  </a:lnTo>
                  <a:lnTo>
                    <a:pt x="3740" y="1130"/>
                  </a:lnTo>
                  <a:lnTo>
                    <a:pt x="3747" y="1137"/>
                  </a:lnTo>
                  <a:lnTo>
                    <a:pt x="3752" y="1146"/>
                  </a:lnTo>
                  <a:lnTo>
                    <a:pt x="3755" y="1150"/>
                  </a:lnTo>
                  <a:lnTo>
                    <a:pt x="3758" y="1154"/>
                  </a:lnTo>
                  <a:lnTo>
                    <a:pt x="3762" y="1164"/>
                  </a:lnTo>
                  <a:lnTo>
                    <a:pt x="3767" y="1174"/>
                  </a:lnTo>
                  <a:lnTo>
                    <a:pt x="3769" y="1184"/>
                  </a:lnTo>
                  <a:lnTo>
                    <a:pt x="3771" y="1195"/>
                  </a:lnTo>
                  <a:lnTo>
                    <a:pt x="3771" y="1207"/>
                  </a:lnTo>
                  <a:lnTo>
                    <a:pt x="3771" y="1219"/>
                  </a:lnTo>
                  <a:lnTo>
                    <a:pt x="3769" y="1231"/>
                  </a:lnTo>
                  <a:lnTo>
                    <a:pt x="3767" y="1241"/>
                  </a:lnTo>
                  <a:lnTo>
                    <a:pt x="3762" y="1251"/>
                  </a:lnTo>
                  <a:lnTo>
                    <a:pt x="3758" y="1260"/>
                  </a:lnTo>
                  <a:lnTo>
                    <a:pt x="3752" y="1269"/>
                  </a:lnTo>
                  <a:lnTo>
                    <a:pt x="3747" y="1277"/>
                  </a:lnTo>
                  <a:lnTo>
                    <a:pt x="3743" y="1282"/>
                  </a:lnTo>
                  <a:lnTo>
                    <a:pt x="3740" y="1286"/>
                  </a:lnTo>
                  <a:lnTo>
                    <a:pt x="3731" y="1293"/>
                  </a:lnTo>
                  <a:lnTo>
                    <a:pt x="3723" y="1299"/>
                  </a:lnTo>
                  <a:lnTo>
                    <a:pt x="3714" y="1303"/>
                  </a:lnTo>
                  <a:lnTo>
                    <a:pt x="3704" y="1307"/>
                  </a:lnTo>
                  <a:lnTo>
                    <a:pt x="3700" y="1310"/>
                  </a:lnTo>
                  <a:lnTo>
                    <a:pt x="3695" y="1311"/>
                  </a:lnTo>
                  <a:lnTo>
                    <a:pt x="3685" y="1313"/>
                  </a:lnTo>
                  <a:lnTo>
                    <a:pt x="3675" y="1316"/>
                  </a:lnTo>
                  <a:lnTo>
                    <a:pt x="3663" y="1316"/>
                  </a:lnTo>
                  <a:close/>
                  <a:moveTo>
                    <a:pt x="3577" y="1949"/>
                  </a:moveTo>
                  <a:lnTo>
                    <a:pt x="3577" y="1406"/>
                  </a:lnTo>
                  <a:lnTo>
                    <a:pt x="3748" y="1406"/>
                  </a:lnTo>
                  <a:lnTo>
                    <a:pt x="3748" y="1949"/>
                  </a:lnTo>
                  <a:lnTo>
                    <a:pt x="3577" y="1949"/>
                  </a:lnTo>
                  <a:close/>
                  <a:moveTo>
                    <a:pt x="3891" y="1949"/>
                  </a:moveTo>
                  <a:lnTo>
                    <a:pt x="3891" y="1406"/>
                  </a:lnTo>
                  <a:lnTo>
                    <a:pt x="4064" y="1406"/>
                  </a:lnTo>
                  <a:lnTo>
                    <a:pt x="4059" y="1495"/>
                  </a:lnTo>
                  <a:lnTo>
                    <a:pt x="4066" y="1484"/>
                  </a:lnTo>
                  <a:lnTo>
                    <a:pt x="4073" y="1472"/>
                  </a:lnTo>
                  <a:lnTo>
                    <a:pt x="4081" y="1463"/>
                  </a:lnTo>
                  <a:lnTo>
                    <a:pt x="4089" y="1453"/>
                  </a:lnTo>
                  <a:lnTo>
                    <a:pt x="4099" y="1443"/>
                  </a:lnTo>
                  <a:lnTo>
                    <a:pt x="4109" y="1434"/>
                  </a:lnTo>
                  <a:lnTo>
                    <a:pt x="4119" y="1427"/>
                  </a:lnTo>
                  <a:lnTo>
                    <a:pt x="4130" y="1420"/>
                  </a:lnTo>
                  <a:lnTo>
                    <a:pt x="4141" y="1414"/>
                  </a:lnTo>
                  <a:lnTo>
                    <a:pt x="4153" y="1409"/>
                  </a:lnTo>
                  <a:lnTo>
                    <a:pt x="4165" y="1405"/>
                  </a:lnTo>
                  <a:lnTo>
                    <a:pt x="4178" y="1402"/>
                  </a:lnTo>
                  <a:lnTo>
                    <a:pt x="4191" y="1399"/>
                  </a:lnTo>
                  <a:lnTo>
                    <a:pt x="4204" y="1396"/>
                  </a:lnTo>
                  <a:lnTo>
                    <a:pt x="4218" y="1395"/>
                  </a:lnTo>
                  <a:lnTo>
                    <a:pt x="4232" y="1395"/>
                  </a:lnTo>
                  <a:lnTo>
                    <a:pt x="4253" y="1396"/>
                  </a:lnTo>
                  <a:lnTo>
                    <a:pt x="4264" y="1398"/>
                  </a:lnTo>
                  <a:lnTo>
                    <a:pt x="4274" y="1399"/>
                  </a:lnTo>
                  <a:lnTo>
                    <a:pt x="4284" y="1402"/>
                  </a:lnTo>
                  <a:lnTo>
                    <a:pt x="4294" y="1403"/>
                  </a:lnTo>
                  <a:lnTo>
                    <a:pt x="4314" y="1410"/>
                  </a:lnTo>
                  <a:lnTo>
                    <a:pt x="4322" y="1414"/>
                  </a:lnTo>
                  <a:lnTo>
                    <a:pt x="4331" y="1419"/>
                  </a:lnTo>
                  <a:lnTo>
                    <a:pt x="4339" y="1424"/>
                  </a:lnTo>
                  <a:lnTo>
                    <a:pt x="4348" y="1430"/>
                  </a:lnTo>
                  <a:lnTo>
                    <a:pt x="4356" y="1436"/>
                  </a:lnTo>
                  <a:lnTo>
                    <a:pt x="4363" y="1443"/>
                  </a:lnTo>
                  <a:lnTo>
                    <a:pt x="4377" y="1457"/>
                  </a:lnTo>
                  <a:lnTo>
                    <a:pt x="4385" y="1465"/>
                  </a:lnTo>
                  <a:lnTo>
                    <a:pt x="4392" y="1474"/>
                  </a:lnTo>
                  <a:lnTo>
                    <a:pt x="4397" y="1482"/>
                  </a:lnTo>
                  <a:lnTo>
                    <a:pt x="4403" y="1492"/>
                  </a:lnTo>
                  <a:lnTo>
                    <a:pt x="4411" y="1512"/>
                  </a:lnTo>
                  <a:lnTo>
                    <a:pt x="4420" y="1533"/>
                  </a:lnTo>
                  <a:lnTo>
                    <a:pt x="4424" y="1544"/>
                  </a:lnTo>
                  <a:lnTo>
                    <a:pt x="4427" y="1556"/>
                  </a:lnTo>
                  <a:lnTo>
                    <a:pt x="4428" y="1569"/>
                  </a:lnTo>
                  <a:lnTo>
                    <a:pt x="4431" y="1581"/>
                  </a:lnTo>
                  <a:lnTo>
                    <a:pt x="4433" y="1594"/>
                  </a:lnTo>
                  <a:lnTo>
                    <a:pt x="4434" y="1607"/>
                  </a:lnTo>
                  <a:lnTo>
                    <a:pt x="4435" y="1635"/>
                  </a:lnTo>
                  <a:lnTo>
                    <a:pt x="4435" y="1949"/>
                  </a:lnTo>
                  <a:lnTo>
                    <a:pt x="4263" y="1949"/>
                  </a:lnTo>
                  <a:lnTo>
                    <a:pt x="4263" y="1646"/>
                  </a:lnTo>
                  <a:lnTo>
                    <a:pt x="4263" y="1635"/>
                  </a:lnTo>
                  <a:lnTo>
                    <a:pt x="4262" y="1625"/>
                  </a:lnTo>
                  <a:lnTo>
                    <a:pt x="4260" y="1615"/>
                  </a:lnTo>
                  <a:lnTo>
                    <a:pt x="4257" y="1607"/>
                  </a:lnTo>
                  <a:lnTo>
                    <a:pt x="4254" y="1598"/>
                  </a:lnTo>
                  <a:lnTo>
                    <a:pt x="4250" y="1590"/>
                  </a:lnTo>
                  <a:lnTo>
                    <a:pt x="4246" y="1583"/>
                  </a:lnTo>
                  <a:lnTo>
                    <a:pt x="4242" y="1576"/>
                  </a:lnTo>
                  <a:lnTo>
                    <a:pt x="4235" y="1570"/>
                  </a:lnTo>
                  <a:lnTo>
                    <a:pt x="4229" y="1566"/>
                  </a:lnTo>
                  <a:lnTo>
                    <a:pt x="4221" y="1561"/>
                  </a:lnTo>
                  <a:lnTo>
                    <a:pt x="4213" y="1557"/>
                  </a:lnTo>
                  <a:lnTo>
                    <a:pt x="4204" y="1554"/>
                  </a:lnTo>
                  <a:lnTo>
                    <a:pt x="4194" y="1553"/>
                  </a:lnTo>
                  <a:lnTo>
                    <a:pt x="4184" y="1552"/>
                  </a:lnTo>
                  <a:lnTo>
                    <a:pt x="4172" y="1552"/>
                  </a:lnTo>
                  <a:lnTo>
                    <a:pt x="4160" y="1552"/>
                  </a:lnTo>
                  <a:lnTo>
                    <a:pt x="4148" y="1553"/>
                  </a:lnTo>
                  <a:lnTo>
                    <a:pt x="4137" y="1556"/>
                  </a:lnTo>
                  <a:lnTo>
                    <a:pt x="4127" y="1559"/>
                  </a:lnTo>
                  <a:lnTo>
                    <a:pt x="4117" y="1561"/>
                  </a:lnTo>
                  <a:lnTo>
                    <a:pt x="4107" y="1567"/>
                  </a:lnTo>
                  <a:lnTo>
                    <a:pt x="4100" y="1573"/>
                  </a:lnTo>
                  <a:lnTo>
                    <a:pt x="4092" y="1578"/>
                  </a:lnTo>
                  <a:lnTo>
                    <a:pt x="4089" y="1583"/>
                  </a:lnTo>
                  <a:lnTo>
                    <a:pt x="4085" y="1585"/>
                  </a:lnTo>
                  <a:lnTo>
                    <a:pt x="4079" y="1594"/>
                  </a:lnTo>
                  <a:lnTo>
                    <a:pt x="4075" y="1602"/>
                  </a:lnTo>
                  <a:lnTo>
                    <a:pt x="4071" y="1612"/>
                  </a:lnTo>
                  <a:lnTo>
                    <a:pt x="4068" y="1622"/>
                  </a:lnTo>
                  <a:lnTo>
                    <a:pt x="4065" y="1634"/>
                  </a:lnTo>
                  <a:lnTo>
                    <a:pt x="4064" y="1646"/>
                  </a:lnTo>
                  <a:lnTo>
                    <a:pt x="4064" y="1658"/>
                  </a:lnTo>
                  <a:lnTo>
                    <a:pt x="4064" y="1949"/>
                  </a:lnTo>
                  <a:lnTo>
                    <a:pt x="3891" y="1949"/>
                  </a:lnTo>
                  <a:close/>
                  <a:moveTo>
                    <a:pt x="542" y="866"/>
                  </a:moveTo>
                  <a:lnTo>
                    <a:pt x="542" y="157"/>
                  </a:lnTo>
                  <a:lnTo>
                    <a:pt x="294" y="157"/>
                  </a:lnTo>
                  <a:lnTo>
                    <a:pt x="294" y="0"/>
                  </a:lnTo>
                  <a:lnTo>
                    <a:pt x="967" y="0"/>
                  </a:lnTo>
                  <a:lnTo>
                    <a:pt x="967" y="157"/>
                  </a:lnTo>
                  <a:lnTo>
                    <a:pt x="720" y="157"/>
                  </a:lnTo>
                  <a:lnTo>
                    <a:pt x="720" y="866"/>
                  </a:lnTo>
                  <a:lnTo>
                    <a:pt x="542" y="866"/>
                  </a:lnTo>
                  <a:close/>
                  <a:moveTo>
                    <a:pt x="1097" y="647"/>
                  </a:moveTo>
                  <a:lnTo>
                    <a:pt x="1100" y="657"/>
                  </a:lnTo>
                  <a:lnTo>
                    <a:pt x="1103" y="663"/>
                  </a:lnTo>
                  <a:lnTo>
                    <a:pt x="1104" y="667"/>
                  </a:lnTo>
                  <a:lnTo>
                    <a:pt x="1110" y="675"/>
                  </a:lnTo>
                  <a:lnTo>
                    <a:pt x="1114" y="684"/>
                  </a:lnTo>
                  <a:lnTo>
                    <a:pt x="1121" y="692"/>
                  </a:lnTo>
                  <a:lnTo>
                    <a:pt x="1128" y="699"/>
                  </a:lnTo>
                  <a:lnTo>
                    <a:pt x="1135" y="706"/>
                  </a:lnTo>
                  <a:lnTo>
                    <a:pt x="1144" y="712"/>
                  </a:lnTo>
                  <a:lnTo>
                    <a:pt x="1152" y="718"/>
                  </a:lnTo>
                  <a:lnTo>
                    <a:pt x="1162" y="722"/>
                  </a:lnTo>
                  <a:lnTo>
                    <a:pt x="1174" y="726"/>
                  </a:lnTo>
                  <a:lnTo>
                    <a:pt x="1185" y="729"/>
                  </a:lnTo>
                  <a:lnTo>
                    <a:pt x="1196" y="732"/>
                  </a:lnTo>
                  <a:lnTo>
                    <a:pt x="1209" y="733"/>
                  </a:lnTo>
                  <a:lnTo>
                    <a:pt x="1223" y="735"/>
                  </a:lnTo>
                  <a:lnTo>
                    <a:pt x="1237" y="735"/>
                  </a:lnTo>
                  <a:lnTo>
                    <a:pt x="1248" y="735"/>
                  </a:lnTo>
                  <a:lnTo>
                    <a:pt x="1260" y="733"/>
                  </a:lnTo>
                  <a:lnTo>
                    <a:pt x="1281" y="730"/>
                  </a:lnTo>
                  <a:lnTo>
                    <a:pt x="1291" y="729"/>
                  </a:lnTo>
                  <a:lnTo>
                    <a:pt x="1301" y="726"/>
                  </a:lnTo>
                  <a:lnTo>
                    <a:pt x="1319" y="721"/>
                  </a:lnTo>
                  <a:lnTo>
                    <a:pt x="1335" y="713"/>
                  </a:lnTo>
                  <a:lnTo>
                    <a:pt x="1349" y="706"/>
                  </a:lnTo>
                  <a:lnTo>
                    <a:pt x="1363" y="699"/>
                  </a:lnTo>
                  <a:lnTo>
                    <a:pt x="1373" y="691"/>
                  </a:lnTo>
                  <a:lnTo>
                    <a:pt x="1472" y="797"/>
                  </a:lnTo>
                  <a:lnTo>
                    <a:pt x="1462" y="805"/>
                  </a:lnTo>
                  <a:lnTo>
                    <a:pt x="1451" y="814"/>
                  </a:lnTo>
                  <a:lnTo>
                    <a:pt x="1429" y="829"/>
                  </a:lnTo>
                  <a:lnTo>
                    <a:pt x="1417" y="836"/>
                  </a:lnTo>
                  <a:lnTo>
                    <a:pt x="1405" y="842"/>
                  </a:lnTo>
                  <a:lnTo>
                    <a:pt x="1379" y="855"/>
                  </a:lnTo>
                  <a:lnTo>
                    <a:pt x="1364" y="859"/>
                  </a:lnTo>
                  <a:lnTo>
                    <a:pt x="1349" y="865"/>
                  </a:lnTo>
                  <a:lnTo>
                    <a:pt x="1333" y="868"/>
                  </a:lnTo>
                  <a:lnTo>
                    <a:pt x="1316" y="872"/>
                  </a:lnTo>
                  <a:lnTo>
                    <a:pt x="1298" y="873"/>
                  </a:lnTo>
                  <a:lnTo>
                    <a:pt x="1280" y="876"/>
                  </a:lnTo>
                  <a:lnTo>
                    <a:pt x="1260" y="877"/>
                  </a:lnTo>
                  <a:lnTo>
                    <a:pt x="1240" y="877"/>
                  </a:lnTo>
                  <a:lnTo>
                    <a:pt x="1222" y="877"/>
                  </a:lnTo>
                  <a:lnTo>
                    <a:pt x="1203" y="876"/>
                  </a:lnTo>
                  <a:lnTo>
                    <a:pt x="1169" y="872"/>
                  </a:lnTo>
                  <a:lnTo>
                    <a:pt x="1154" y="869"/>
                  </a:lnTo>
                  <a:lnTo>
                    <a:pt x="1138" y="865"/>
                  </a:lnTo>
                  <a:lnTo>
                    <a:pt x="1123" y="860"/>
                  </a:lnTo>
                  <a:lnTo>
                    <a:pt x="1109" y="856"/>
                  </a:lnTo>
                  <a:lnTo>
                    <a:pt x="1094" y="851"/>
                  </a:lnTo>
                  <a:lnTo>
                    <a:pt x="1080" y="845"/>
                  </a:lnTo>
                  <a:lnTo>
                    <a:pt x="1066" y="839"/>
                  </a:lnTo>
                  <a:lnTo>
                    <a:pt x="1053" y="832"/>
                  </a:lnTo>
                  <a:lnTo>
                    <a:pt x="1042" y="824"/>
                  </a:lnTo>
                  <a:lnTo>
                    <a:pt x="1029" y="817"/>
                  </a:lnTo>
                  <a:lnTo>
                    <a:pt x="1018" y="807"/>
                  </a:lnTo>
                  <a:lnTo>
                    <a:pt x="1008" y="798"/>
                  </a:lnTo>
                  <a:lnTo>
                    <a:pt x="997" y="788"/>
                  </a:lnTo>
                  <a:lnTo>
                    <a:pt x="988" y="778"/>
                  </a:lnTo>
                  <a:lnTo>
                    <a:pt x="978" y="767"/>
                  </a:lnTo>
                  <a:lnTo>
                    <a:pt x="970" y="756"/>
                  </a:lnTo>
                  <a:lnTo>
                    <a:pt x="963" y="745"/>
                  </a:lnTo>
                  <a:lnTo>
                    <a:pt x="956" y="733"/>
                  </a:lnTo>
                  <a:lnTo>
                    <a:pt x="949" y="721"/>
                  </a:lnTo>
                  <a:lnTo>
                    <a:pt x="943" y="708"/>
                  </a:lnTo>
                  <a:lnTo>
                    <a:pt x="939" y="695"/>
                  </a:lnTo>
                  <a:lnTo>
                    <a:pt x="935" y="682"/>
                  </a:lnTo>
                  <a:lnTo>
                    <a:pt x="930" y="668"/>
                  </a:lnTo>
                  <a:lnTo>
                    <a:pt x="928" y="654"/>
                  </a:lnTo>
                  <a:lnTo>
                    <a:pt x="925" y="640"/>
                  </a:lnTo>
                  <a:lnTo>
                    <a:pt x="923" y="624"/>
                  </a:lnTo>
                  <a:lnTo>
                    <a:pt x="922" y="609"/>
                  </a:lnTo>
                  <a:lnTo>
                    <a:pt x="920" y="593"/>
                  </a:lnTo>
                  <a:lnTo>
                    <a:pt x="922" y="578"/>
                  </a:lnTo>
                  <a:lnTo>
                    <a:pt x="923" y="562"/>
                  </a:lnTo>
                  <a:lnTo>
                    <a:pt x="925" y="548"/>
                  </a:lnTo>
                  <a:lnTo>
                    <a:pt x="928" y="534"/>
                  </a:lnTo>
                  <a:lnTo>
                    <a:pt x="930" y="520"/>
                  </a:lnTo>
                  <a:lnTo>
                    <a:pt x="935" y="506"/>
                  </a:lnTo>
                  <a:lnTo>
                    <a:pt x="939" y="493"/>
                  </a:lnTo>
                  <a:lnTo>
                    <a:pt x="944" y="480"/>
                  </a:lnTo>
                  <a:lnTo>
                    <a:pt x="950" y="468"/>
                  </a:lnTo>
                  <a:lnTo>
                    <a:pt x="956" y="455"/>
                  </a:lnTo>
                  <a:lnTo>
                    <a:pt x="963" y="444"/>
                  </a:lnTo>
                  <a:lnTo>
                    <a:pt x="971" y="432"/>
                  </a:lnTo>
                  <a:lnTo>
                    <a:pt x="978" y="421"/>
                  </a:lnTo>
                  <a:lnTo>
                    <a:pt x="988" y="411"/>
                  </a:lnTo>
                  <a:lnTo>
                    <a:pt x="997" y="401"/>
                  </a:lnTo>
                  <a:lnTo>
                    <a:pt x="1008" y="391"/>
                  </a:lnTo>
                  <a:lnTo>
                    <a:pt x="1018" y="381"/>
                  </a:lnTo>
                  <a:lnTo>
                    <a:pt x="1029" y="373"/>
                  </a:lnTo>
                  <a:lnTo>
                    <a:pt x="1041" y="364"/>
                  </a:lnTo>
                  <a:lnTo>
                    <a:pt x="1052" y="357"/>
                  </a:lnTo>
                  <a:lnTo>
                    <a:pt x="1065" y="350"/>
                  </a:lnTo>
                  <a:lnTo>
                    <a:pt x="1077" y="343"/>
                  </a:lnTo>
                  <a:lnTo>
                    <a:pt x="1090" y="338"/>
                  </a:lnTo>
                  <a:lnTo>
                    <a:pt x="1103" y="333"/>
                  </a:lnTo>
                  <a:lnTo>
                    <a:pt x="1116" y="328"/>
                  </a:lnTo>
                  <a:lnTo>
                    <a:pt x="1130" y="323"/>
                  </a:lnTo>
                  <a:lnTo>
                    <a:pt x="1144" y="321"/>
                  </a:lnTo>
                  <a:lnTo>
                    <a:pt x="1159" y="318"/>
                  </a:lnTo>
                  <a:lnTo>
                    <a:pt x="1174" y="315"/>
                  </a:lnTo>
                  <a:lnTo>
                    <a:pt x="1189" y="314"/>
                  </a:lnTo>
                  <a:lnTo>
                    <a:pt x="1205" y="312"/>
                  </a:lnTo>
                  <a:lnTo>
                    <a:pt x="1220" y="312"/>
                  </a:lnTo>
                  <a:lnTo>
                    <a:pt x="1239" y="312"/>
                  </a:lnTo>
                  <a:lnTo>
                    <a:pt x="1256" y="314"/>
                  </a:lnTo>
                  <a:lnTo>
                    <a:pt x="1273" y="316"/>
                  </a:lnTo>
                  <a:lnTo>
                    <a:pt x="1289" y="319"/>
                  </a:lnTo>
                  <a:lnTo>
                    <a:pt x="1305" y="322"/>
                  </a:lnTo>
                  <a:lnTo>
                    <a:pt x="1321" y="326"/>
                  </a:lnTo>
                  <a:lnTo>
                    <a:pt x="1335" y="332"/>
                  </a:lnTo>
                  <a:lnTo>
                    <a:pt x="1349" y="338"/>
                  </a:lnTo>
                  <a:lnTo>
                    <a:pt x="1363" y="343"/>
                  </a:lnTo>
                  <a:lnTo>
                    <a:pt x="1376" y="350"/>
                  </a:lnTo>
                  <a:lnTo>
                    <a:pt x="1388" y="359"/>
                  </a:lnTo>
                  <a:lnTo>
                    <a:pt x="1400" y="367"/>
                  </a:lnTo>
                  <a:lnTo>
                    <a:pt x="1411" y="376"/>
                  </a:lnTo>
                  <a:lnTo>
                    <a:pt x="1417" y="381"/>
                  </a:lnTo>
                  <a:lnTo>
                    <a:pt x="1422" y="386"/>
                  </a:lnTo>
                  <a:lnTo>
                    <a:pt x="1432" y="397"/>
                  </a:lnTo>
                  <a:lnTo>
                    <a:pt x="1442" y="408"/>
                  </a:lnTo>
                  <a:lnTo>
                    <a:pt x="1451" y="420"/>
                  </a:lnTo>
                  <a:lnTo>
                    <a:pt x="1459" y="432"/>
                  </a:lnTo>
                  <a:lnTo>
                    <a:pt x="1468" y="445"/>
                  </a:lnTo>
                  <a:lnTo>
                    <a:pt x="1475" y="458"/>
                  </a:lnTo>
                  <a:lnTo>
                    <a:pt x="1480" y="472"/>
                  </a:lnTo>
                  <a:lnTo>
                    <a:pt x="1486" y="486"/>
                  </a:lnTo>
                  <a:lnTo>
                    <a:pt x="1492" y="500"/>
                  </a:lnTo>
                  <a:lnTo>
                    <a:pt x="1496" y="514"/>
                  </a:lnTo>
                  <a:lnTo>
                    <a:pt x="1500" y="530"/>
                  </a:lnTo>
                  <a:lnTo>
                    <a:pt x="1503" y="545"/>
                  </a:lnTo>
                  <a:lnTo>
                    <a:pt x="1506" y="561"/>
                  </a:lnTo>
                  <a:lnTo>
                    <a:pt x="1507" y="578"/>
                  </a:lnTo>
                  <a:lnTo>
                    <a:pt x="1509" y="593"/>
                  </a:lnTo>
                  <a:lnTo>
                    <a:pt x="1509" y="612"/>
                  </a:lnTo>
                  <a:lnTo>
                    <a:pt x="1509" y="629"/>
                  </a:lnTo>
                  <a:lnTo>
                    <a:pt x="1509" y="647"/>
                  </a:lnTo>
                  <a:lnTo>
                    <a:pt x="1097" y="647"/>
                  </a:lnTo>
                  <a:close/>
                  <a:moveTo>
                    <a:pt x="1094" y="548"/>
                  </a:moveTo>
                  <a:lnTo>
                    <a:pt x="1335" y="548"/>
                  </a:lnTo>
                  <a:lnTo>
                    <a:pt x="1333" y="537"/>
                  </a:lnTo>
                  <a:lnTo>
                    <a:pt x="1330" y="526"/>
                  </a:lnTo>
                  <a:lnTo>
                    <a:pt x="1328" y="517"/>
                  </a:lnTo>
                  <a:lnTo>
                    <a:pt x="1323" y="507"/>
                  </a:lnTo>
                  <a:lnTo>
                    <a:pt x="1319" y="499"/>
                  </a:lnTo>
                  <a:lnTo>
                    <a:pt x="1314" y="492"/>
                  </a:lnTo>
                  <a:lnTo>
                    <a:pt x="1308" y="483"/>
                  </a:lnTo>
                  <a:lnTo>
                    <a:pt x="1301" y="477"/>
                  </a:lnTo>
                  <a:lnTo>
                    <a:pt x="1294" y="472"/>
                  </a:lnTo>
                  <a:lnTo>
                    <a:pt x="1285" y="466"/>
                  </a:lnTo>
                  <a:lnTo>
                    <a:pt x="1281" y="463"/>
                  </a:lnTo>
                  <a:lnTo>
                    <a:pt x="1277" y="462"/>
                  </a:lnTo>
                  <a:lnTo>
                    <a:pt x="1267" y="458"/>
                  </a:lnTo>
                  <a:lnTo>
                    <a:pt x="1257" y="456"/>
                  </a:lnTo>
                  <a:lnTo>
                    <a:pt x="1246" y="453"/>
                  </a:lnTo>
                  <a:lnTo>
                    <a:pt x="1234" y="452"/>
                  </a:lnTo>
                  <a:lnTo>
                    <a:pt x="1222" y="452"/>
                  </a:lnTo>
                  <a:lnTo>
                    <a:pt x="1209" y="452"/>
                  </a:lnTo>
                  <a:lnTo>
                    <a:pt x="1198" y="453"/>
                  </a:lnTo>
                  <a:lnTo>
                    <a:pt x="1186" y="455"/>
                  </a:lnTo>
                  <a:lnTo>
                    <a:pt x="1175" y="458"/>
                  </a:lnTo>
                  <a:lnTo>
                    <a:pt x="1165" y="460"/>
                  </a:lnTo>
                  <a:lnTo>
                    <a:pt x="1155" y="465"/>
                  </a:lnTo>
                  <a:lnTo>
                    <a:pt x="1147" y="470"/>
                  </a:lnTo>
                  <a:lnTo>
                    <a:pt x="1138" y="475"/>
                  </a:lnTo>
                  <a:lnTo>
                    <a:pt x="1130" y="482"/>
                  </a:lnTo>
                  <a:lnTo>
                    <a:pt x="1123" y="489"/>
                  </a:lnTo>
                  <a:lnTo>
                    <a:pt x="1120" y="493"/>
                  </a:lnTo>
                  <a:lnTo>
                    <a:pt x="1117" y="496"/>
                  </a:lnTo>
                  <a:lnTo>
                    <a:pt x="1110" y="506"/>
                  </a:lnTo>
                  <a:lnTo>
                    <a:pt x="1106" y="514"/>
                  </a:lnTo>
                  <a:lnTo>
                    <a:pt x="1101" y="524"/>
                  </a:lnTo>
                  <a:lnTo>
                    <a:pt x="1097" y="535"/>
                  </a:lnTo>
                  <a:lnTo>
                    <a:pt x="1094" y="548"/>
                  </a:lnTo>
                  <a:close/>
                  <a:moveTo>
                    <a:pt x="1906" y="877"/>
                  </a:moveTo>
                  <a:lnTo>
                    <a:pt x="1890" y="877"/>
                  </a:lnTo>
                  <a:lnTo>
                    <a:pt x="1875" y="876"/>
                  </a:lnTo>
                  <a:lnTo>
                    <a:pt x="1845" y="872"/>
                  </a:lnTo>
                  <a:lnTo>
                    <a:pt x="1830" y="869"/>
                  </a:lnTo>
                  <a:lnTo>
                    <a:pt x="1815" y="865"/>
                  </a:lnTo>
                  <a:lnTo>
                    <a:pt x="1803" y="860"/>
                  </a:lnTo>
                  <a:lnTo>
                    <a:pt x="1789" y="856"/>
                  </a:lnTo>
                  <a:lnTo>
                    <a:pt x="1776" y="851"/>
                  </a:lnTo>
                  <a:lnTo>
                    <a:pt x="1763" y="845"/>
                  </a:lnTo>
                  <a:lnTo>
                    <a:pt x="1750" y="839"/>
                  </a:lnTo>
                  <a:lnTo>
                    <a:pt x="1738" y="832"/>
                  </a:lnTo>
                  <a:lnTo>
                    <a:pt x="1726" y="825"/>
                  </a:lnTo>
                  <a:lnTo>
                    <a:pt x="1715" y="817"/>
                  </a:lnTo>
                  <a:lnTo>
                    <a:pt x="1704" y="808"/>
                  </a:lnTo>
                  <a:lnTo>
                    <a:pt x="1694" y="798"/>
                  </a:lnTo>
                  <a:lnTo>
                    <a:pt x="1684" y="788"/>
                  </a:lnTo>
                  <a:lnTo>
                    <a:pt x="1674" y="778"/>
                  </a:lnTo>
                  <a:lnTo>
                    <a:pt x="1666" y="767"/>
                  </a:lnTo>
                  <a:lnTo>
                    <a:pt x="1657" y="757"/>
                  </a:lnTo>
                  <a:lnTo>
                    <a:pt x="1649" y="746"/>
                  </a:lnTo>
                  <a:lnTo>
                    <a:pt x="1642" y="733"/>
                  </a:lnTo>
                  <a:lnTo>
                    <a:pt x="1636" y="722"/>
                  </a:lnTo>
                  <a:lnTo>
                    <a:pt x="1630" y="709"/>
                  </a:lnTo>
                  <a:lnTo>
                    <a:pt x="1625" y="697"/>
                  </a:lnTo>
                  <a:lnTo>
                    <a:pt x="1620" y="684"/>
                  </a:lnTo>
                  <a:lnTo>
                    <a:pt x="1616" y="670"/>
                  </a:lnTo>
                  <a:lnTo>
                    <a:pt x="1613" y="656"/>
                  </a:lnTo>
                  <a:lnTo>
                    <a:pt x="1610" y="641"/>
                  </a:lnTo>
                  <a:lnTo>
                    <a:pt x="1609" y="626"/>
                  </a:lnTo>
                  <a:lnTo>
                    <a:pt x="1608" y="612"/>
                  </a:lnTo>
                  <a:lnTo>
                    <a:pt x="1608" y="596"/>
                  </a:lnTo>
                  <a:lnTo>
                    <a:pt x="1608" y="581"/>
                  </a:lnTo>
                  <a:lnTo>
                    <a:pt x="1609" y="565"/>
                  </a:lnTo>
                  <a:lnTo>
                    <a:pt x="1610" y="550"/>
                  </a:lnTo>
                  <a:lnTo>
                    <a:pt x="1613" y="535"/>
                  </a:lnTo>
                  <a:lnTo>
                    <a:pt x="1616" y="521"/>
                  </a:lnTo>
                  <a:lnTo>
                    <a:pt x="1620" y="509"/>
                  </a:lnTo>
                  <a:lnTo>
                    <a:pt x="1625" y="494"/>
                  </a:lnTo>
                  <a:lnTo>
                    <a:pt x="1630" y="482"/>
                  </a:lnTo>
                  <a:lnTo>
                    <a:pt x="1636" y="469"/>
                  </a:lnTo>
                  <a:lnTo>
                    <a:pt x="1642" y="456"/>
                  </a:lnTo>
                  <a:lnTo>
                    <a:pt x="1649" y="445"/>
                  </a:lnTo>
                  <a:lnTo>
                    <a:pt x="1657" y="434"/>
                  </a:lnTo>
                  <a:lnTo>
                    <a:pt x="1666" y="422"/>
                  </a:lnTo>
                  <a:lnTo>
                    <a:pt x="1674" y="412"/>
                  </a:lnTo>
                  <a:lnTo>
                    <a:pt x="1684" y="401"/>
                  </a:lnTo>
                  <a:lnTo>
                    <a:pt x="1694" y="391"/>
                  </a:lnTo>
                  <a:lnTo>
                    <a:pt x="1704" y="383"/>
                  </a:lnTo>
                  <a:lnTo>
                    <a:pt x="1715" y="373"/>
                  </a:lnTo>
                  <a:lnTo>
                    <a:pt x="1726" y="366"/>
                  </a:lnTo>
                  <a:lnTo>
                    <a:pt x="1738" y="357"/>
                  </a:lnTo>
                  <a:lnTo>
                    <a:pt x="1750" y="350"/>
                  </a:lnTo>
                  <a:lnTo>
                    <a:pt x="1763" y="345"/>
                  </a:lnTo>
                  <a:lnTo>
                    <a:pt x="1776" y="339"/>
                  </a:lnTo>
                  <a:lnTo>
                    <a:pt x="1789" y="333"/>
                  </a:lnTo>
                  <a:lnTo>
                    <a:pt x="1803" y="328"/>
                  </a:lnTo>
                  <a:lnTo>
                    <a:pt x="1815" y="325"/>
                  </a:lnTo>
                  <a:lnTo>
                    <a:pt x="1830" y="321"/>
                  </a:lnTo>
                  <a:lnTo>
                    <a:pt x="1845" y="318"/>
                  </a:lnTo>
                  <a:lnTo>
                    <a:pt x="1859" y="315"/>
                  </a:lnTo>
                  <a:lnTo>
                    <a:pt x="1875" y="314"/>
                  </a:lnTo>
                  <a:lnTo>
                    <a:pt x="1890" y="312"/>
                  </a:lnTo>
                  <a:lnTo>
                    <a:pt x="1906" y="312"/>
                  </a:lnTo>
                  <a:lnTo>
                    <a:pt x="1923" y="312"/>
                  </a:lnTo>
                  <a:lnTo>
                    <a:pt x="1938" y="314"/>
                  </a:lnTo>
                  <a:lnTo>
                    <a:pt x="1953" y="315"/>
                  </a:lnTo>
                  <a:lnTo>
                    <a:pt x="1968" y="318"/>
                  </a:lnTo>
                  <a:lnTo>
                    <a:pt x="1982" y="321"/>
                  </a:lnTo>
                  <a:lnTo>
                    <a:pt x="1996" y="325"/>
                  </a:lnTo>
                  <a:lnTo>
                    <a:pt x="2011" y="328"/>
                  </a:lnTo>
                  <a:lnTo>
                    <a:pt x="2023" y="333"/>
                  </a:lnTo>
                  <a:lnTo>
                    <a:pt x="2037" y="339"/>
                  </a:lnTo>
                  <a:lnTo>
                    <a:pt x="2050" y="345"/>
                  </a:lnTo>
                  <a:lnTo>
                    <a:pt x="2061" y="350"/>
                  </a:lnTo>
                  <a:lnTo>
                    <a:pt x="2074" y="357"/>
                  </a:lnTo>
                  <a:lnTo>
                    <a:pt x="2086" y="366"/>
                  </a:lnTo>
                  <a:lnTo>
                    <a:pt x="2097" y="373"/>
                  </a:lnTo>
                  <a:lnTo>
                    <a:pt x="2108" y="383"/>
                  </a:lnTo>
                  <a:lnTo>
                    <a:pt x="2118" y="391"/>
                  </a:lnTo>
                  <a:lnTo>
                    <a:pt x="2128" y="401"/>
                  </a:lnTo>
                  <a:lnTo>
                    <a:pt x="2138" y="412"/>
                  </a:lnTo>
                  <a:lnTo>
                    <a:pt x="2146" y="422"/>
                  </a:lnTo>
                  <a:lnTo>
                    <a:pt x="2155" y="434"/>
                  </a:lnTo>
                  <a:lnTo>
                    <a:pt x="2163" y="445"/>
                  </a:lnTo>
                  <a:lnTo>
                    <a:pt x="2169" y="456"/>
                  </a:lnTo>
                  <a:lnTo>
                    <a:pt x="2176" y="469"/>
                  </a:lnTo>
                  <a:lnTo>
                    <a:pt x="2182" y="482"/>
                  </a:lnTo>
                  <a:lnTo>
                    <a:pt x="2187" y="494"/>
                  </a:lnTo>
                  <a:lnTo>
                    <a:pt x="2192" y="509"/>
                  </a:lnTo>
                  <a:lnTo>
                    <a:pt x="2194" y="521"/>
                  </a:lnTo>
                  <a:lnTo>
                    <a:pt x="2199" y="535"/>
                  </a:lnTo>
                  <a:lnTo>
                    <a:pt x="2200" y="550"/>
                  </a:lnTo>
                  <a:lnTo>
                    <a:pt x="2203" y="565"/>
                  </a:lnTo>
                  <a:lnTo>
                    <a:pt x="2204" y="581"/>
                  </a:lnTo>
                  <a:lnTo>
                    <a:pt x="2204" y="596"/>
                  </a:lnTo>
                  <a:lnTo>
                    <a:pt x="2204" y="612"/>
                  </a:lnTo>
                  <a:lnTo>
                    <a:pt x="2203" y="626"/>
                  </a:lnTo>
                  <a:lnTo>
                    <a:pt x="2200" y="641"/>
                  </a:lnTo>
                  <a:lnTo>
                    <a:pt x="2199" y="656"/>
                  </a:lnTo>
                  <a:lnTo>
                    <a:pt x="2194" y="670"/>
                  </a:lnTo>
                  <a:lnTo>
                    <a:pt x="2192" y="684"/>
                  </a:lnTo>
                  <a:lnTo>
                    <a:pt x="2187" y="697"/>
                  </a:lnTo>
                  <a:lnTo>
                    <a:pt x="2182" y="709"/>
                  </a:lnTo>
                  <a:lnTo>
                    <a:pt x="2176" y="722"/>
                  </a:lnTo>
                  <a:lnTo>
                    <a:pt x="2169" y="733"/>
                  </a:lnTo>
                  <a:lnTo>
                    <a:pt x="2163" y="746"/>
                  </a:lnTo>
                  <a:lnTo>
                    <a:pt x="2155" y="757"/>
                  </a:lnTo>
                  <a:lnTo>
                    <a:pt x="2146" y="767"/>
                  </a:lnTo>
                  <a:lnTo>
                    <a:pt x="2138" y="778"/>
                  </a:lnTo>
                  <a:lnTo>
                    <a:pt x="2128" y="788"/>
                  </a:lnTo>
                  <a:lnTo>
                    <a:pt x="2118" y="798"/>
                  </a:lnTo>
                  <a:lnTo>
                    <a:pt x="2108" y="808"/>
                  </a:lnTo>
                  <a:lnTo>
                    <a:pt x="2097" y="817"/>
                  </a:lnTo>
                  <a:lnTo>
                    <a:pt x="2086" y="825"/>
                  </a:lnTo>
                  <a:lnTo>
                    <a:pt x="2074" y="832"/>
                  </a:lnTo>
                  <a:lnTo>
                    <a:pt x="2061" y="839"/>
                  </a:lnTo>
                  <a:lnTo>
                    <a:pt x="2050" y="845"/>
                  </a:lnTo>
                  <a:lnTo>
                    <a:pt x="2037" y="851"/>
                  </a:lnTo>
                  <a:lnTo>
                    <a:pt x="2023" y="856"/>
                  </a:lnTo>
                  <a:lnTo>
                    <a:pt x="2011" y="860"/>
                  </a:lnTo>
                  <a:lnTo>
                    <a:pt x="1996" y="865"/>
                  </a:lnTo>
                  <a:lnTo>
                    <a:pt x="1982" y="869"/>
                  </a:lnTo>
                  <a:lnTo>
                    <a:pt x="1968" y="872"/>
                  </a:lnTo>
                  <a:lnTo>
                    <a:pt x="1953" y="875"/>
                  </a:lnTo>
                  <a:lnTo>
                    <a:pt x="1938" y="876"/>
                  </a:lnTo>
                  <a:lnTo>
                    <a:pt x="1923" y="877"/>
                  </a:lnTo>
                  <a:lnTo>
                    <a:pt x="1906" y="877"/>
                  </a:lnTo>
                  <a:close/>
                  <a:moveTo>
                    <a:pt x="1906" y="732"/>
                  </a:moveTo>
                  <a:lnTo>
                    <a:pt x="1920" y="732"/>
                  </a:lnTo>
                  <a:lnTo>
                    <a:pt x="1934" y="729"/>
                  </a:lnTo>
                  <a:lnTo>
                    <a:pt x="1940" y="728"/>
                  </a:lnTo>
                  <a:lnTo>
                    <a:pt x="1946" y="726"/>
                  </a:lnTo>
                  <a:lnTo>
                    <a:pt x="1958" y="722"/>
                  </a:lnTo>
                  <a:lnTo>
                    <a:pt x="1964" y="719"/>
                  </a:lnTo>
                  <a:lnTo>
                    <a:pt x="1968" y="716"/>
                  </a:lnTo>
                  <a:lnTo>
                    <a:pt x="1978" y="711"/>
                  </a:lnTo>
                  <a:lnTo>
                    <a:pt x="1988" y="704"/>
                  </a:lnTo>
                  <a:lnTo>
                    <a:pt x="1996" y="694"/>
                  </a:lnTo>
                  <a:lnTo>
                    <a:pt x="2004" y="685"/>
                  </a:lnTo>
                  <a:lnTo>
                    <a:pt x="2008" y="680"/>
                  </a:lnTo>
                  <a:lnTo>
                    <a:pt x="2011" y="674"/>
                  </a:lnTo>
                  <a:lnTo>
                    <a:pt x="2016" y="663"/>
                  </a:lnTo>
                  <a:lnTo>
                    <a:pt x="2020" y="651"/>
                  </a:lnTo>
                  <a:lnTo>
                    <a:pt x="2023" y="639"/>
                  </a:lnTo>
                  <a:lnTo>
                    <a:pt x="2026" y="624"/>
                  </a:lnTo>
                  <a:lnTo>
                    <a:pt x="2028" y="610"/>
                  </a:lnTo>
                  <a:lnTo>
                    <a:pt x="2029" y="596"/>
                  </a:lnTo>
                  <a:lnTo>
                    <a:pt x="2028" y="581"/>
                  </a:lnTo>
                  <a:lnTo>
                    <a:pt x="2026" y="566"/>
                  </a:lnTo>
                  <a:lnTo>
                    <a:pt x="2023" y="552"/>
                  </a:lnTo>
                  <a:lnTo>
                    <a:pt x="2020" y="540"/>
                  </a:lnTo>
                  <a:lnTo>
                    <a:pt x="2016" y="528"/>
                  </a:lnTo>
                  <a:lnTo>
                    <a:pt x="2011" y="517"/>
                  </a:lnTo>
                  <a:lnTo>
                    <a:pt x="2004" y="507"/>
                  </a:lnTo>
                  <a:lnTo>
                    <a:pt x="1996" y="497"/>
                  </a:lnTo>
                  <a:lnTo>
                    <a:pt x="1992" y="493"/>
                  </a:lnTo>
                  <a:lnTo>
                    <a:pt x="1988" y="489"/>
                  </a:lnTo>
                  <a:lnTo>
                    <a:pt x="1984" y="485"/>
                  </a:lnTo>
                  <a:lnTo>
                    <a:pt x="1978" y="480"/>
                  </a:lnTo>
                  <a:lnTo>
                    <a:pt x="1968" y="475"/>
                  </a:lnTo>
                  <a:lnTo>
                    <a:pt x="1958" y="469"/>
                  </a:lnTo>
                  <a:lnTo>
                    <a:pt x="1946" y="465"/>
                  </a:lnTo>
                  <a:lnTo>
                    <a:pt x="1934" y="462"/>
                  </a:lnTo>
                  <a:lnTo>
                    <a:pt x="1920" y="460"/>
                  </a:lnTo>
                  <a:lnTo>
                    <a:pt x="1906" y="459"/>
                  </a:lnTo>
                  <a:lnTo>
                    <a:pt x="1892" y="460"/>
                  </a:lnTo>
                  <a:lnTo>
                    <a:pt x="1879" y="462"/>
                  </a:lnTo>
                  <a:lnTo>
                    <a:pt x="1872" y="463"/>
                  </a:lnTo>
                  <a:lnTo>
                    <a:pt x="1866" y="465"/>
                  </a:lnTo>
                  <a:lnTo>
                    <a:pt x="1855" y="469"/>
                  </a:lnTo>
                  <a:lnTo>
                    <a:pt x="1849" y="472"/>
                  </a:lnTo>
                  <a:lnTo>
                    <a:pt x="1844" y="475"/>
                  </a:lnTo>
                  <a:lnTo>
                    <a:pt x="1834" y="480"/>
                  </a:lnTo>
                  <a:lnTo>
                    <a:pt x="1824" y="489"/>
                  </a:lnTo>
                  <a:lnTo>
                    <a:pt x="1815" y="497"/>
                  </a:lnTo>
                  <a:lnTo>
                    <a:pt x="1808" y="507"/>
                  </a:lnTo>
                  <a:lnTo>
                    <a:pt x="1801" y="517"/>
                  </a:lnTo>
                  <a:lnTo>
                    <a:pt x="1796" y="528"/>
                  </a:lnTo>
                  <a:lnTo>
                    <a:pt x="1791" y="540"/>
                  </a:lnTo>
                  <a:lnTo>
                    <a:pt x="1787" y="552"/>
                  </a:lnTo>
                  <a:lnTo>
                    <a:pt x="1784" y="566"/>
                  </a:lnTo>
                  <a:lnTo>
                    <a:pt x="1783" y="581"/>
                  </a:lnTo>
                  <a:lnTo>
                    <a:pt x="1783" y="596"/>
                  </a:lnTo>
                  <a:lnTo>
                    <a:pt x="1783" y="610"/>
                  </a:lnTo>
                  <a:lnTo>
                    <a:pt x="1784" y="624"/>
                  </a:lnTo>
                  <a:lnTo>
                    <a:pt x="1787" y="639"/>
                  </a:lnTo>
                  <a:lnTo>
                    <a:pt x="1791" y="651"/>
                  </a:lnTo>
                  <a:lnTo>
                    <a:pt x="1796" y="663"/>
                  </a:lnTo>
                  <a:lnTo>
                    <a:pt x="1801" y="674"/>
                  </a:lnTo>
                  <a:lnTo>
                    <a:pt x="1808" y="685"/>
                  </a:lnTo>
                  <a:lnTo>
                    <a:pt x="1811" y="689"/>
                  </a:lnTo>
                  <a:lnTo>
                    <a:pt x="1815" y="694"/>
                  </a:lnTo>
                  <a:lnTo>
                    <a:pt x="1824" y="704"/>
                  </a:lnTo>
                  <a:lnTo>
                    <a:pt x="1830" y="706"/>
                  </a:lnTo>
                  <a:lnTo>
                    <a:pt x="1834" y="711"/>
                  </a:lnTo>
                  <a:lnTo>
                    <a:pt x="1838" y="713"/>
                  </a:lnTo>
                  <a:lnTo>
                    <a:pt x="1844" y="716"/>
                  </a:lnTo>
                  <a:lnTo>
                    <a:pt x="1849" y="719"/>
                  </a:lnTo>
                  <a:lnTo>
                    <a:pt x="1855" y="722"/>
                  </a:lnTo>
                  <a:lnTo>
                    <a:pt x="1866" y="726"/>
                  </a:lnTo>
                  <a:lnTo>
                    <a:pt x="1879" y="729"/>
                  </a:lnTo>
                  <a:lnTo>
                    <a:pt x="1892" y="732"/>
                  </a:lnTo>
                  <a:lnTo>
                    <a:pt x="1906" y="732"/>
                  </a:lnTo>
                  <a:close/>
                  <a:moveTo>
                    <a:pt x="2415" y="233"/>
                  </a:moveTo>
                  <a:lnTo>
                    <a:pt x="2404" y="232"/>
                  </a:lnTo>
                  <a:lnTo>
                    <a:pt x="2392" y="230"/>
                  </a:lnTo>
                  <a:lnTo>
                    <a:pt x="2382" y="229"/>
                  </a:lnTo>
                  <a:lnTo>
                    <a:pt x="2373" y="224"/>
                  </a:lnTo>
                  <a:lnTo>
                    <a:pt x="2363" y="220"/>
                  </a:lnTo>
                  <a:lnTo>
                    <a:pt x="2354" y="216"/>
                  </a:lnTo>
                  <a:lnTo>
                    <a:pt x="2346" y="209"/>
                  </a:lnTo>
                  <a:lnTo>
                    <a:pt x="2337" y="202"/>
                  </a:lnTo>
                  <a:lnTo>
                    <a:pt x="2330" y="195"/>
                  </a:lnTo>
                  <a:lnTo>
                    <a:pt x="2324" y="186"/>
                  </a:lnTo>
                  <a:lnTo>
                    <a:pt x="2319" y="178"/>
                  </a:lnTo>
                  <a:lnTo>
                    <a:pt x="2313" y="168"/>
                  </a:lnTo>
                  <a:lnTo>
                    <a:pt x="2310" y="158"/>
                  </a:lnTo>
                  <a:lnTo>
                    <a:pt x="2307" y="148"/>
                  </a:lnTo>
                  <a:lnTo>
                    <a:pt x="2306" y="137"/>
                  </a:lnTo>
                  <a:lnTo>
                    <a:pt x="2305" y="124"/>
                  </a:lnTo>
                  <a:lnTo>
                    <a:pt x="2306" y="113"/>
                  </a:lnTo>
                  <a:lnTo>
                    <a:pt x="2307" y="102"/>
                  </a:lnTo>
                  <a:lnTo>
                    <a:pt x="2310" y="92"/>
                  </a:lnTo>
                  <a:lnTo>
                    <a:pt x="2313" y="82"/>
                  </a:lnTo>
                  <a:lnTo>
                    <a:pt x="2319" y="72"/>
                  </a:lnTo>
                  <a:lnTo>
                    <a:pt x="2324" y="63"/>
                  </a:lnTo>
                  <a:lnTo>
                    <a:pt x="2330" y="55"/>
                  </a:lnTo>
                  <a:lnTo>
                    <a:pt x="2337" y="48"/>
                  </a:lnTo>
                  <a:lnTo>
                    <a:pt x="2346" y="41"/>
                  </a:lnTo>
                  <a:lnTo>
                    <a:pt x="2354" y="35"/>
                  </a:lnTo>
                  <a:lnTo>
                    <a:pt x="2363" y="29"/>
                  </a:lnTo>
                  <a:lnTo>
                    <a:pt x="2373" y="25"/>
                  </a:lnTo>
                  <a:lnTo>
                    <a:pt x="2377" y="24"/>
                  </a:lnTo>
                  <a:lnTo>
                    <a:pt x="2382" y="22"/>
                  </a:lnTo>
                  <a:lnTo>
                    <a:pt x="2392" y="20"/>
                  </a:lnTo>
                  <a:lnTo>
                    <a:pt x="2404" y="18"/>
                  </a:lnTo>
                  <a:lnTo>
                    <a:pt x="2415" y="18"/>
                  </a:lnTo>
                  <a:lnTo>
                    <a:pt x="2425" y="18"/>
                  </a:lnTo>
                  <a:lnTo>
                    <a:pt x="2436" y="20"/>
                  </a:lnTo>
                  <a:lnTo>
                    <a:pt x="2446" y="22"/>
                  </a:lnTo>
                  <a:lnTo>
                    <a:pt x="2456" y="25"/>
                  </a:lnTo>
                  <a:lnTo>
                    <a:pt x="2466" y="29"/>
                  </a:lnTo>
                  <a:lnTo>
                    <a:pt x="2474" y="35"/>
                  </a:lnTo>
                  <a:lnTo>
                    <a:pt x="2483" y="41"/>
                  </a:lnTo>
                  <a:lnTo>
                    <a:pt x="2490" y="48"/>
                  </a:lnTo>
                  <a:lnTo>
                    <a:pt x="2498" y="55"/>
                  </a:lnTo>
                  <a:lnTo>
                    <a:pt x="2504" y="63"/>
                  </a:lnTo>
                  <a:lnTo>
                    <a:pt x="2507" y="68"/>
                  </a:lnTo>
                  <a:lnTo>
                    <a:pt x="2510" y="72"/>
                  </a:lnTo>
                  <a:lnTo>
                    <a:pt x="2514" y="82"/>
                  </a:lnTo>
                  <a:lnTo>
                    <a:pt x="2518" y="92"/>
                  </a:lnTo>
                  <a:lnTo>
                    <a:pt x="2520" y="102"/>
                  </a:lnTo>
                  <a:lnTo>
                    <a:pt x="2522" y="113"/>
                  </a:lnTo>
                  <a:lnTo>
                    <a:pt x="2522" y="124"/>
                  </a:lnTo>
                  <a:lnTo>
                    <a:pt x="2522" y="137"/>
                  </a:lnTo>
                  <a:lnTo>
                    <a:pt x="2520" y="148"/>
                  </a:lnTo>
                  <a:lnTo>
                    <a:pt x="2518" y="158"/>
                  </a:lnTo>
                  <a:lnTo>
                    <a:pt x="2514" y="168"/>
                  </a:lnTo>
                  <a:lnTo>
                    <a:pt x="2510" y="178"/>
                  </a:lnTo>
                  <a:lnTo>
                    <a:pt x="2504" y="186"/>
                  </a:lnTo>
                  <a:lnTo>
                    <a:pt x="2498" y="195"/>
                  </a:lnTo>
                  <a:lnTo>
                    <a:pt x="2494" y="199"/>
                  </a:lnTo>
                  <a:lnTo>
                    <a:pt x="2490" y="202"/>
                  </a:lnTo>
                  <a:lnTo>
                    <a:pt x="2483" y="209"/>
                  </a:lnTo>
                  <a:lnTo>
                    <a:pt x="2474" y="216"/>
                  </a:lnTo>
                  <a:lnTo>
                    <a:pt x="2466" y="220"/>
                  </a:lnTo>
                  <a:lnTo>
                    <a:pt x="2456" y="224"/>
                  </a:lnTo>
                  <a:lnTo>
                    <a:pt x="2452" y="226"/>
                  </a:lnTo>
                  <a:lnTo>
                    <a:pt x="2446" y="229"/>
                  </a:lnTo>
                  <a:lnTo>
                    <a:pt x="2436" y="230"/>
                  </a:lnTo>
                  <a:lnTo>
                    <a:pt x="2425" y="232"/>
                  </a:lnTo>
                  <a:lnTo>
                    <a:pt x="2415" y="233"/>
                  </a:lnTo>
                  <a:close/>
                  <a:moveTo>
                    <a:pt x="2327" y="866"/>
                  </a:moveTo>
                  <a:lnTo>
                    <a:pt x="2327" y="323"/>
                  </a:lnTo>
                  <a:lnTo>
                    <a:pt x="2500" y="323"/>
                  </a:lnTo>
                  <a:lnTo>
                    <a:pt x="2500" y="866"/>
                  </a:lnTo>
                  <a:lnTo>
                    <a:pt x="2327" y="866"/>
                  </a:lnTo>
                  <a:close/>
                  <a:moveTo>
                    <a:pt x="2850" y="877"/>
                  </a:moveTo>
                  <a:lnTo>
                    <a:pt x="2828" y="876"/>
                  </a:lnTo>
                  <a:lnTo>
                    <a:pt x="2805" y="875"/>
                  </a:lnTo>
                  <a:lnTo>
                    <a:pt x="2784" y="873"/>
                  </a:lnTo>
                  <a:lnTo>
                    <a:pt x="2764" y="869"/>
                  </a:lnTo>
                  <a:lnTo>
                    <a:pt x="2746" y="865"/>
                  </a:lnTo>
                  <a:lnTo>
                    <a:pt x="2737" y="862"/>
                  </a:lnTo>
                  <a:lnTo>
                    <a:pt x="2729" y="859"/>
                  </a:lnTo>
                  <a:lnTo>
                    <a:pt x="2712" y="853"/>
                  </a:lnTo>
                  <a:lnTo>
                    <a:pt x="2696" y="846"/>
                  </a:lnTo>
                  <a:lnTo>
                    <a:pt x="2682" y="839"/>
                  </a:lnTo>
                  <a:lnTo>
                    <a:pt x="2668" y="831"/>
                  </a:lnTo>
                  <a:lnTo>
                    <a:pt x="2655" y="822"/>
                  </a:lnTo>
                  <a:lnTo>
                    <a:pt x="2644" y="814"/>
                  </a:lnTo>
                  <a:lnTo>
                    <a:pt x="2633" y="805"/>
                  </a:lnTo>
                  <a:lnTo>
                    <a:pt x="2621" y="795"/>
                  </a:lnTo>
                  <a:lnTo>
                    <a:pt x="2611" y="786"/>
                  </a:lnTo>
                  <a:lnTo>
                    <a:pt x="2603" y="774"/>
                  </a:lnTo>
                  <a:lnTo>
                    <a:pt x="2703" y="685"/>
                  </a:lnTo>
                  <a:lnTo>
                    <a:pt x="2710" y="692"/>
                  </a:lnTo>
                  <a:lnTo>
                    <a:pt x="2718" y="698"/>
                  </a:lnTo>
                  <a:lnTo>
                    <a:pt x="2733" y="709"/>
                  </a:lnTo>
                  <a:lnTo>
                    <a:pt x="2749" y="719"/>
                  </a:lnTo>
                  <a:lnTo>
                    <a:pt x="2757" y="723"/>
                  </a:lnTo>
                  <a:lnTo>
                    <a:pt x="2766" y="728"/>
                  </a:lnTo>
                  <a:lnTo>
                    <a:pt x="2783" y="733"/>
                  </a:lnTo>
                  <a:lnTo>
                    <a:pt x="2792" y="736"/>
                  </a:lnTo>
                  <a:lnTo>
                    <a:pt x="2801" y="739"/>
                  </a:lnTo>
                  <a:lnTo>
                    <a:pt x="2811" y="740"/>
                  </a:lnTo>
                  <a:lnTo>
                    <a:pt x="2819" y="742"/>
                  </a:lnTo>
                  <a:lnTo>
                    <a:pt x="2839" y="743"/>
                  </a:lnTo>
                  <a:lnTo>
                    <a:pt x="2857" y="742"/>
                  </a:lnTo>
                  <a:lnTo>
                    <a:pt x="2874" y="740"/>
                  </a:lnTo>
                  <a:lnTo>
                    <a:pt x="2887" y="738"/>
                  </a:lnTo>
                  <a:lnTo>
                    <a:pt x="2897" y="735"/>
                  </a:lnTo>
                  <a:lnTo>
                    <a:pt x="2900" y="732"/>
                  </a:lnTo>
                  <a:lnTo>
                    <a:pt x="2904" y="730"/>
                  </a:lnTo>
                  <a:lnTo>
                    <a:pt x="2907" y="728"/>
                  </a:lnTo>
                  <a:lnTo>
                    <a:pt x="2908" y="725"/>
                  </a:lnTo>
                  <a:lnTo>
                    <a:pt x="2911" y="721"/>
                  </a:lnTo>
                  <a:lnTo>
                    <a:pt x="2911" y="718"/>
                  </a:lnTo>
                  <a:lnTo>
                    <a:pt x="2913" y="713"/>
                  </a:lnTo>
                  <a:lnTo>
                    <a:pt x="2913" y="709"/>
                  </a:lnTo>
                  <a:lnTo>
                    <a:pt x="2913" y="705"/>
                  </a:lnTo>
                  <a:lnTo>
                    <a:pt x="2911" y="699"/>
                  </a:lnTo>
                  <a:lnTo>
                    <a:pt x="2908" y="695"/>
                  </a:lnTo>
                  <a:lnTo>
                    <a:pt x="2906" y="692"/>
                  </a:lnTo>
                  <a:lnTo>
                    <a:pt x="2901" y="688"/>
                  </a:lnTo>
                  <a:lnTo>
                    <a:pt x="2897" y="685"/>
                  </a:lnTo>
                  <a:lnTo>
                    <a:pt x="2891" y="682"/>
                  </a:lnTo>
                  <a:lnTo>
                    <a:pt x="2884" y="681"/>
                  </a:lnTo>
                  <a:lnTo>
                    <a:pt x="2846" y="671"/>
                  </a:lnTo>
                  <a:lnTo>
                    <a:pt x="2790" y="657"/>
                  </a:lnTo>
                  <a:lnTo>
                    <a:pt x="2775" y="654"/>
                  </a:lnTo>
                  <a:lnTo>
                    <a:pt x="2761" y="648"/>
                  </a:lnTo>
                  <a:lnTo>
                    <a:pt x="2749" y="644"/>
                  </a:lnTo>
                  <a:lnTo>
                    <a:pt x="2734" y="639"/>
                  </a:lnTo>
                  <a:lnTo>
                    <a:pt x="2722" y="632"/>
                  </a:lnTo>
                  <a:lnTo>
                    <a:pt x="2709" y="623"/>
                  </a:lnTo>
                  <a:lnTo>
                    <a:pt x="2696" y="615"/>
                  </a:lnTo>
                  <a:lnTo>
                    <a:pt x="2684" y="606"/>
                  </a:lnTo>
                  <a:lnTo>
                    <a:pt x="2672" y="595"/>
                  </a:lnTo>
                  <a:lnTo>
                    <a:pt x="2668" y="589"/>
                  </a:lnTo>
                  <a:lnTo>
                    <a:pt x="2662" y="583"/>
                  </a:lnTo>
                  <a:lnTo>
                    <a:pt x="2658" y="578"/>
                  </a:lnTo>
                  <a:lnTo>
                    <a:pt x="2655" y="571"/>
                  </a:lnTo>
                  <a:lnTo>
                    <a:pt x="2648" y="557"/>
                  </a:lnTo>
                  <a:lnTo>
                    <a:pt x="2643" y="540"/>
                  </a:lnTo>
                  <a:lnTo>
                    <a:pt x="2640" y="531"/>
                  </a:lnTo>
                  <a:lnTo>
                    <a:pt x="2638" y="523"/>
                  </a:lnTo>
                  <a:lnTo>
                    <a:pt x="2636" y="504"/>
                  </a:lnTo>
                  <a:lnTo>
                    <a:pt x="2634" y="483"/>
                  </a:lnTo>
                  <a:lnTo>
                    <a:pt x="2636" y="462"/>
                  </a:lnTo>
                  <a:lnTo>
                    <a:pt x="2637" y="452"/>
                  </a:lnTo>
                  <a:lnTo>
                    <a:pt x="2638" y="441"/>
                  </a:lnTo>
                  <a:lnTo>
                    <a:pt x="2643" y="422"/>
                  </a:lnTo>
                  <a:lnTo>
                    <a:pt x="2650" y="405"/>
                  </a:lnTo>
                  <a:lnTo>
                    <a:pt x="2654" y="397"/>
                  </a:lnTo>
                  <a:lnTo>
                    <a:pt x="2658" y="390"/>
                  </a:lnTo>
                  <a:lnTo>
                    <a:pt x="2669" y="376"/>
                  </a:lnTo>
                  <a:lnTo>
                    <a:pt x="2681" y="363"/>
                  </a:lnTo>
                  <a:lnTo>
                    <a:pt x="2688" y="357"/>
                  </a:lnTo>
                  <a:lnTo>
                    <a:pt x="2695" y="352"/>
                  </a:lnTo>
                  <a:lnTo>
                    <a:pt x="2702" y="347"/>
                  </a:lnTo>
                  <a:lnTo>
                    <a:pt x="2710" y="342"/>
                  </a:lnTo>
                  <a:lnTo>
                    <a:pt x="2726" y="335"/>
                  </a:lnTo>
                  <a:lnTo>
                    <a:pt x="2744" y="328"/>
                  </a:lnTo>
                  <a:lnTo>
                    <a:pt x="2761" y="322"/>
                  </a:lnTo>
                  <a:lnTo>
                    <a:pt x="2771" y="319"/>
                  </a:lnTo>
                  <a:lnTo>
                    <a:pt x="2781" y="318"/>
                  </a:lnTo>
                  <a:lnTo>
                    <a:pt x="2791" y="315"/>
                  </a:lnTo>
                  <a:lnTo>
                    <a:pt x="2801" y="314"/>
                  </a:lnTo>
                  <a:lnTo>
                    <a:pt x="2822" y="312"/>
                  </a:lnTo>
                  <a:lnTo>
                    <a:pt x="2843" y="312"/>
                  </a:lnTo>
                  <a:lnTo>
                    <a:pt x="2860" y="312"/>
                  </a:lnTo>
                  <a:lnTo>
                    <a:pt x="2876" y="314"/>
                  </a:lnTo>
                  <a:lnTo>
                    <a:pt x="2891" y="315"/>
                  </a:lnTo>
                  <a:lnTo>
                    <a:pt x="2906" y="318"/>
                  </a:lnTo>
                  <a:lnTo>
                    <a:pt x="2920" y="321"/>
                  </a:lnTo>
                  <a:lnTo>
                    <a:pt x="2934" y="323"/>
                  </a:lnTo>
                  <a:lnTo>
                    <a:pt x="2947" y="328"/>
                  </a:lnTo>
                  <a:lnTo>
                    <a:pt x="2959" y="332"/>
                  </a:lnTo>
                  <a:lnTo>
                    <a:pt x="2971" y="338"/>
                  </a:lnTo>
                  <a:lnTo>
                    <a:pt x="2983" y="343"/>
                  </a:lnTo>
                  <a:lnTo>
                    <a:pt x="2993" y="349"/>
                  </a:lnTo>
                  <a:lnTo>
                    <a:pt x="3005" y="356"/>
                  </a:lnTo>
                  <a:lnTo>
                    <a:pt x="3024" y="370"/>
                  </a:lnTo>
                  <a:lnTo>
                    <a:pt x="3033" y="379"/>
                  </a:lnTo>
                  <a:lnTo>
                    <a:pt x="3041" y="387"/>
                  </a:lnTo>
                  <a:lnTo>
                    <a:pt x="2949" y="485"/>
                  </a:lnTo>
                  <a:lnTo>
                    <a:pt x="2940" y="477"/>
                  </a:lnTo>
                  <a:lnTo>
                    <a:pt x="2928" y="469"/>
                  </a:lnTo>
                  <a:lnTo>
                    <a:pt x="2915" y="463"/>
                  </a:lnTo>
                  <a:lnTo>
                    <a:pt x="2903" y="456"/>
                  </a:lnTo>
                  <a:lnTo>
                    <a:pt x="2889" y="451"/>
                  </a:lnTo>
                  <a:lnTo>
                    <a:pt x="2874" y="448"/>
                  </a:lnTo>
                  <a:lnTo>
                    <a:pt x="2860" y="445"/>
                  </a:lnTo>
                  <a:lnTo>
                    <a:pt x="2845" y="444"/>
                  </a:lnTo>
                  <a:lnTo>
                    <a:pt x="2831" y="445"/>
                  </a:lnTo>
                  <a:lnTo>
                    <a:pt x="2819" y="446"/>
                  </a:lnTo>
                  <a:lnTo>
                    <a:pt x="2809" y="449"/>
                  </a:lnTo>
                  <a:lnTo>
                    <a:pt x="2801" y="452"/>
                  </a:lnTo>
                  <a:lnTo>
                    <a:pt x="2794" y="456"/>
                  </a:lnTo>
                  <a:lnTo>
                    <a:pt x="2790" y="462"/>
                  </a:lnTo>
                  <a:lnTo>
                    <a:pt x="2787" y="469"/>
                  </a:lnTo>
                  <a:lnTo>
                    <a:pt x="2787" y="476"/>
                  </a:lnTo>
                  <a:lnTo>
                    <a:pt x="2787" y="482"/>
                  </a:lnTo>
                  <a:lnTo>
                    <a:pt x="2788" y="486"/>
                  </a:lnTo>
                  <a:lnTo>
                    <a:pt x="2790" y="490"/>
                  </a:lnTo>
                  <a:lnTo>
                    <a:pt x="2792" y="494"/>
                  </a:lnTo>
                  <a:lnTo>
                    <a:pt x="2797" y="499"/>
                  </a:lnTo>
                  <a:lnTo>
                    <a:pt x="2801" y="501"/>
                  </a:lnTo>
                  <a:lnTo>
                    <a:pt x="2807" y="504"/>
                  </a:lnTo>
                  <a:lnTo>
                    <a:pt x="2812" y="507"/>
                  </a:lnTo>
                  <a:lnTo>
                    <a:pt x="2828" y="511"/>
                  </a:lnTo>
                  <a:lnTo>
                    <a:pt x="2846" y="517"/>
                  </a:lnTo>
                  <a:lnTo>
                    <a:pt x="2869" y="521"/>
                  </a:lnTo>
                  <a:lnTo>
                    <a:pt x="2894" y="527"/>
                  </a:lnTo>
                  <a:lnTo>
                    <a:pt x="2906" y="530"/>
                  </a:lnTo>
                  <a:lnTo>
                    <a:pt x="2915" y="531"/>
                  </a:lnTo>
                  <a:lnTo>
                    <a:pt x="2935" y="538"/>
                  </a:lnTo>
                  <a:lnTo>
                    <a:pt x="2955" y="545"/>
                  </a:lnTo>
                  <a:lnTo>
                    <a:pt x="2976" y="554"/>
                  </a:lnTo>
                  <a:lnTo>
                    <a:pt x="2986" y="558"/>
                  </a:lnTo>
                  <a:lnTo>
                    <a:pt x="2996" y="564"/>
                  </a:lnTo>
                  <a:lnTo>
                    <a:pt x="3005" y="569"/>
                  </a:lnTo>
                  <a:lnTo>
                    <a:pt x="3013" y="575"/>
                  </a:lnTo>
                  <a:lnTo>
                    <a:pt x="3022" y="582"/>
                  </a:lnTo>
                  <a:lnTo>
                    <a:pt x="3030" y="589"/>
                  </a:lnTo>
                  <a:lnTo>
                    <a:pt x="3037" y="598"/>
                  </a:lnTo>
                  <a:lnTo>
                    <a:pt x="3044" y="606"/>
                  </a:lnTo>
                  <a:lnTo>
                    <a:pt x="3048" y="610"/>
                  </a:lnTo>
                  <a:lnTo>
                    <a:pt x="3051" y="615"/>
                  </a:lnTo>
                  <a:lnTo>
                    <a:pt x="3057" y="624"/>
                  </a:lnTo>
                  <a:lnTo>
                    <a:pt x="3061" y="634"/>
                  </a:lnTo>
                  <a:lnTo>
                    <a:pt x="3065" y="646"/>
                  </a:lnTo>
                  <a:lnTo>
                    <a:pt x="3068" y="657"/>
                  </a:lnTo>
                  <a:lnTo>
                    <a:pt x="3071" y="670"/>
                  </a:lnTo>
                  <a:lnTo>
                    <a:pt x="3072" y="682"/>
                  </a:lnTo>
                  <a:lnTo>
                    <a:pt x="3072" y="697"/>
                  </a:lnTo>
                  <a:lnTo>
                    <a:pt x="3072" y="715"/>
                  </a:lnTo>
                  <a:lnTo>
                    <a:pt x="3071" y="733"/>
                  </a:lnTo>
                  <a:lnTo>
                    <a:pt x="3067" y="750"/>
                  </a:lnTo>
                  <a:lnTo>
                    <a:pt x="3063" y="767"/>
                  </a:lnTo>
                  <a:lnTo>
                    <a:pt x="3055" y="783"/>
                  </a:lnTo>
                  <a:lnTo>
                    <a:pt x="3047" y="797"/>
                  </a:lnTo>
                  <a:lnTo>
                    <a:pt x="3037" y="811"/>
                  </a:lnTo>
                  <a:lnTo>
                    <a:pt x="3031" y="818"/>
                  </a:lnTo>
                  <a:lnTo>
                    <a:pt x="3026" y="824"/>
                  </a:lnTo>
                  <a:lnTo>
                    <a:pt x="3019" y="831"/>
                  </a:lnTo>
                  <a:lnTo>
                    <a:pt x="3012" y="836"/>
                  </a:lnTo>
                  <a:lnTo>
                    <a:pt x="3005" y="842"/>
                  </a:lnTo>
                  <a:lnTo>
                    <a:pt x="2996" y="846"/>
                  </a:lnTo>
                  <a:lnTo>
                    <a:pt x="2988" y="852"/>
                  </a:lnTo>
                  <a:lnTo>
                    <a:pt x="2978" y="856"/>
                  </a:lnTo>
                  <a:lnTo>
                    <a:pt x="2968" y="859"/>
                  </a:lnTo>
                  <a:lnTo>
                    <a:pt x="2956" y="863"/>
                  </a:lnTo>
                  <a:lnTo>
                    <a:pt x="2934" y="869"/>
                  </a:lnTo>
                  <a:lnTo>
                    <a:pt x="2921" y="872"/>
                  </a:lnTo>
                  <a:lnTo>
                    <a:pt x="2908" y="873"/>
                  </a:lnTo>
                  <a:lnTo>
                    <a:pt x="2880" y="876"/>
                  </a:lnTo>
                  <a:lnTo>
                    <a:pt x="2850" y="877"/>
                  </a:lnTo>
                  <a:close/>
                  <a:moveTo>
                    <a:pt x="3406" y="880"/>
                  </a:moveTo>
                  <a:lnTo>
                    <a:pt x="3385" y="879"/>
                  </a:lnTo>
                  <a:lnTo>
                    <a:pt x="3376" y="879"/>
                  </a:lnTo>
                  <a:lnTo>
                    <a:pt x="3367" y="877"/>
                  </a:lnTo>
                  <a:lnTo>
                    <a:pt x="3348" y="875"/>
                  </a:lnTo>
                  <a:lnTo>
                    <a:pt x="3338" y="872"/>
                  </a:lnTo>
                  <a:lnTo>
                    <a:pt x="3330" y="869"/>
                  </a:lnTo>
                  <a:lnTo>
                    <a:pt x="3314" y="862"/>
                  </a:lnTo>
                  <a:lnTo>
                    <a:pt x="3306" y="858"/>
                  </a:lnTo>
                  <a:lnTo>
                    <a:pt x="3299" y="853"/>
                  </a:lnTo>
                  <a:lnTo>
                    <a:pt x="3284" y="843"/>
                  </a:lnTo>
                  <a:lnTo>
                    <a:pt x="3277" y="838"/>
                  </a:lnTo>
                  <a:lnTo>
                    <a:pt x="3270" y="832"/>
                  </a:lnTo>
                  <a:lnTo>
                    <a:pt x="3265" y="825"/>
                  </a:lnTo>
                  <a:lnTo>
                    <a:pt x="3259" y="818"/>
                  </a:lnTo>
                  <a:lnTo>
                    <a:pt x="3253" y="811"/>
                  </a:lnTo>
                  <a:lnTo>
                    <a:pt x="3248" y="803"/>
                  </a:lnTo>
                  <a:lnTo>
                    <a:pt x="3243" y="794"/>
                  </a:lnTo>
                  <a:lnTo>
                    <a:pt x="3239" y="786"/>
                  </a:lnTo>
                  <a:lnTo>
                    <a:pt x="3235" y="776"/>
                  </a:lnTo>
                  <a:lnTo>
                    <a:pt x="3232" y="764"/>
                  </a:lnTo>
                  <a:lnTo>
                    <a:pt x="3225" y="743"/>
                  </a:lnTo>
                  <a:lnTo>
                    <a:pt x="3224" y="730"/>
                  </a:lnTo>
                  <a:lnTo>
                    <a:pt x="3221" y="718"/>
                  </a:lnTo>
                  <a:lnTo>
                    <a:pt x="3218" y="691"/>
                  </a:lnTo>
                  <a:lnTo>
                    <a:pt x="3218" y="677"/>
                  </a:lnTo>
                  <a:lnTo>
                    <a:pt x="3218" y="663"/>
                  </a:lnTo>
                  <a:lnTo>
                    <a:pt x="3218" y="466"/>
                  </a:lnTo>
                  <a:lnTo>
                    <a:pt x="3137" y="466"/>
                  </a:lnTo>
                  <a:lnTo>
                    <a:pt x="3137" y="323"/>
                  </a:lnTo>
                  <a:lnTo>
                    <a:pt x="3218" y="323"/>
                  </a:lnTo>
                  <a:lnTo>
                    <a:pt x="3218" y="130"/>
                  </a:lnTo>
                  <a:lnTo>
                    <a:pt x="3388" y="130"/>
                  </a:lnTo>
                  <a:lnTo>
                    <a:pt x="3388" y="323"/>
                  </a:lnTo>
                  <a:lnTo>
                    <a:pt x="3528" y="323"/>
                  </a:lnTo>
                  <a:lnTo>
                    <a:pt x="3528" y="466"/>
                  </a:lnTo>
                  <a:lnTo>
                    <a:pt x="3388" y="466"/>
                  </a:lnTo>
                  <a:lnTo>
                    <a:pt x="3388" y="667"/>
                  </a:lnTo>
                  <a:lnTo>
                    <a:pt x="3389" y="685"/>
                  </a:lnTo>
                  <a:lnTo>
                    <a:pt x="3392" y="701"/>
                  </a:lnTo>
                  <a:lnTo>
                    <a:pt x="3393" y="706"/>
                  </a:lnTo>
                  <a:lnTo>
                    <a:pt x="3395" y="712"/>
                  </a:lnTo>
                  <a:lnTo>
                    <a:pt x="3398" y="718"/>
                  </a:lnTo>
                  <a:lnTo>
                    <a:pt x="3400" y="721"/>
                  </a:lnTo>
                  <a:lnTo>
                    <a:pt x="3408" y="726"/>
                  </a:lnTo>
                  <a:lnTo>
                    <a:pt x="3410" y="729"/>
                  </a:lnTo>
                  <a:lnTo>
                    <a:pt x="3415" y="730"/>
                  </a:lnTo>
                  <a:lnTo>
                    <a:pt x="3423" y="733"/>
                  </a:lnTo>
                  <a:lnTo>
                    <a:pt x="3427" y="733"/>
                  </a:lnTo>
                  <a:lnTo>
                    <a:pt x="3433" y="733"/>
                  </a:lnTo>
                  <a:lnTo>
                    <a:pt x="3443" y="733"/>
                  </a:lnTo>
                  <a:lnTo>
                    <a:pt x="3453" y="730"/>
                  </a:lnTo>
                  <a:lnTo>
                    <a:pt x="3461" y="729"/>
                  </a:lnTo>
                  <a:lnTo>
                    <a:pt x="3468" y="725"/>
                  </a:lnTo>
                  <a:lnTo>
                    <a:pt x="3482" y="718"/>
                  </a:lnTo>
                  <a:lnTo>
                    <a:pt x="3492" y="711"/>
                  </a:lnTo>
                  <a:lnTo>
                    <a:pt x="3557" y="831"/>
                  </a:lnTo>
                  <a:lnTo>
                    <a:pt x="3546" y="839"/>
                  </a:lnTo>
                  <a:lnTo>
                    <a:pt x="3533" y="848"/>
                  </a:lnTo>
                  <a:lnTo>
                    <a:pt x="3519" y="855"/>
                  </a:lnTo>
                  <a:lnTo>
                    <a:pt x="3511" y="859"/>
                  </a:lnTo>
                  <a:lnTo>
                    <a:pt x="3501" y="863"/>
                  </a:lnTo>
                  <a:lnTo>
                    <a:pt x="3481" y="870"/>
                  </a:lnTo>
                  <a:lnTo>
                    <a:pt x="3471" y="873"/>
                  </a:lnTo>
                  <a:lnTo>
                    <a:pt x="3460" y="875"/>
                  </a:lnTo>
                  <a:lnTo>
                    <a:pt x="3447" y="877"/>
                  </a:lnTo>
                  <a:lnTo>
                    <a:pt x="3434" y="879"/>
                  </a:lnTo>
                  <a:lnTo>
                    <a:pt x="3420" y="879"/>
                  </a:lnTo>
                  <a:lnTo>
                    <a:pt x="3406" y="8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3"/>
            <p:cNvSpPr>
              <a:spLocks noEditPoints="1"/>
            </p:cNvSpPr>
            <p:nvPr userDrawn="1"/>
          </p:nvSpPr>
          <p:spPr bwMode="auto">
            <a:xfrm>
              <a:off x="5447928" y="4077072"/>
              <a:ext cx="1284437" cy="288032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48455935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 Content Mirror / Pa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3504F5C-94BF-C4B3-647A-88709728C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600000">
            <a:off x="7429500" y="429609"/>
            <a:ext cx="6825948" cy="7101188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B3FDAD-CD58-8D4C-3404-064D83D43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98499F89-709D-B73D-35C4-6E93C6D42A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93847"/>
            <a:ext cx="2476805" cy="270000"/>
            <a:chOff x="5268913" y="3048000"/>
            <a:chExt cx="4703762" cy="512763"/>
          </a:xfrm>
          <a:solidFill>
            <a:schemeClr val="bg2"/>
          </a:solidFill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487D2E1-1A94-15BB-053C-4CB5EFEB2C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ABFBF49-111A-7D7A-010F-318A50623A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02FC29-8DA9-B589-5C82-5C0F1FE78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530929"/>
            <a:ext cx="6603547" cy="320312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31E483-1656-A041-F46D-2ADF7835A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82904"/>
            <a:ext cx="7632246" cy="142021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644848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Content Mirror / Pa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FE729084-CEBD-E9CD-F890-0EB33FBCF9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600000">
            <a:off x="7414046" y="441333"/>
            <a:ext cx="6825948" cy="7101188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B3FDAD-CD58-8D4C-3404-064D83D43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5" name="Group 35">
            <a:extLst>
              <a:ext uri="{FF2B5EF4-FFF2-40B4-BE49-F238E27FC236}">
                <a16:creationId xmlns:a16="http://schemas.microsoft.com/office/drawing/2014/main" id="{E0B8D0F5-6BC2-CD70-94FA-33660AEE050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777F0C3E-E92D-44C8-F7D9-777D53707F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72609112-55C0-6955-2480-56EE545EAE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53503A47-F96C-AB06-645D-E6A4D124E9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82904"/>
            <a:ext cx="7632246" cy="142021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F4ACCCC-638E-EC76-508E-191D38AAB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530929"/>
            <a:ext cx="6603547" cy="32031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504753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 Content / Pa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3504F5C-94BF-C4B3-647A-88709728C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000000" flipH="1">
            <a:off x="-1882354" y="429609"/>
            <a:ext cx="6825948" cy="7101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1" y="682905"/>
            <a:ext cx="6137200" cy="145940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B3FDAD-CD58-8D4C-3404-064D83D43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02FC29-8DA9-B589-5C82-5C0F1FE78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400" y="2530929"/>
            <a:ext cx="6137201" cy="32031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grpSp>
        <p:nvGrpSpPr>
          <p:cNvPr id="12" name="Group 35">
            <a:extLst>
              <a:ext uri="{FF2B5EF4-FFF2-40B4-BE49-F238E27FC236}">
                <a16:creationId xmlns:a16="http://schemas.microsoft.com/office/drawing/2014/main" id="{7449BFA7-AA61-9022-86BB-C87EEDFFD4E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13" name="Freeform 36">
              <a:extLst>
                <a:ext uri="{FF2B5EF4-FFF2-40B4-BE49-F238E27FC236}">
                  <a16:creationId xmlns:a16="http://schemas.microsoft.com/office/drawing/2014/main" id="{E70D8602-F0CA-A947-9892-839341AA9C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4" name="Freeform 37">
              <a:extLst>
                <a:ext uri="{FF2B5EF4-FFF2-40B4-BE49-F238E27FC236}">
                  <a16:creationId xmlns:a16="http://schemas.microsoft.com/office/drawing/2014/main" id="{DB812E20-7958-9394-22DE-43E984B9CD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9318189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95325" y="2416629"/>
            <a:ext cx="6264275" cy="3316627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</p:spPr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5325" y="692695"/>
            <a:ext cx="6264275" cy="137917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BB9391DB-D471-29B5-3950-4595F632E5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95325" y="6165304"/>
            <a:ext cx="2476805" cy="270000"/>
            <a:chOff x="5268913" y="3048000"/>
            <a:chExt cx="4703762" cy="512763"/>
          </a:xfrm>
        </p:grpSpPr>
        <p:sp>
          <p:nvSpPr>
            <p:cNvPr id="4" name="Freeform 36">
              <a:extLst>
                <a:ext uri="{FF2B5EF4-FFF2-40B4-BE49-F238E27FC236}">
                  <a16:creationId xmlns:a16="http://schemas.microsoft.com/office/drawing/2014/main" id="{BB4E4832-3EE0-96D5-FA73-F278A3E892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5" name="Freeform 37">
              <a:extLst>
                <a:ext uri="{FF2B5EF4-FFF2-40B4-BE49-F238E27FC236}">
                  <a16:creationId xmlns:a16="http://schemas.microsoft.com/office/drawing/2014/main" id="{30106F28-EAE1-437B-A53C-04100A790F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AF707EA5-973E-BAD7-7099-B1DAAFCAB9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28933" y="0"/>
            <a:ext cx="5063067" cy="6858000"/>
          </a:xfrm>
        </p:spPr>
        <p:txBody>
          <a:bodyPr/>
          <a:lstStyle/>
          <a:p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749372702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Content / Pa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1" y="682905"/>
            <a:ext cx="6137200" cy="145940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B3FDAD-CD58-8D4C-3404-064D83D43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02FC29-8DA9-B589-5C82-5C0F1FE78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400" y="2530929"/>
            <a:ext cx="6137201" cy="32031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grpSp>
        <p:nvGrpSpPr>
          <p:cNvPr id="3" name="Group 35">
            <a:extLst>
              <a:ext uri="{FF2B5EF4-FFF2-40B4-BE49-F238E27FC236}">
                <a16:creationId xmlns:a16="http://schemas.microsoft.com/office/drawing/2014/main" id="{5352EAD1-4712-6B28-FFD7-DB1F5C9B43B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7" name="Freeform 36">
              <a:extLst>
                <a:ext uri="{FF2B5EF4-FFF2-40B4-BE49-F238E27FC236}">
                  <a16:creationId xmlns:a16="http://schemas.microsoft.com/office/drawing/2014/main" id="{FC72DAED-4ED1-3EB5-4108-FBFCB81BEC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8" name="Freeform 37">
              <a:extLst>
                <a:ext uri="{FF2B5EF4-FFF2-40B4-BE49-F238E27FC236}">
                  <a16:creationId xmlns:a16="http://schemas.microsoft.com/office/drawing/2014/main" id="{EE39D429-FE9F-FBAE-44E2-D8DDC28C64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pic>
        <p:nvPicPr>
          <p:cNvPr id="12" name="Kuva 11">
            <a:extLst>
              <a:ext uri="{FF2B5EF4-FFF2-40B4-BE49-F238E27FC236}">
                <a16:creationId xmlns:a16="http://schemas.microsoft.com/office/drawing/2014/main" id="{BA867E40-BC83-E316-9738-E28BBF3F7F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000000" flipH="1">
            <a:off x="-1882354" y="429609"/>
            <a:ext cx="6825948" cy="71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105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/ Kumpu">
    <p:bg>
      <p:bgPr>
        <a:blipFill dpi="0" rotWithShape="1">
          <a:blip r:embed="rId2">
            <a:alphaModFix amt="60049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9019795" y="6154021"/>
            <a:ext cx="2476805" cy="270000"/>
            <a:chOff x="5268913" y="3048000"/>
            <a:chExt cx="4703762" cy="512763"/>
          </a:xfrm>
        </p:grpSpPr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BB99D40A-189E-FDE8-AA6B-A5FF4FCE5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82905"/>
            <a:ext cx="10801350" cy="73487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AA9D15-415C-24E7-859B-C0F69D18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737360"/>
            <a:ext cx="10801351" cy="39966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321994147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and picture / Kumpu">
    <p:bg>
      <p:bgPr>
        <a:blipFill dpi="0" rotWithShape="1">
          <a:blip r:embed="rId2">
            <a:alphaModFix amt="60053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9019795" y="6154021"/>
            <a:ext cx="2476805" cy="270000"/>
            <a:chOff x="5268913" y="3048000"/>
            <a:chExt cx="4703762" cy="512763"/>
          </a:xfrm>
        </p:grpSpPr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DDC7CE5A-BC6E-4695-0BAF-34717124B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82905"/>
            <a:ext cx="10801350" cy="7348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250636-E7A2-F608-115F-C3408E5C7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737360"/>
            <a:ext cx="10801351" cy="39966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711215832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/ Pal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9019795" y="6154021"/>
            <a:ext cx="2476805" cy="270000"/>
            <a:chOff x="5268913" y="3048000"/>
            <a:chExt cx="4703762" cy="512763"/>
          </a:xfrm>
        </p:grpSpPr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F0AD7AA5-9BCE-997B-7C5E-970B82EE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82905"/>
            <a:ext cx="10801350" cy="73487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3ECDF0-9213-7C69-77EE-70230FE8A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737360"/>
            <a:ext cx="10801351" cy="39966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882488755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ontent and picture / Maapal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9019795" y="6154021"/>
            <a:ext cx="2476805" cy="270000"/>
            <a:chOff x="5268913" y="3048000"/>
            <a:chExt cx="4703762" cy="512763"/>
          </a:xfrm>
        </p:grpSpPr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1296F72C-D269-1081-2663-FAA5CFF43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82905"/>
            <a:ext cx="10801350" cy="7348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EE8D17-E4CF-3CA8-322B-1C08FA402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737360"/>
            <a:ext cx="10801351" cy="39966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124891017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ysymys vastaus / 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9019795" y="6165304"/>
            <a:ext cx="2476805" cy="270000"/>
            <a:chOff x="5268913" y="3048000"/>
            <a:chExt cx="4703762" cy="512763"/>
          </a:xfrm>
          <a:solidFill>
            <a:schemeClr val="bg2"/>
          </a:solidFill>
        </p:grpSpPr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76881E9-FE43-2DA3-C8BD-BA30852D56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464" y="1930400"/>
            <a:ext cx="9649072" cy="1354584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i="0">
                <a:solidFill>
                  <a:schemeClr val="bg1"/>
                </a:solidFill>
                <a:latin typeface="Gill Sans" panose="020B0502020104020203" pitchFamily="34" charset="-79"/>
                <a:ea typeface="Verdana" panose="020B0604030504040204" pitchFamily="34" charset="0"/>
                <a:cs typeface="Gill Sans" panose="020B0502020104020203" pitchFamily="34" charset="-79"/>
              </a:defRPr>
            </a:lvl1pPr>
          </a:lstStyle>
          <a:p>
            <a:pPr lvl="0"/>
            <a:r>
              <a:rPr lang="fi-FI" dirty="0"/>
              <a:t>Tässä esitetään asia tai kysymys mutta lyhyesti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3E99585-32C5-1126-5B6A-D2C38EEE0D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1464" y="3735909"/>
            <a:ext cx="9649072" cy="1180621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8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266700" indent="0" algn="ctr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2pPr>
            <a:lvl3pPr marL="539750" indent="0" algn="ctr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3pPr>
            <a:lvl4pPr marL="806450" indent="0" algn="ctr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4pPr>
            <a:lvl5pPr marL="989013" indent="0" algn="ctr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/>
              <a:t>Täällä vastataan kysymykseen ja kerrotaan lisää aiheeseen liittyen. </a:t>
            </a:r>
          </a:p>
        </p:txBody>
      </p:sp>
    </p:spTree>
    <p:extLst>
      <p:ext uri="{BB962C8B-B14F-4D97-AF65-F5344CB8AC3E}">
        <p14:creationId xmlns:p14="http://schemas.microsoft.com/office/powerpoint/2010/main" val="2628409627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ysymys vastaus / light pink"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76881E9-FE43-2DA3-C8BD-BA30852D56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464" y="1930400"/>
            <a:ext cx="9649072" cy="1354584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i="0">
                <a:solidFill>
                  <a:schemeClr val="accent1"/>
                </a:solidFill>
                <a:latin typeface="Gill Sans" panose="020B0502020104020203" pitchFamily="34" charset="-79"/>
                <a:ea typeface="Verdana" panose="020B0604030504040204" pitchFamily="34" charset="0"/>
                <a:cs typeface="Gill Sans" panose="020B0502020104020203" pitchFamily="34" charset="-79"/>
              </a:defRPr>
            </a:lvl1pPr>
          </a:lstStyle>
          <a:p>
            <a:pPr lvl="0"/>
            <a:r>
              <a:rPr lang="fi-FI"/>
              <a:t>Tässä esitetään asia tai kysymys mutta lyhyesti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3E99585-32C5-1126-5B6A-D2C38EEE0D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1464" y="3735909"/>
            <a:ext cx="9649072" cy="1180621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800" b="0" i="0">
                <a:solidFill>
                  <a:schemeClr val="accent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266700" indent="0" algn="ctr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2pPr>
            <a:lvl3pPr marL="539750" indent="0" algn="ctr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3pPr>
            <a:lvl4pPr marL="806450" indent="0" algn="ctr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4pPr>
            <a:lvl5pPr marL="989013" indent="0" algn="ctr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/>
              <a:t>Täällä vastataan kysymykseen ja kerrotaan lisää aiheeseen liittyen. </a:t>
            </a:r>
          </a:p>
        </p:txBody>
      </p:sp>
      <p:grpSp>
        <p:nvGrpSpPr>
          <p:cNvPr id="4" name="Group 35">
            <a:extLst>
              <a:ext uri="{FF2B5EF4-FFF2-40B4-BE49-F238E27FC236}">
                <a16:creationId xmlns:a16="http://schemas.microsoft.com/office/drawing/2014/main" id="{6B1D79F2-4600-75F2-0CAC-5A69CA952AB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4C0A946D-D347-1BBB-3EC3-8F6D8198B6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53E96D51-32E6-4513-89E0-D52AA4B63E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256082923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ysymys vastaus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76881E9-FE43-2DA3-C8BD-BA30852D56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464" y="1930400"/>
            <a:ext cx="9649072" cy="1354584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i="0">
                <a:solidFill>
                  <a:schemeClr val="accent1"/>
                </a:solidFill>
                <a:latin typeface="Gill Sans" panose="020B0502020104020203" pitchFamily="34" charset="-79"/>
                <a:ea typeface="Verdana" panose="020B0604030504040204" pitchFamily="34" charset="0"/>
                <a:cs typeface="Gill Sans" panose="020B0502020104020203" pitchFamily="34" charset="-79"/>
              </a:defRPr>
            </a:lvl1pPr>
          </a:lstStyle>
          <a:p>
            <a:pPr lvl="0"/>
            <a:r>
              <a:rPr lang="fi-FI"/>
              <a:t>Tässä esitetään asia tai kysymys mutta lyhyesti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3E99585-32C5-1126-5B6A-D2C38EEE0D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1464" y="3735909"/>
            <a:ext cx="9649072" cy="1180621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800" b="0" i="0">
                <a:solidFill>
                  <a:schemeClr val="accent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266700" indent="0" algn="ctr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2pPr>
            <a:lvl3pPr marL="539750" indent="0" algn="ctr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3pPr>
            <a:lvl4pPr marL="806450" indent="0" algn="ctr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4pPr>
            <a:lvl5pPr marL="989013" indent="0" algn="ctr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/>
              <a:t>Täällä vastataan kysymykseen ja kerrotaan lisää aiheeseen liittyen. </a:t>
            </a:r>
          </a:p>
        </p:txBody>
      </p:sp>
      <p:grpSp>
        <p:nvGrpSpPr>
          <p:cNvPr id="4" name="Group 35">
            <a:extLst>
              <a:ext uri="{FF2B5EF4-FFF2-40B4-BE49-F238E27FC236}">
                <a16:creationId xmlns:a16="http://schemas.microsoft.com/office/drawing/2014/main" id="{6B1D79F2-4600-75F2-0CAC-5A69CA952AB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4C0A946D-D347-1BBB-3EC3-8F6D8198B6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53E96D51-32E6-4513-89E0-D52AA4B63E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75326471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ysymys vastaus / Green">
    <p:bg>
      <p:bgPr>
        <a:solidFill>
          <a:srgbClr val="D2DE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271464" y="1930400"/>
            <a:ext cx="9649072" cy="135458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i="0">
                <a:solidFill>
                  <a:schemeClr val="tx1"/>
                </a:solidFill>
                <a:latin typeface="Gill Sans" panose="020B0502020104020203" pitchFamily="34" charset="-79"/>
                <a:ea typeface="Verdana" panose="020B0604030504040204" pitchFamily="34" charset="0"/>
                <a:cs typeface="Gill Sans" panose="020B0502020104020203" pitchFamily="34" charset="-79"/>
              </a:defRPr>
            </a:lvl1pPr>
          </a:lstStyle>
          <a:p>
            <a:pPr lvl="0"/>
            <a:r>
              <a:rPr lang="fi-FI"/>
              <a:t>Tässä esitetään asia tai kysymys mutta lyhyesti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FED22947-9CC6-A838-D34B-39B7E081A49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3" name="Freeform 36">
              <a:extLst>
                <a:ext uri="{FF2B5EF4-FFF2-40B4-BE49-F238E27FC236}">
                  <a16:creationId xmlns:a16="http://schemas.microsoft.com/office/drawing/2014/main" id="{5D9853A4-F950-48C7-4265-D571D29685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4" name="Freeform 37">
              <a:extLst>
                <a:ext uri="{FF2B5EF4-FFF2-40B4-BE49-F238E27FC236}">
                  <a16:creationId xmlns:a16="http://schemas.microsoft.com/office/drawing/2014/main" id="{0EADB611-D6F1-1800-4865-6BFF2B493A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66A81A8-3C72-0709-3194-01182CC9C1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1464" y="3735909"/>
            <a:ext cx="9649072" cy="118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800" b="0" i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266700" indent="0" algn="ctr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2pPr>
            <a:lvl3pPr marL="539750" indent="0" algn="ctr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3pPr>
            <a:lvl4pPr marL="806450" indent="0" algn="ctr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4pPr>
            <a:lvl5pPr marL="989013" indent="0" algn="ctr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/>
              <a:t>Täällä vastataan kysymykseen ja kerrotaan lisää aiheeseen liittyen. </a:t>
            </a:r>
          </a:p>
        </p:txBody>
      </p:sp>
    </p:spTree>
    <p:extLst>
      <p:ext uri="{BB962C8B-B14F-4D97-AF65-F5344CB8AC3E}">
        <p14:creationId xmlns:p14="http://schemas.microsoft.com/office/powerpoint/2010/main" val="281469944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Pallo / kuva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i 1">
            <a:extLst>
              <a:ext uri="{FF2B5EF4-FFF2-40B4-BE49-F238E27FC236}">
                <a16:creationId xmlns:a16="http://schemas.microsoft.com/office/drawing/2014/main" id="{FC15EF94-D586-B8C0-B652-EC61F4A2662C}"/>
              </a:ext>
            </a:extLst>
          </p:cNvPr>
          <p:cNvSpPr/>
          <p:nvPr userDrawn="1"/>
        </p:nvSpPr>
        <p:spPr>
          <a:xfrm>
            <a:off x="3838937" y="1163624"/>
            <a:ext cx="4514126" cy="45141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n paikkamerkki 11">
            <a:extLst>
              <a:ext uri="{FF2B5EF4-FFF2-40B4-BE49-F238E27FC236}">
                <a16:creationId xmlns:a16="http://schemas.microsoft.com/office/drawing/2014/main" id="{34E8F724-B94A-DEFC-211D-A4C914DBA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794" y="2910918"/>
            <a:ext cx="4062413" cy="103616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4400" b="1" i="0">
                <a:solidFill>
                  <a:schemeClr val="accent1"/>
                </a:solidFill>
                <a:latin typeface="Gill Sans" panose="020B0502020104020203" pitchFamily="34" charset="-79"/>
                <a:ea typeface="Verdana" panose="020B0604030504040204" pitchFamily="34" charset="0"/>
                <a:cs typeface="Gill Sans" panose="020B0502020104020203" pitchFamily="34" charset="-79"/>
              </a:defRPr>
            </a:lvl1pPr>
          </a:lstStyle>
          <a:p>
            <a:pPr lvl="0"/>
            <a:r>
              <a:rPr lang="fi-FI"/>
              <a:t>Nosto</a:t>
            </a:r>
          </a:p>
        </p:txBody>
      </p:sp>
    </p:spTree>
    <p:extLst>
      <p:ext uri="{BB962C8B-B14F-4D97-AF65-F5344CB8AC3E}">
        <p14:creationId xmlns:p14="http://schemas.microsoft.com/office/powerpoint/2010/main" val="334975813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 / mir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232325" y="2416629"/>
            <a:ext cx="6264275" cy="331662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</p:spPr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2325" y="692695"/>
            <a:ext cx="6264275" cy="137917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Kuvan paikkamerkki 3">
            <a:extLst>
              <a:ext uri="{FF2B5EF4-FFF2-40B4-BE49-F238E27FC236}">
                <a16:creationId xmlns:a16="http://schemas.microsoft.com/office/drawing/2014/main" id="{242AECA8-C33C-3A4D-58D7-CA4A3F13AD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063067" cy="6858000"/>
          </a:xfrm>
        </p:spPr>
        <p:txBody>
          <a:bodyPr/>
          <a:lstStyle/>
          <a:p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2038319091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/ Kumpu pro">
    <p:bg>
      <p:bgPr>
        <a:blipFill dpi="0" rotWithShape="1">
          <a:blip r:embed="rId2">
            <a:alphaModFix amt="60049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9019795" y="6154021"/>
            <a:ext cx="2476805" cy="270000"/>
            <a:chOff x="5268913" y="3048000"/>
            <a:chExt cx="4703762" cy="512763"/>
          </a:xfrm>
        </p:grpSpPr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0133" y="2456518"/>
            <a:ext cx="4145488" cy="1891962"/>
          </a:xfrm>
        </p:spPr>
        <p:txBody>
          <a:bodyPr anchor="ctr"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43CBB537-EAF7-FF59-1574-84B18FBACEF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11742" y="1374775"/>
            <a:ext cx="6080125" cy="410845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91989728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/ Kumpu">
    <p:bg>
      <p:bgPr>
        <a:blipFill dpi="0" rotWithShape="1">
          <a:blip r:embed="rId2">
            <a:alphaModFix amt="60053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9019795" y="6154021"/>
            <a:ext cx="2476805" cy="270000"/>
            <a:chOff x="5268913" y="3048000"/>
            <a:chExt cx="4703762" cy="512763"/>
          </a:xfrm>
        </p:grpSpPr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0133" y="2456518"/>
            <a:ext cx="4133914" cy="1902122"/>
          </a:xfrm>
          <a:prstGeom prst="rect">
            <a:avLst/>
          </a:prstGeom>
        </p:spPr>
        <p:txBody>
          <a:bodyPr anchor="ctr"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31E9A2-45FF-C938-96D0-DE06024216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11742" y="1374775"/>
            <a:ext cx="6080125" cy="410845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494214504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/ maapal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9019795" y="6154021"/>
            <a:ext cx="2476805" cy="270000"/>
            <a:chOff x="5268913" y="3048000"/>
            <a:chExt cx="4703762" cy="512763"/>
          </a:xfrm>
        </p:grpSpPr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0133" y="2456518"/>
            <a:ext cx="4145488" cy="1891962"/>
          </a:xfrm>
        </p:spPr>
        <p:txBody>
          <a:bodyPr anchor="ctr"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CDF41F55-AE3F-7964-EA29-5B68E8B889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11742" y="1374775"/>
            <a:ext cx="6080125" cy="410845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549934614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/ Pal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9019795" y="6154021"/>
            <a:ext cx="2476805" cy="270000"/>
            <a:chOff x="5268913" y="3048000"/>
            <a:chExt cx="4703762" cy="512763"/>
          </a:xfrm>
        </p:grpSpPr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0133" y="2456518"/>
            <a:ext cx="4133914" cy="1902122"/>
          </a:xfrm>
          <a:prstGeom prst="rect">
            <a:avLst/>
          </a:prstGeom>
        </p:spPr>
        <p:txBody>
          <a:bodyPr anchor="ctr"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723985-758C-0A72-A695-FC927D1BA38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11742" y="1374775"/>
            <a:ext cx="6080125" cy="410845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895676168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mirror / Hahm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95400" y="1391829"/>
            <a:ext cx="6096000" cy="41090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9019795" y="6154021"/>
            <a:ext cx="2476805" cy="270000"/>
            <a:chOff x="5268913" y="3048000"/>
            <a:chExt cx="4703762" cy="512763"/>
          </a:xfrm>
        </p:grpSpPr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424743" y="1390449"/>
            <a:ext cx="4133914" cy="1871642"/>
          </a:xfrm>
        </p:spPr>
        <p:txBody>
          <a:bodyPr anchor="ctr"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6207D66-BF2B-4FBA-8523-CAC51E03A3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2846" y="2522511"/>
            <a:ext cx="7709154" cy="433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55533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/ Hahm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402352" y="1377386"/>
            <a:ext cx="6096000" cy="410901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9019795" y="6154021"/>
            <a:ext cx="2476805" cy="270000"/>
            <a:chOff x="5268913" y="3048000"/>
            <a:chExt cx="4703762" cy="512763"/>
          </a:xfrm>
        </p:grpSpPr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0133" y="1377386"/>
            <a:ext cx="4133914" cy="1871642"/>
          </a:xfrm>
        </p:spPr>
        <p:txBody>
          <a:bodyPr anchor="ctr"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6207D66-BF2B-4FBA-8523-CAC51E03A3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" y="2522511"/>
            <a:ext cx="7709154" cy="433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5776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 Title and Content / Hahm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05586C87-EB2D-EF4E-7201-8047118D21E3}"/>
              </a:ext>
            </a:extLst>
          </p:cNvPr>
          <p:cNvSpPr/>
          <p:nvPr userDrawn="1"/>
        </p:nvSpPr>
        <p:spPr>
          <a:xfrm>
            <a:off x="5402352" y="0"/>
            <a:ext cx="678964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0" y="1377386"/>
            <a:ext cx="5402352" cy="410901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0133" y="1377386"/>
            <a:ext cx="4133914" cy="1871642"/>
          </a:xfrm>
        </p:spPr>
        <p:txBody>
          <a:bodyPr anchor="ctr"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6207D66-BF2B-4FBA-8523-CAC51E03A3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" y="2522511"/>
            <a:ext cx="7709154" cy="4335489"/>
          </a:xfrm>
          <a:prstGeom prst="rect">
            <a:avLst/>
          </a:prstGeom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3E48D6CD-AD56-5C8D-670B-7E543E5E8F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93847"/>
            <a:ext cx="2476805" cy="270000"/>
            <a:chOff x="5268913" y="3048000"/>
            <a:chExt cx="4703762" cy="512763"/>
          </a:xfrm>
          <a:solidFill>
            <a:schemeClr val="bg2"/>
          </a:solidFill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968A4382-AA5F-62D2-7316-647A950EB4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D9D8F733-A0B6-A034-E4C4-789896CC29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4803818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itle and Content / Hahm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05586C87-EB2D-EF4E-7201-8047118D21E3}"/>
              </a:ext>
            </a:extLst>
          </p:cNvPr>
          <p:cNvSpPr/>
          <p:nvPr userDrawn="1"/>
        </p:nvSpPr>
        <p:spPr>
          <a:xfrm>
            <a:off x="5402352" y="0"/>
            <a:ext cx="6789648" cy="6858000"/>
          </a:xfrm>
          <a:prstGeom prst="rect">
            <a:avLst/>
          </a:prstGeom>
          <a:solidFill>
            <a:srgbClr val="D2D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0" y="1377386"/>
            <a:ext cx="5402352" cy="410901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0133" y="1377386"/>
            <a:ext cx="4133914" cy="1871642"/>
          </a:xfrm>
        </p:spPr>
        <p:txBody>
          <a:bodyPr anchor="ctr"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6207D66-BF2B-4FBA-8523-CAC51E03A3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" y="2522511"/>
            <a:ext cx="7709154" cy="4335489"/>
          </a:xfrm>
          <a:prstGeom prst="rect">
            <a:avLst/>
          </a:prstGeom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3E48D6CD-AD56-5C8D-670B-7E543E5E8F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93847"/>
            <a:ext cx="2476805" cy="270000"/>
            <a:chOff x="5268913" y="3048000"/>
            <a:chExt cx="4703762" cy="512763"/>
          </a:xfrm>
          <a:solidFill>
            <a:schemeClr val="bg2"/>
          </a:solidFill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968A4382-AA5F-62D2-7316-647A950EB4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D9D8F733-A0B6-A034-E4C4-789896CC29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006350985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695325" y="692150"/>
            <a:ext cx="10801350" cy="547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2024" y="1412875"/>
            <a:ext cx="4968552" cy="1944688"/>
          </a:xfrm>
        </p:spPr>
        <p:txBody>
          <a:bodyPr anchor="b"/>
          <a:lstStyle>
            <a:lvl1pPr algn="ctr">
              <a:defRPr sz="420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776" y="3500438"/>
            <a:ext cx="4968800" cy="1944686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6440" y="332656"/>
            <a:ext cx="1152128" cy="1440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25" y="332656"/>
            <a:ext cx="9361115" cy="144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Kokeilu Terhi Huovari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104206" y="3180468"/>
            <a:ext cx="4559746" cy="497064"/>
            <a:chOff x="5268913" y="3048000"/>
            <a:chExt cx="4703762" cy="512763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>
            <a:off x="6096000" y="1412776"/>
            <a:ext cx="0" cy="4032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96000" y="1412776"/>
            <a:ext cx="0" cy="4032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27"/>
          <p:cNvSpPr>
            <a:spLocks noChangeAspect="1" noEditPoints="1"/>
          </p:cNvSpPr>
          <p:nvPr userDrawn="1"/>
        </p:nvSpPr>
        <p:spPr bwMode="auto">
          <a:xfrm>
            <a:off x="5426979" y="6381328"/>
            <a:ext cx="1338041" cy="234000"/>
          </a:xfrm>
          <a:custGeom>
            <a:avLst/>
            <a:gdLst>
              <a:gd name="T0" fmla="*/ 6793 w 6999"/>
              <a:gd name="T1" fmla="*/ 252 h 1223"/>
              <a:gd name="T2" fmla="*/ 6848 w 6999"/>
              <a:gd name="T3" fmla="*/ 97 h 1223"/>
              <a:gd name="T4" fmla="*/ 6997 w 6999"/>
              <a:gd name="T5" fmla="*/ 175 h 1223"/>
              <a:gd name="T6" fmla="*/ 6917 w 6999"/>
              <a:gd name="T7" fmla="*/ 304 h 1223"/>
              <a:gd name="T8" fmla="*/ 431 w 6999"/>
              <a:gd name="T9" fmla="*/ 385 h 1223"/>
              <a:gd name="T10" fmla="*/ 460 w 6999"/>
              <a:gd name="T11" fmla="*/ 712 h 1223"/>
              <a:gd name="T12" fmla="*/ 1187 w 6999"/>
              <a:gd name="T13" fmla="*/ 657 h 1223"/>
              <a:gd name="T14" fmla="*/ 1516 w 6999"/>
              <a:gd name="T15" fmla="*/ 574 h 1223"/>
              <a:gd name="T16" fmla="*/ 2050 w 6999"/>
              <a:gd name="T17" fmla="*/ 963 h 1223"/>
              <a:gd name="T18" fmla="*/ 2351 w 6999"/>
              <a:gd name="T19" fmla="*/ 592 h 1223"/>
              <a:gd name="T20" fmla="*/ 2231 w 6999"/>
              <a:gd name="T21" fmla="*/ 634 h 1223"/>
              <a:gd name="T22" fmla="*/ 2678 w 6999"/>
              <a:gd name="T23" fmla="*/ 919 h 1223"/>
              <a:gd name="T24" fmla="*/ 2702 w 6999"/>
              <a:gd name="T25" fmla="*/ 756 h 1223"/>
              <a:gd name="T26" fmla="*/ 2861 w 6999"/>
              <a:gd name="T27" fmla="*/ 804 h 1223"/>
              <a:gd name="T28" fmla="*/ 2813 w 6999"/>
              <a:gd name="T29" fmla="*/ 945 h 1223"/>
              <a:gd name="T30" fmla="*/ 3265 w 6999"/>
              <a:gd name="T31" fmla="*/ 398 h 1223"/>
              <a:gd name="T32" fmla="*/ 3492 w 6999"/>
              <a:gd name="T33" fmla="*/ 449 h 1223"/>
              <a:gd name="T34" fmla="*/ 3581 w 6999"/>
              <a:gd name="T35" fmla="*/ 705 h 1223"/>
              <a:gd name="T36" fmla="*/ 3450 w 6999"/>
              <a:gd name="T37" fmla="*/ 929 h 1223"/>
              <a:gd name="T38" fmla="*/ 3218 w 6999"/>
              <a:gd name="T39" fmla="*/ 931 h 1223"/>
              <a:gd name="T40" fmla="*/ 3371 w 6999"/>
              <a:gd name="T41" fmla="*/ 774 h 1223"/>
              <a:gd name="T42" fmla="*/ 3371 w 6999"/>
              <a:gd name="T43" fmla="*/ 577 h 1223"/>
              <a:gd name="T44" fmla="*/ 3202 w 6999"/>
              <a:gd name="T45" fmla="*/ 568 h 1223"/>
              <a:gd name="T46" fmla="*/ 3179 w 6999"/>
              <a:gd name="T47" fmla="*/ 754 h 1223"/>
              <a:gd name="T48" fmla="*/ 3752 w 6999"/>
              <a:gd name="T49" fmla="*/ 300 h 1223"/>
              <a:gd name="T50" fmla="*/ 3693 w 6999"/>
              <a:gd name="T51" fmla="*/ 155 h 1223"/>
              <a:gd name="T52" fmla="*/ 3846 w 6999"/>
              <a:gd name="T53" fmla="*/ 102 h 1223"/>
              <a:gd name="T54" fmla="*/ 3885 w 6999"/>
              <a:gd name="T55" fmla="*/ 261 h 1223"/>
              <a:gd name="T56" fmla="*/ 4198 w 6999"/>
              <a:gd name="T57" fmla="*/ 399 h 1223"/>
              <a:gd name="T58" fmla="*/ 4409 w 6999"/>
              <a:gd name="T59" fmla="*/ 392 h 1223"/>
              <a:gd name="T60" fmla="*/ 4586 w 6999"/>
              <a:gd name="T61" fmla="*/ 532 h 1223"/>
              <a:gd name="T62" fmla="*/ 4586 w 6999"/>
              <a:gd name="T63" fmla="*/ 815 h 1223"/>
              <a:gd name="T64" fmla="*/ 4399 w 6999"/>
              <a:gd name="T65" fmla="*/ 959 h 1223"/>
              <a:gd name="T66" fmla="*/ 4198 w 6999"/>
              <a:gd name="T67" fmla="*/ 1223 h 1223"/>
              <a:gd name="T68" fmla="*/ 4436 w 6999"/>
              <a:gd name="T69" fmla="*/ 697 h 1223"/>
              <a:gd name="T70" fmla="*/ 4344 w 6999"/>
              <a:gd name="T71" fmla="*/ 543 h 1223"/>
              <a:gd name="T72" fmla="*/ 4198 w 6999"/>
              <a:gd name="T73" fmla="*/ 631 h 1223"/>
              <a:gd name="T74" fmla="*/ 4261 w 6999"/>
              <a:gd name="T75" fmla="*/ 798 h 1223"/>
              <a:gd name="T76" fmla="*/ 5095 w 6999"/>
              <a:gd name="T77" fmla="*/ 295 h 1223"/>
              <a:gd name="T78" fmla="*/ 5049 w 6999"/>
              <a:gd name="T79" fmla="*/ 145 h 1223"/>
              <a:gd name="T80" fmla="*/ 5207 w 6999"/>
              <a:gd name="T81" fmla="*/ 107 h 1223"/>
              <a:gd name="T82" fmla="*/ 5234 w 6999"/>
              <a:gd name="T83" fmla="*/ 265 h 1223"/>
              <a:gd name="T84" fmla="*/ 5696 w 6999"/>
              <a:gd name="T85" fmla="*/ 591 h 1223"/>
              <a:gd name="T86" fmla="*/ 5547 w 6999"/>
              <a:gd name="T87" fmla="*/ 541 h 1223"/>
              <a:gd name="T88" fmla="*/ 5506 w 6999"/>
              <a:gd name="T89" fmla="*/ 403 h 1223"/>
              <a:gd name="T90" fmla="*/ 5784 w 6999"/>
              <a:gd name="T91" fmla="*/ 433 h 1223"/>
              <a:gd name="T92" fmla="*/ 5701 w 6999"/>
              <a:gd name="T93" fmla="*/ 949 h 1223"/>
              <a:gd name="T94" fmla="*/ 5514 w 6999"/>
              <a:gd name="T95" fmla="*/ 960 h 1223"/>
              <a:gd name="T96" fmla="*/ 5358 w 6999"/>
              <a:gd name="T97" fmla="*/ 852 h 1223"/>
              <a:gd name="T98" fmla="*/ 5396 w 6999"/>
              <a:gd name="T99" fmla="*/ 672 h 1223"/>
              <a:gd name="T100" fmla="*/ 5557 w 6999"/>
              <a:gd name="T101" fmla="*/ 728 h 1223"/>
              <a:gd name="T102" fmla="*/ 5533 w 6999"/>
              <a:gd name="T103" fmla="*/ 810 h 1223"/>
              <a:gd name="T104" fmla="*/ 5690 w 6999"/>
              <a:gd name="T105" fmla="*/ 787 h 1223"/>
              <a:gd name="T106" fmla="*/ 6009 w 6999"/>
              <a:gd name="T107" fmla="*/ 910 h 1223"/>
              <a:gd name="T108" fmla="*/ 6049 w 6999"/>
              <a:gd name="T109" fmla="*/ 751 h 1223"/>
              <a:gd name="T110" fmla="*/ 6203 w 6999"/>
              <a:gd name="T111" fmla="*/ 814 h 1223"/>
              <a:gd name="T112" fmla="*/ 6141 w 6999"/>
              <a:gd name="T113" fmla="*/ 949 h 1223"/>
              <a:gd name="T114" fmla="*/ 6394 w 6999"/>
              <a:gd name="T115" fmla="*/ 84 h 1223"/>
              <a:gd name="T116" fmla="*/ 6582 w 6999"/>
              <a:gd name="T117" fmla="*/ 1 h 1223"/>
              <a:gd name="T118" fmla="*/ 6620 w 6999"/>
              <a:gd name="T119" fmla="*/ 165 h 1223"/>
              <a:gd name="T120" fmla="*/ 6540 w 6999"/>
              <a:gd name="T121" fmla="*/ 399 h 1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99" h="1223">
                <a:moveTo>
                  <a:pt x="6802" y="949"/>
                </a:moveTo>
                <a:lnTo>
                  <a:pt x="6802" y="399"/>
                </a:lnTo>
                <a:lnTo>
                  <a:pt x="6976" y="399"/>
                </a:lnTo>
                <a:lnTo>
                  <a:pt x="6976" y="949"/>
                </a:lnTo>
                <a:lnTo>
                  <a:pt x="6802" y="949"/>
                </a:lnTo>
                <a:close/>
                <a:moveTo>
                  <a:pt x="6890" y="307"/>
                </a:moveTo>
                <a:lnTo>
                  <a:pt x="6878" y="307"/>
                </a:lnTo>
                <a:lnTo>
                  <a:pt x="6873" y="306"/>
                </a:lnTo>
                <a:lnTo>
                  <a:pt x="6867" y="305"/>
                </a:lnTo>
                <a:lnTo>
                  <a:pt x="6858" y="303"/>
                </a:lnTo>
                <a:lnTo>
                  <a:pt x="6848" y="300"/>
                </a:lnTo>
                <a:lnTo>
                  <a:pt x="6838" y="295"/>
                </a:lnTo>
                <a:lnTo>
                  <a:pt x="6829" y="290"/>
                </a:lnTo>
                <a:lnTo>
                  <a:pt x="6825" y="287"/>
                </a:lnTo>
                <a:lnTo>
                  <a:pt x="6821" y="283"/>
                </a:lnTo>
                <a:lnTo>
                  <a:pt x="6812" y="277"/>
                </a:lnTo>
                <a:lnTo>
                  <a:pt x="6805" y="269"/>
                </a:lnTo>
                <a:lnTo>
                  <a:pt x="6801" y="265"/>
                </a:lnTo>
                <a:lnTo>
                  <a:pt x="6798" y="261"/>
                </a:lnTo>
                <a:lnTo>
                  <a:pt x="6793" y="252"/>
                </a:lnTo>
                <a:lnTo>
                  <a:pt x="6788" y="242"/>
                </a:lnTo>
                <a:lnTo>
                  <a:pt x="6784" y="233"/>
                </a:lnTo>
                <a:lnTo>
                  <a:pt x="6782" y="222"/>
                </a:lnTo>
                <a:lnTo>
                  <a:pt x="6780" y="210"/>
                </a:lnTo>
                <a:lnTo>
                  <a:pt x="6780" y="204"/>
                </a:lnTo>
                <a:lnTo>
                  <a:pt x="6779" y="198"/>
                </a:lnTo>
                <a:lnTo>
                  <a:pt x="6780" y="186"/>
                </a:lnTo>
                <a:lnTo>
                  <a:pt x="6782" y="175"/>
                </a:lnTo>
                <a:lnTo>
                  <a:pt x="6784" y="164"/>
                </a:lnTo>
                <a:lnTo>
                  <a:pt x="6786" y="159"/>
                </a:lnTo>
                <a:lnTo>
                  <a:pt x="6788" y="155"/>
                </a:lnTo>
                <a:lnTo>
                  <a:pt x="6793" y="145"/>
                </a:lnTo>
                <a:lnTo>
                  <a:pt x="6798" y="136"/>
                </a:lnTo>
                <a:lnTo>
                  <a:pt x="6801" y="132"/>
                </a:lnTo>
                <a:lnTo>
                  <a:pt x="6805" y="128"/>
                </a:lnTo>
                <a:lnTo>
                  <a:pt x="6812" y="120"/>
                </a:lnTo>
                <a:lnTo>
                  <a:pt x="6821" y="113"/>
                </a:lnTo>
                <a:lnTo>
                  <a:pt x="6829" y="107"/>
                </a:lnTo>
                <a:lnTo>
                  <a:pt x="6838" y="102"/>
                </a:lnTo>
                <a:lnTo>
                  <a:pt x="6848" y="97"/>
                </a:lnTo>
                <a:lnTo>
                  <a:pt x="6852" y="96"/>
                </a:lnTo>
                <a:lnTo>
                  <a:pt x="6858" y="94"/>
                </a:lnTo>
                <a:lnTo>
                  <a:pt x="6867" y="92"/>
                </a:lnTo>
                <a:lnTo>
                  <a:pt x="6878" y="90"/>
                </a:lnTo>
                <a:lnTo>
                  <a:pt x="6890" y="90"/>
                </a:lnTo>
                <a:lnTo>
                  <a:pt x="6901" y="90"/>
                </a:lnTo>
                <a:lnTo>
                  <a:pt x="6906" y="91"/>
                </a:lnTo>
                <a:lnTo>
                  <a:pt x="6912" y="92"/>
                </a:lnTo>
                <a:lnTo>
                  <a:pt x="6922" y="94"/>
                </a:lnTo>
                <a:lnTo>
                  <a:pt x="6932" y="97"/>
                </a:lnTo>
                <a:lnTo>
                  <a:pt x="6942" y="102"/>
                </a:lnTo>
                <a:lnTo>
                  <a:pt x="6950" y="107"/>
                </a:lnTo>
                <a:lnTo>
                  <a:pt x="6959" y="113"/>
                </a:lnTo>
                <a:lnTo>
                  <a:pt x="6967" y="120"/>
                </a:lnTo>
                <a:lnTo>
                  <a:pt x="6974" y="128"/>
                </a:lnTo>
                <a:lnTo>
                  <a:pt x="6981" y="136"/>
                </a:lnTo>
                <a:lnTo>
                  <a:pt x="6986" y="145"/>
                </a:lnTo>
                <a:lnTo>
                  <a:pt x="6990" y="155"/>
                </a:lnTo>
                <a:lnTo>
                  <a:pt x="6994" y="164"/>
                </a:lnTo>
                <a:lnTo>
                  <a:pt x="6997" y="175"/>
                </a:lnTo>
                <a:lnTo>
                  <a:pt x="6998" y="181"/>
                </a:lnTo>
                <a:lnTo>
                  <a:pt x="6998" y="186"/>
                </a:lnTo>
                <a:lnTo>
                  <a:pt x="6999" y="191"/>
                </a:lnTo>
                <a:lnTo>
                  <a:pt x="6999" y="198"/>
                </a:lnTo>
                <a:lnTo>
                  <a:pt x="6999" y="204"/>
                </a:lnTo>
                <a:lnTo>
                  <a:pt x="6998" y="210"/>
                </a:lnTo>
                <a:lnTo>
                  <a:pt x="6997" y="222"/>
                </a:lnTo>
                <a:lnTo>
                  <a:pt x="6994" y="233"/>
                </a:lnTo>
                <a:lnTo>
                  <a:pt x="6990" y="242"/>
                </a:lnTo>
                <a:lnTo>
                  <a:pt x="6986" y="252"/>
                </a:lnTo>
                <a:lnTo>
                  <a:pt x="6981" y="261"/>
                </a:lnTo>
                <a:lnTo>
                  <a:pt x="6977" y="265"/>
                </a:lnTo>
                <a:lnTo>
                  <a:pt x="6974" y="269"/>
                </a:lnTo>
                <a:lnTo>
                  <a:pt x="6967" y="277"/>
                </a:lnTo>
                <a:lnTo>
                  <a:pt x="6959" y="283"/>
                </a:lnTo>
                <a:lnTo>
                  <a:pt x="6950" y="290"/>
                </a:lnTo>
                <a:lnTo>
                  <a:pt x="6942" y="295"/>
                </a:lnTo>
                <a:lnTo>
                  <a:pt x="6932" y="300"/>
                </a:lnTo>
                <a:lnTo>
                  <a:pt x="6922" y="303"/>
                </a:lnTo>
                <a:lnTo>
                  <a:pt x="6917" y="304"/>
                </a:lnTo>
                <a:lnTo>
                  <a:pt x="6912" y="305"/>
                </a:lnTo>
                <a:lnTo>
                  <a:pt x="6901" y="307"/>
                </a:lnTo>
                <a:lnTo>
                  <a:pt x="6890" y="307"/>
                </a:lnTo>
                <a:close/>
                <a:moveTo>
                  <a:pt x="254" y="963"/>
                </a:moveTo>
                <a:lnTo>
                  <a:pt x="0" y="399"/>
                </a:lnTo>
                <a:lnTo>
                  <a:pt x="192" y="399"/>
                </a:lnTo>
                <a:lnTo>
                  <a:pt x="255" y="555"/>
                </a:lnTo>
                <a:lnTo>
                  <a:pt x="265" y="581"/>
                </a:lnTo>
                <a:lnTo>
                  <a:pt x="270" y="594"/>
                </a:lnTo>
                <a:lnTo>
                  <a:pt x="274" y="608"/>
                </a:lnTo>
                <a:lnTo>
                  <a:pt x="282" y="634"/>
                </a:lnTo>
                <a:lnTo>
                  <a:pt x="289" y="657"/>
                </a:lnTo>
                <a:lnTo>
                  <a:pt x="295" y="679"/>
                </a:lnTo>
                <a:lnTo>
                  <a:pt x="301" y="657"/>
                </a:lnTo>
                <a:lnTo>
                  <a:pt x="309" y="634"/>
                </a:lnTo>
                <a:lnTo>
                  <a:pt x="318" y="607"/>
                </a:lnTo>
                <a:lnTo>
                  <a:pt x="328" y="580"/>
                </a:lnTo>
                <a:lnTo>
                  <a:pt x="334" y="568"/>
                </a:lnTo>
                <a:lnTo>
                  <a:pt x="340" y="555"/>
                </a:lnTo>
                <a:lnTo>
                  <a:pt x="431" y="385"/>
                </a:lnTo>
                <a:lnTo>
                  <a:pt x="443" y="385"/>
                </a:lnTo>
                <a:lnTo>
                  <a:pt x="539" y="555"/>
                </a:lnTo>
                <a:lnTo>
                  <a:pt x="548" y="574"/>
                </a:lnTo>
                <a:lnTo>
                  <a:pt x="555" y="592"/>
                </a:lnTo>
                <a:lnTo>
                  <a:pt x="563" y="610"/>
                </a:lnTo>
                <a:lnTo>
                  <a:pt x="570" y="630"/>
                </a:lnTo>
                <a:lnTo>
                  <a:pt x="581" y="662"/>
                </a:lnTo>
                <a:lnTo>
                  <a:pt x="586" y="679"/>
                </a:lnTo>
                <a:lnTo>
                  <a:pt x="599" y="632"/>
                </a:lnTo>
                <a:lnTo>
                  <a:pt x="606" y="613"/>
                </a:lnTo>
                <a:lnTo>
                  <a:pt x="612" y="593"/>
                </a:lnTo>
                <a:lnTo>
                  <a:pt x="619" y="574"/>
                </a:lnTo>
                <a:lnTo>
                  <a:pt x="626" y="555"/>
                </a:lnTo>
                <a:lnTo>
                  <a:pt x="690" y="399"/>
                </a:lnTo>
                <a:lnTo>
                  <a:pt x="864" y="399"/>
                </a:lnTo>
                <a:lnTo>
                  <a:pt x="608" y="963"/>
                </a:lnTo>
                <a:lnTo>
                  <a:pt x="593" y="963"/>
                </a:lnTo>
                <a:lnTo>
                  <a:pt x="474" y="742"/>
                </a:lnTo>
                <a:lnTo>
                  <a:pt x="467" y="727"/>
                </a:lnTo>
                <a:lnTo>
                  <a:pt x="460" y="712"/>
                </a:lnTo>
                <a:lnTo>
                  <a:pt x="454" y="696"/>
                </a:lnTo>
                <a:lnTo>
                  <a:pt x="448" y="679"/>
                </a:lnTo>
                <a:lnTo>
                  <a:pt x="440" y="650"/>
                </a:lnTo>
                <a:lnTo>
                  <a:pt x="435" y="634"/>
                </a:lnTo>
                <a:lnTo>
                  <a:pt x="421" y="677"/>
                </a:lnTo>
                <a:lnTo>
                  <a:pt x="416" y="695"/>
                </a:lnTo>
                <a:lnTo>
                  <a:pt x="409" y="712"/>
                </a:lnTo>
                <a:lnTo>
                  <a:pt x="402" y="727"/>
                </a:lnTo>
                <a:lnTo>
                  <a:pt x="394" y="742"/>
                </a:lnTo>
                <a:lnTo>
                  <a:pt x="268" y="963"/>
                </a:lnTo>
                <a:lnTo>
                  <a:pt x="254" y="963"/>
                </a:lnTo>
                <a:close/>
                <a:moveTo>
                  <a:pt x="1151" y="963"/>
                </a:moveTo>
                <a:lnTo>
                  <a:pt x="899" y="399"/>
                </a:lnTo>
                <a:lnTo>
                  <a:pt x="1090" y="399"/>
                </a:lnTo>
                <a:lnTo>
                  <a:pt x="1154" y="555"/>
                </a:lnTo>
                <a:lnTo>
                  <a:pt x="1163" y="581"/>
                </a:lnTo>
                <a:lnTo>
                  <a:pt x="1168" y="594"/>
                </a:lnTo>
                <a:lnTo>
                  <a:pt x="1172" y="608"/>
                </a:lnTo>
                <a:lnTo>
                  <a:pt x="1181" y="634"/>
                </a:lnTo>
                <a:lnTo>
                  <a:pt x="1187" y="657"/>
                </a:lnTo>
                <a:lnTo>
                  <a:pt x="1194" y="679"/>
                </a:lnTo>
                <a:lnTo>
                  <a:pt x="1199" y="657"/>
                </a:lnTo>
                <a:lnTo>
                  <a:pt x="1206" y="634"/>
                </a:lnTo>
                <a:lnTo>
                  <a:pt x="1216" y="607"/>
                </a:lnTo>
                <a:lnTo>
                  <a:pt x="1226" y="580"/>
                </a:lnTo>
                <a:lnTo>
                  <a:pt x="1232" y="568"/>
                </a:lnTo>
                <a:lnTo>
                  <a:pt x="1238" y="555"/>
                </a:lnTo>
                <a:lnTo>
                  <a:pt x="1329" y="385"/>
                </a:lnTo>
                <a:lnTo>
                  <a:pt x="1341" y="385"/>
                </a:lnTo>
                <a:lnTo>
                  <a:pt x="1437" y="555"/>
                </a:lnTo>
                <a:lnTo>
                  <a:pt x="1445" y="574"/>
                </a:lnTo>
                <a:lnTo>
                  <a:pt x="1454" y="592"/>
                </a:lnTo>
                <a:lnTo>
                  <a:pt x="1461" y="610"/>
                </a:lnTo>
                <a:lnTo>
                  <a:pt x="1468" y="630"/>
                </a:lnTo>
                <a:lnTo>
                  <a:pt x="1479" y="662"/>
                </a:lnTo>
                <a:lnTo>
                  <a:pt x="1484" y="679"/>
                </a:lnTo>
                <a:lnTo>
                  <a:pt x="1497" y="632"/>
                </a:lnTo>
                <a:lnTo>
                  <a:pt x="1503" y="613"/>
                </a:lnTo>
                <a:lnTo>
                  <a:pt x="1510" y="593"/>
                </a:lnTo>
                <a:lnTo>
                  <a:pt x="1516" y="574"/>
                </a:lnTo>
                <a:lnTo>
                  <a:pt x="1524" y="555"/>
                </a:lnTo>
                <a:lnTo>
                  <a:pt x="1589" y="399"/>
                </a:lnTo>
                <a:lnTo>
                  <a:pt x="1763" y="399"/>
                </a:lnTo>
                <a:lnTo>
                  <a:pt x="1507" y="963"/>
                </a:lnTo>
                <a:lnTo>
                  <a:pt x="1491" y="963"/>
                </a:lnTo>
                <a:lnTo>
                  <a:pt x="1372" y="742"/>
                </a:lnTo>
                <a:lnTo>
                  <a:pt x="1364" y="727"/>
                </a:lnTo>
                <a:lnTo>
                  <a:pt x="1358" y="712"/>
                </a:lnTo>
                <a:lnTo>
                  <a:pt x="1351" y="696"/>
                </a:lnTo>
                <a:lnTo>
                  <a:pt x="1346" y="679"/>
                </a:lnTo>
                <a:lnTo>
                  <a:pt x="1338" y="650"/>
                </a:lnTo>
                <a:lnTo>
                  <a:pt x="1334" y="634"/>
                </a:lnTo>
                <a:lnTo>
                  <a:pt x="1320" y="677"/>
                </a:lnTo>
                <a:lnTo>
                  <a:pt x="1313" y="695"/>
                </a:lnTo>
                <a:lnTo>
                  <a:pt x="1307" y="712"/>
                </a:lnTo>
                <a:lnTo>
                  <a:pt x="1300" y="727"/>
                </a:lnTo>
                <a:lnTo>
                  <a:pt x="1293" y="742"/>
                </a:lnTo>
                <a:lnTo>
                  <a:pt x="1167" y="963"/>
                </a:lnTo>
                <a:lnTo>
                  <a:pt x="1151" y="963"/>
                </a:lnTo>
                <a:close/>
                <a:moveTo>
                  <a:pt x="2050" y="963"/>
                </a:moveTo>
                <a:lnTo>
                  <a:pt x="1796" y="399"/>
                </a:lnTo>
                <a:lnTo>
                  <a:pt x="1988" y="399"/>
                </a:lnTo>
                <a:lnTo>
                  <a:pt x="2051" y="555"/>
                </a:lnTo>
                <a:lnTo>
                  <a:pt x="2061" y="581"/>
                </a:lnTo>
                <a:lnTo>
                  <a:pt x="2065" y="594"/>
                </a:lnTo>
                <a:lnTo>
                  <a:pt x="2071" y="608"/>
                </a:lnTo>
                <a:lnTo>
                  <a:pt x="2078" y="634"/>
                </a:lnTo>
                <a:lnTo>
                  <a:pt x="2085" y="657"/>
                </a:lnTo>
                <a:lnTo>
                  <a:pt x="2091" y="679"/>
                </a:lnTo>
                <a:lnTo>
                  <a:pt x="2098" y="657"/>
                </a:lnTo>
                <a:lnTo>
                  <a:pt x="2104" y="634"/>
                </a:lnTo>
                <a:lnTo>
                  <a:pt x="2114" y="607"/>
                </a:lnTo>
                <a:lnTo>
                  <a:pt x="2125" y="580"/>
                </a:lnTo>
                <a:lnTo>
                  <a:pt x="2130" y="568"/>
                </a:lnTo>
                <a:lnTo>
                  <a:pt x="2136" y="555"/>
                </a:lnTo>
                <a:lnTo>
                  <a:pt x="2226" y="385"/>
                </a:lnTo>
                <a:lnTo>
                  <a:pt x="2239" y="385"/>
                </a:lnTo>
                <a:lnTo>
                  <a:pt x="2334" y="555"/>
                </a:lnTo>
                <a:lnTo>
                  <a:pt x="2344" y="574"/>
                </a:lnTo>
                <a:lnTo>
                  <a:pt x="2351" y="592"/>
                </a:lnTo>
                <a:lnTo>
                  <a:pt x="2359" y="610"/>
                </a:lnTo>
                <a:lnTo>
                  <a:pt x="2366" y="630"/>
                </a:lnTo>
                <a:lnTo>
                  <a:pt x="2377" y="662"/>
                </a:lnTo>
                <a:lnTo>
                  <a:pt x="2383" y="679"/>
                </a:lnTo>
                <a:lnTo>
                  <a:pt x="2396" y="632"/>
                </a:lnTo>
                <a:lnTo>
                  <a:pt x="2401" y="613"/>
                </a:lnTo>
                <a:lnTo>
                  <a:pt x="2408" y="593"/>
                </a:lnTo>
                <a:lnTo>
                  <a:pt x="2415" y="574"/>
                </a:lnTo>
                <a:lnTo>
                  <a:pt x="2423" y="555"/>
                </a:lnTo>
                <a:lnTo>
                  <a:pt x="2486" y="399"/>
                </a:lnTo>
                <a:lnTo>
                  <a:pt x="2660" y="399"/>
                </a:lnTo>
                <a:lnTo>
                  <a:pt x="2404" y="963"/>
                </a:lnTo>
                <a:lnTo>
                  <a:pt x="2389" y="963"/>
                </a:lnTo>
                <a:lnTo>
                  <a:pt x="2270" y="742"/>
                </a:lnTo>
                <a:lnTo>
                  <a:pt x="2263" y="727"/>
                </a:lnTo>
                <a:lnTo>
                  <a:pt x="2256" y="712"/>
                </a:lnTo>
                <a:lnTo>
                  <a:pt x="2250" y="696"/>
                </a:lnTo>
                <a:lnTo>
                  <a:pt x="2244" y="679"/>
                </a:lnTo>
                <a:lnTo>
                  <a:pt x="2236" y="650"/>
                </a:lnTo>
                <a:lnTo>
                  <a:pt x="2231" y="634"/>
                </a:lnTo>
                <a:lnTo>
                  <a:pt x="2217" y="677"/>
                </a:lnTo>
                <a:lnTo>
                  <a:pt x="2212" y="695"/>
                </a:lnTo>
                <a:lnTo>
                  <a:pt x="2206" y="712"/>
                </a:lnTo>
                <a:lnTo>
                  <a:pt x="2198" y="727"/>
                </a:lnTo>
                <a:lnTo>
                  <a:pt x="2190" y="742"/>
                </a:lnTo>
                <a:lnTo>
                  <a:pt x="2064" y="963"/>
                </a:lnTo>
                <a:lnTo>
                  <a:pt x="2050" y="963"/>
                </a:lnTo>
                <a:close/>
                <a:moveTo>
                  <a:pt x="2762" y="957"/>
                </a:moveTo>
                <a:lnTo>
                  <a:pt x="2751" y="957"/>
                </a:lnTo>
                <a:lnTo>
                  <a:pt x="2746" y="956"/>
                </a:lnTo>
                <a:lnTo>
                  <a:pt x="2740" y="955"/>
                </a:lnTo>
                <a:lnTo>
                  <a:pt x="2730" y="952"/>
                </a:lnTo>
                <a:lnTo>
                  <a:pt x="2720" y="949"/>
                </a:lnTo>
                <a:lnTo>
                  <a:pt x="2711" y="945"/>
                </a:lnTo>
                <a:lnTo>
                  <a:pt x="2702" y="939"/>
                </a:lnTo>
                <a:lnTo>
                  <a:pt x="2698" y="936"/>
                </a:lnTo>
                <a:lnTo>
                  <a:pt x="2694" y="934"/>
                </a:lnTo>
                <a:lnTo>
                  <a:pt x="2685" y="926"/>
                </a:lnTo>
                <a:lnTo>
                  <a:pt x="2682" y="923"/>
                </a:lnTo>
                <a:lnTo>
                  <a:pt x="2678" y="919"/>
                </a:lnTo>
                <a:lnTo>
                  <a:pt x="2671" y="910"/>
                </a:lnTo>
                <a:lnTo>
                  <a:pt x="2666" y="902"/>
                </a:lnTo>
                <a:lnTo>
                  <a:pt x="2661" y="892"/>
                </a:lnTo>
                <a:lnTo>
                  <a:pt x="2658" y="882"/>
                </a:lnTo>
                <a:lnTo>
                  <a:pt x="2655" y="871"/>
                </a:lnTo>
                <a:lnTo>
                  <a:pt x="2654" y="859"/>
                </a:lnTo>
                <a:lnTo>
                  <a:pt x="2653" y="854"/>
                </a:lnTo>
                <a:lnTo>
                  <a:pt x="2653" y="847"/>
                </a:lnTo>
                <a:lnTo>
                  <a:pt x="2654" y="835"/>
                </a:lnTo>
                <a:lnTo>
                  <a:pt x="2655" y="825"/>
                </a:lnTo>
                <a:lnTo>
                  <a:pt x="2658" y="814"/>
                </a:lnTo>
                <a:lnTo>
                  <a:pt x="2661" y="804"/>
                </a:lnTo>
                <a:lnTo>
                  <a:pt x="2666" y="794"/>
                </a:lnTo>
                <a:lnTo>
                  <a:pt x="2671" y="786"/>
                </a:lnTo>
                <a:lnTo>
                  <a:pt x="2674" y="781"/>
                </a:lnTo>
                <a:lnTo>
                  <a:pt x="2678" y="777"/>
                </a:lnTo>
                <a:lnTo>
                  <a:pt x="2682" y="774"/>
                </a:lnTo>
                <a:lnTo>
                  <a:pt x="2685" y="769"/>
                </a:lnTo>
                <a:lnTo>
                  <a:pt x="2694" y="763"/>
                </a:lnTo>
                <a:lnTo>
                  <a:pt x="2702" y="756"/>
                </a:lnTo>
                <a:lnTo>
                  <a:pt x="2711" y="751"/>
                </a:lnTo>
                <a:lnTo>
                  <a:pt x="2720" y="747"/>
                </a:lnTo>
                <a:lnTo>
                  <a:pt x="2730" y="743"/>
                </a:lnTo>
                <a:lnTo>
                  <a:pt x="2735" y="742"/>
                </a:lnTo>
                <a:lnTo>
                  <a:pt x="2740" y="741"/>
                </a:lnTo>
                <a:lnTo>
                  <a:pt x="2751" y="739"/>
                </a:lnTo>
                <a:lnTo>
                  <a:pt x="2762" y="739"/>
                </a:lnTo>
                <a:lnTo>
                  <a:pt x="2774" y="739"/>
                </a:lnTo>
                <a:lnTo>
                  <a:pt x="2783" y="741"/>
                </a:lnTo>
                <a:lnTo>
                  <a:pt x="2789" y="742"/>
                </a:lnTo>
                <a:lnTo>
                  <a:pt x="2794" y="743"/>
                </a:lnTo>
                <a:lnTo>
                  <a:pt x="2804" y="747"/>
                </a:lnTo>
                <a:lnTo>
                  <a:pt x="2813" y="751"/>
                </a:lnTo>
                <a:lnTo>
                  <a:pt x="2821" y="756"/>
                </a:lnTo>
                <a:lnTo>
                  <a:pt x="2830" y="763"/>
                </a:lnTo>
                <a:lnTo>
                  <a:pt x="2838" y="769"/>
                </a:lnTo>
                <a:lnTo>
                  <a:pt x="2845" y="777"/>
                </a:lnTo>
                <a:lnTo>
                  <a:pt x="2851" y="786"/>
                </a:lnTo>
                <a:lnTo>
                  <a:pt x="2857" y="794"/>
                </a:lnTo>
                <a:lnTo>
                  <a:pt x="2861" y="804"/>
                </a:lnTo>
                <a:lnTo>
                  <a:pt x="2865" y="814"/>
                </a:lnTo>
                <a:lnTo>
                  <a:pt x="2868" y="825"/>
                </a:lnTo>
                <a:lnTo>
                  <a:pt x="2869" y="830"/>
                </a:lnTo>
                <a:lnTo>
                  <a:pt x="2870" y="835"/>
                </a:lnTo>
                <a:lnTo>
                  <a:pt x="2870" y="842"/>
                </a:lnTo>
                <a:lnTo>
                  <a:pt x="2871" y="847"/>
                </a:lnTo>
                <a:lnTo>
                  <a:pt x="2870" y="854"/>
                </a:lnTo>
                <a:lnTo>
                  <a:pt x="2870" y="859"/>
                </a:lnTo>
                <a:lnTo>
                  <a:pt x="2868" y="871"/>
                </a:lnTo>
                <a:lnTo>
                  <a:pt x="2865" y="882"/>
                </a:lnTo>
                <a:lnTo>
                  <a:pt x="2861" y="892"/>
                </a:lnTo>
                <a:lnTo>
                  <a:pt x="2857" y="902"/>
                </a:lnTo>
                <a:lnTo>
                  <a:pt x="2851" y="910"/>
                </a:lnTo>
                <a:lnTo>
                  <a:pt x="2848" y="915"/>
                </a:lnTo>
                <a:lnTo>
                  <a:pt x="2845" y="919"/>
                </a:lnTo>
                <a:lnTo>
                  <a:pt x="2838" y="926"/>
                </a:lnTo>
                <a:lnTo>
                  <a:pt x="2834" y="930"/>
                </a:lnTo>
                <a:lnTo>
                  <a:pt x="2830" y="934"/>
                </a:lnTo>
                <a:lnTo>
                  <a:pt x="2821" y="939"/>
                </a:lnTo>
                <a:lnTo>
                  <a:pt x="2813" y="945"/>
                </a:lnTo>
                <a:lnTo>
                  <a:pt x="2804" y="949"/>
                </a:lnTo>
                <a:lnTo>
                  <a:pt x="2794" y="952"/>
                </a:lnTo>
                <a:lnTo>
                  <a:pt x="2783" y="955"/>
                </a:lnTo>
                <a:lnTo>
                  <a:pt x="2774" y="957"/>
                </a:lnTo>
                <a:lnTo>
                  <a:pt x="2762" y="957"/>
                </a:lnTo>
                <a:close/>
                <a:moveTo>
                  <a:pt x="2991" y="1223"/>
                </a:moveTo>
                <a:lnTo>
                  <a:pt x="2991" y="399"/>
                </a:lnTo>
                <a:lnTo>
                  <a:pt x="3165" y="399"/>
                </a:lnTo>
                <a:lnTo>
                  <a:pt x="3160" y="485"/>
                </a:lnTo>
                <a:lnTo>
                  <a:pt x="3168" y="474"/>
                </a:lnTo>
                <a:lnTo>
                  <a:pt x="3174" y="463"/>
                </a:lnTo>
                <a:lnTo>
                  <a:pt x="3182" y="453"/>
                </a:lnTo>
                <a:lnTo>
                  <a:pt x="3191" y="445"/>
                </a:lnTo>
                <a:lnTo>
                  <a:pt x="3199" y="436"/>
                </a:lnTo>
                <a:lnTo>
                  <a:pt x="3209" y="427"/>
                </a:lnTo>
                <a:lnTo>
                  <a:pt x="3219" y="421"/>
                </a:lnTo>
                <a:lnTo>
                  <a:pt x="3229" y="414"/>
                </a:lnTo>
                <a:lnTo>
                  <a:pt x="3241" y="408"/>
                </a:lnTo>
                <a:lnTo>
                  <a:pt x="3253" y="403"/>
                </a:lnTo>
                <a:lnTo>
                  <a:pt x="3265" y="398"/>
                </a:lnTo>
                <a:lnTo>
                  <a:pt x="3279" y="395"/>
                </a:lnTo>
                <a:lnTo>
                  <a:pt x="3292" y="392"/>
                </a:lnTo>
                <a:lnTo>
                  <a:pt x="3307" y="390"/>
                </a:lnTo>
                <a:lnTo>
                  <a:pt x="3322" y="388"/>
                </a:lnTo>
                <a:lnTo>
                  <a:pt x="3337" y="387"/>
                </a:lnTo>
                <a:lnTo>
                  <a:pt x="3350" y="388"/>
                </a:lnTo>
                <a:lnTo>
                  <a:pt x="3362" y="390"/>
                </a:lnTo>
                <a:lnTo>
                  <a:pt x="3374" y="392"/>
                </a:lnTo>
                <a:lnTo>
                  <a:pt x="3381" y="393"/>
                </a:lnTo>
                <a:lnTo>
                  <a:pt x="3387" y="394"/>
                </a:lnTo>
                <a:lnTo>
                  <a:pt x="3398" y="396"/>
                </a:lnTo>
                <a:lnTo>
                  <a:pt x="3410" y="400"/>
                </a:lnTo>
                <a:lnTo>
                  <a:pt x="3421" y="404"/>
                </a:lnTo>
                <a:lnTo>
                  <a:pt x="3431" y="409"/>
                </a:lnTo>
                <a:lnTo>
                  <a:pt x="3442" y="413"/>
                </a:lnTo>
                <a:lnTo>
                  <a:pt x="3453" y="420"/>
                </a:lnTo>
                <a:lnTo>
                  <a:pt x="3463" y="426"/>
                </a:lnTo>
                <a:lnTo>
                  <a:pt x="3472" y="433"/>
                </a:lnTo>
                <a:lnTo>
                  <a:pt x="3482" y="440"/>
                </a:lnTo>
                <a:lnTo>
                  <a:pt x="3492" y="449"/>
                </a:lnTo>
                <a:lnTo>
                  <a:pt x="3501" y="458"/>
                </a:lnTo>
                <a:lnTo>
                  <a:pt x="3509" y="467"/>
                </a:lnTo>
                <a:lnTo>
                  <a:pt x="3518" y="477"/>
                </a:lnTo>
                <a:lnTo>
                  <a:pt x="3527" y="487"/>
                </a:lnTo>
                <a:lnTo>
                  <a:pt x="3533" y="498"/>
                </a:lnTo>
                <a:lnTo>
                  <a:pt x="3541" y="509"/>
                </a:lnTo>
                <a:lnTo>
                  <a:pt x="3547" y="520"/>
                </a:lnTo>
                <a:lnTo>
                  <a:pt x="3552" y="532"/>
                </a:lnTo>
                <a:lnTo>
                  <a:pt x="3558" y="544"/>
                </a:lnTo>
                <a:lnTo>
                  <a:pt x="3562" y="557"/>
                </a:lnTo>
                <a:lnTo>
                  <a:pt x="3566" y="570"/>
                </a:lnTo>
                <a:lnTo>
                  <a:pt x="3571" y="583"/>
                </a:lnTo>
                <a:lnTo>
                  <a:pt x="3574" y="597"/>
                </a:lnTo>
                <a:lnTo>
                  <a:pt x="3576" y="611"/>
                </a:lnTo>
                <a:lnTo>
                  <a:pt x="3578" y="627"/>
                </a:lnTo>
                <a:lnTo>
                  <a:pt x="3581" y="642"/>
                </a:lnTo>
                <a:lnTo>
                  <a:pt x="3582" y="657"/>
                </a:lnTo>
                <a:lnTo>
                  <a:pt x="3583" y="673"/>
                </a:lnTo>
                <a:lnTo>
                  <a:pt x="3582" y="689"/>
                </a:lnTo>
                <a:lnTo>
                  <a:pt x="3581" y="705"/>
                </a:lnTo>
                <a:lnTo>
                  <a:pt x="3578" y="720"/>
                </a:lnTo>
                <a:lnTo>
                  <a:pt x="3576" y="735"/>
                </a:lnTo>
                <a:lnTo>
                  <a:pt x="3574" y="749"/>
                </a:lnTo>
                <a:lnTo>
                  <a:pt x="3571" y="763"/>
                </a:lnTo>
                <a:lnTo>
                  <a:pt x="3566" y="776"/>
                </a:lnTo>
                <a:lnTo>
                  <a:pt x="3562" y="789"/>
                </a:lnTo>
                <a:lnTo>
                  <a:pt x="3558" y="802"/>
                </a:lnTo>
                <a:lnTo>
                  <a:pt x="3552" y="815"/>
                </a:lnTo>
                <a:lnTo>
                  <a:pt x="3546" y="827"/>
                </a:lnTo>
                <a:lnTo>
                  <a:pt x="3539" y="838"/>
                </a:lnTo>
                <a:lnTo>
                  <a:pt x="3532" y="850"/>
                </a:lnTo>
                <a:lnTo>
                  <a:pt x="3524" y="860"/>
                </a:lnTo>
                <a:lnTo>
                  <a:pt x="3517" y="870"/>
                </a:lnTo>
                <a:lnTo>
                  <a:pt x="3508" y="881"/>
                </a:lnTo>
                <a:lnTo>
                  <a:pt x="3500" y="890"/>
                </a:lnTo>
                <a:lnTo>
                  <a:pt x="3490" y="899"/>
                </a:lnTo>
                <a:lnTo>
                  <a:pt x="3480" y="907"/>
                </a:lnTo>
                <a:lnTo>
                  <a:pt x="3470" y="915"/>
                </a:lnTo>
                <a:lnTo>
                  <a:pt x="3461" y="922"/>
                </a:lnTo>
                <a:lnTo>
                  <a:pt x="3450" y="929"/>
                </a:lnTo>
                <a:lnTo>
                  <a:pt x="3440" y="934"/>
                </a:lnTo>
                <a:lnTo>
                  <a:pt x="3429" y="939"/>
                </a:lnTo>
                <a:lnTo>
                  <a:pt x="3418" y="945"/>
                </a:lnTo>
                <a:lnTo>
                  <a:pt x="3407" y="949"/>
                </a:lnTo>
                <a:lnTo>
                  <a:pt x="3395" y="952"/>
                </a:lnTo>
                <a:lnTo>
                  <a:pt x="3383" y="956"/>
                </a:lnTo>
                <a:lnTo>
                  <a:pt x="3371" y="958"/>
                </a:lnTo>
                <a:lnTo>
                  <a:pt x="3366" y="959"/>
                </a:lnTo>
                <a:lnTo>
                  <a:pt x="3359" y="959"/>
                </a:lnTo>
                <a:lnTo>
                  <a:pt x="3346" y="960"/>
                </a:lnTo>
                <a:lnTo>
                  <a:pt x="3333" y="961"/>
                </a:lnTo>
                <a:lnTo>
                  <a:pt x="3318" y="960"/>
                </a:lnTo>
                <a:lnTo>
                  <a:pt x="3304" y="959"/>
                </a:lnTo>
                <a:lnTo>
                  <a:pt x="3289" y="958"/>
                </a:lnTo>
                <a:lnTo>
                  <a:pt x="3276" y="955"/>
                </a:lnTo>
                <a:lnTo>
                  <a:pt x="3263" y="951"/>
                </a:lnTo>
                <a:lnTo>
                  <a:pt x="3251" y="947"/>
                </a:lnTo>
                <a:lnTo>
                  <a:pt x="3239" y="943"/>
                </a:lnTo>
                <a:lnTo>
                  <a:pt x="3228" y="937"/>
                </a:lnTo>
                <a:lnTo>
                  <a:pt x="3218" y="931"/>
                </a:lnTo>
                <a:lnTo>
                  <a:pt x="3209" y="924"/>
                </a:lnTo>
                <a:lnTo>
                  <a:pt x="3199" y="918"/>
                </a:lnTo>
                <a:lnTo>
                  <a:pt x="3192" y="910"/>
                </a:lnTo>
                <a:lnTo>
                  <a:pt x="3184" y="903"/>
                </a:lnTo>
                <a:lnTo>
                  <a:pt x="3177" y="894"/>
                </a:lnTo>
                <a:lnTo>
                  <a:pt x="3170" y="885"/>
                </a:lnTo>
                <a:lnTo>
                  <a:pt x="3165" y="876"/>
                </a:lnTo>
                <a:lnTo>
                  <a:pt x="3165" y="1223"/>
                </a:lnTo>
                <a:lnTo>
                  <a:pt x="2991" y="1223"/>
                </a:lnTo>
                <a:close/>
                <a:moveTo>
                  <a:pt x="3283" y="808"/>
                </a:moveTo>
                <a:lnTo>
                  <a:pt x="3296" y="808"/>
                </a:lnTo>
                <a:lnTo>
                  <a:pt x="3309" y="806"/>
                </a:lnTo>
                <a:lnTo>
                  <a:pt x="3321" y="804"/>
                </a:lnTo>
                <a:lnTo>
                  <a:pt x="3333" y="800"/>
                </a:lnTo>
                <a:lnTo>
                  <a:pt x="3339" y="798"/>
                </a:lnTo>
                <a:lnTo>
                  <a:pt x="3344" y="794"/>
                </a:lnTo>
                <a:lnTo>
                  <a:pt x="3354" y="789"/>
                </a:lnTo>
                <a:lnTo>
                  <a:pt x="3362" y="781"/>
                </a:lnTo>
                <a:lnTo>
                  <a:pt x="3367" y="778"/>
                </a:lnTo>
                <a:lnTo>
                  <a:pt x="3371" y="774"/>
                </a:lnTo>
                <a:lnTo>
                  <a:pt x="3379" y="764"/>
                </a:lnTo>
                <a:lnTo>
                  <a:pt x="3382" y="760"/>
                </a:lnTo>
                <a:lnTo>
                  <a:pt x="3385" y="754"/>
                </a:lnTo>
                <a:lnTo>
                  <a:pt x="3390" y="742"/>
                </a:lnTo>
                <a:lnTo>
                  <a:pt x="3395" y="730"/>
                </a:lnTo>
                <a:lnTo>
                  <a:pt x="3398" y="717"/>
                </a:lnTo>
                <a:lnTo>
                  <a:pt x="3401" y="703"/>
                </a:lnTo>
                <a:lnTo>
                  <a:pt x="3402" y="697"/>
                </a:lnTo>
                <a:lnTo>
                  <a:pt x="3402" y="689"/>
                </a:lnTo>
                <a:lnTo>
                  <a:pt x="3403" y="673"/>
                </a:lnTo>
                <a:lnTo>
                  <a:pt x="3402" y="658"/>
                </a:lnTo>
                <a:lnTo>
                  <a:pt x="3402" y="650"/>
                </a:lnTo>
                <a:lnTo>
                  <a:pt x="3401" y="644"/>
                </a:lnTo>
                <a:lnTo>
                  <a:pt x="3398" y="631"/>
                </a:lnTo>
                <a:lnTo>
                  <a:pt x="3395" y="618"/>
                </a:lnTo>
                <a:lnTo>
                  <a:pt x="3390" y="606"/>
                </a:lnTo>
                <a:lnTo>
                  <a:pt x="3385" y="595"/>
                </a:lnTo>
                <a:lnTo>
                  <a:pt x="3382" y="591"/>
                </a:lnTo>
                <a:lnTo>
                  <a:pt x="3379" y="585"/>
                </a:lnTo>
                <a:lnTo>
                  <a:pt x="3371" y="577"/>
                </a:lnTo>
                <a:lnTo>
                  <a:pt x="3367" y="572"/>
                </a:lnTo>
                <a:lnTo>
                  <a:pt x="3362" y="568"/>
                </a:lnTo>
                <a:lnTo>
                  <a:pt x="3354" y="562"/>
                </a:lnTo>
                <a:lnTo>
                  <a:pt x="3344" y="555"/>
                </a:lnTo>
                <a:lnTo>
                  <a:pt x="3333" y="551"/>
                </a:lnTo>
                <a:lnTo>
                  <a:pt x="3321" y="546"/>
                </a:lnTo>
                <a:lnTo>
                  <a:pt x="3316" y="545"/>
                </a:lnTo>
                <a:lnTo>
                  <a:pt x="3309" y="543"/>
                </a:lnTo>
                <a:lnTo>
                  <a:pt x="3303" y="543"/>
                </a:lnTo>
                <a:lnTo>
                  <a:pt x="3296" y="542"/>
                </a:lnTo>
                <a:lnTo>
                  <a:pt x="3283" y="541"/>
                </a:lnTo>
                <a:lnTo>
                  <a:pt x="3276" y="541"/>
                </a:lnTo>
                <a:lnTo>
                  <a:pt x="3269" y="542"/>
                </a:lnTo>
                <a:lnTo>
                  <a:pt x="3256" y="543"/>
                </a:lnTo>
                <a:lnTo>
                  <a:pt x="3245" y="546"/>
                </a:lnTo>
                <a:lnTo>
                  <a:pt x="3233" y="551"/>
                </a:lnTo>
                <a:lnTo>
                  <a:pt x="3227" y="553"/>
                </a:lnTo>
                <a:lnTo>
                  <a:pt x="3222" y="555"/>
                </a:lnTo>
                <a:lnTo>
                  <a:pt x="3211" y="562"/>
                </a:lnTo>
                <a:lnTo>
                  <a:pt x="3202" y="568"/>
                </a:lnTo>
                <a:lnTo>
                  <a:pt x="3198" y="572"/>
                </a:lnTo>
                <a:lnTo>
                  <a:pt x="3194" y="577"/>
                </a:lnTo>
                <a:lnTo>
                  <a:pt x="3185" y="585"/>
                </a:lnTo>
                <a:lnTo>
                  <a:pt x="3179" y="595"/>
                </a:lnTo>
                <a:lnTo>
                  <a:pt x="3175" y="601"/>
                </a:lnTo>
                <a:lnTo>
                  <a:pt x="3173" y="606"/>
                </a:lnTo>
                <a:lnTo>
                  <a:pt x="3168" y="618"/>
                </a:lnTo>
                <a:lnTo>
                  <a:pt x="3165" y="631"/>
                </a:lnTo>
                <a:lnTo>
                  <a:pt x="3161" y="644"/>
                </a:lnTo>
                <a:lnTo>
                  <a:pt x="3161" y="650"/>
                </a:lnTo>
                <a:lnTo>
                  <a:pt x="3160" y="658"/>
                </a:lnTo>
                <a:lnTo>
                  <a:pt x="3159" y="673"/>
                </a:lnTo>
                <a:lnTo>
                  <a:pt x="3159" y="681"/>
                </a:lnTo>
                <a:lnTo>
                  <a:pt x="3160" y="689"/>
                </a:lnTo>
                <a:lnTo>
                  <a:pt x="3161" y="697"/>
                </a:lnTo>
                <a:lnTo>
                  <a:pt x="3161" y="703"/>
                </a:lnTo>
                <a:lnTo>
                  <a:pt x="3165" y="717"/>
                </a:lnTo>
                <a:lnTo>
                  <a:pt x="3168" y="730"/>
                </a:lnTo>
                <a:lnTo>
                  <a:pt x="3173" y="742"/>
                </a:lnTo>
                <a:lnTo>
                  <a:pt x="3179" y="754"/>
                </a:lnTo>
                <a:lnTo>
                  <a:pt x="3185" y="764"/>
                </a:lnTo>
                <a:lnTo>
                  <a:pt x="3194" y="774"/>
                </a:lnTo>
                <a:lnTo>
                  <a:pt x="3198" y="778"/>
                </a:lnTo>
                <a:lnTo>
                  <a:pt x="3202" y="781"/>
                </a:lnTo>
                <a:lnTo>
                  <a:pt x="3211" y="789"/>
                </a:lnTo>
                <a:lnTo>
                  <a:pt x="3217" y="792"/>
                </a:lnTo>
                <a:lnTo>
                  <a:pt x="3222" y="794"/>
                </a:lnTo>
                <a:lnTo>
                  <a:pt x="3227" y="798"/>
                </a:lnTo>
                <a:lnTo>
                  <a:pt x="3233" y="800"/>
                </a:lnTo>
                <a:lnTo>
                  <a:pt x="3245" y="804"/>
                </a:lnTo>
                <a:lnTo>
                  <a:pt x="3250" y="805"/>
                </a:lnTo>
                <a:lnTo>
                  <a:pt x="3256" y="806"/>
                </a:lnTo>
                <a:lnTo>
                  <a:pt x="3269" y="808"/>
                </a:lnTo>
                <a:lnTo>
                  <a:pt x="3283" y="808"/>
                </a:lnTo>
                <a:close/>
                <a:moveTo>
                  <a:pt x="3794" y="307"/>
                </a:moveTo>
                <a:lnTo>
                  <a:pt x="3784" y="307"/>
                </a:lnTo>
                <a:lnTo>
                  <a:pt x="3778" y="306"/>
                </a:lnTo>
                <a:lnTo>
                  <a:pt x="3773" y="305"/>
                </a:lnTo>
                <a:lnTo>
                  <a:pt x="3762" y="303"/>
                </a:lnTo>
                <a:lnTo>
                  <a:pt x="3752" y="300"/>
                </a:lnTo>
                <a:lnTo>
                  <a:pt x="3743" y="295"/>
                </a:lnTo>
                <a:lnTo>
                  <a:pt x="3734" y="290"/>
                </a:lnTo>
                <a:lnTo>
                  <a:pt x="3730" y="287"/>
                </a:lnTo>
                <a:lnTo>
                  <a:pt x="3725" y="283"/>
                </a:lnTo>
                <a:lnTo>
                  <a:pt x="3717" y="277"/>
                </a:lnTo>
                <a:lnTo>
                  <a:pt x="3709" y="269"/>
                </a:lnTo>
                <a:lnTo>
                  <a:pt x="3706" y="265"/>
                </a:lnTo>
                <a:lnTo>
                  <a:pt x="3703" y="261"/>
                </a:lnTo>
                <a:lnTo>
                  <a:pt x="3697" y="252"/>
                </a:lnTo>
                <a:lnTo>
                  <a:pt x="3693" y="242"/>
                </a:lnTo>
                <a:lnTo>
                  <a:pt x="3689" y="233"/>
                </a:lnTo>
                <a:lnTo>
                  <a:pt x="3686" y="222"/>
                </a:lnTo>
                <a:lnTo>
                  <a:pt x="3684" y="210"/>
                </a:lnTo>
                <a:lnTo>
                  <a:pt x="3684" y="204"/>
                </a:lnTo>
                <a:lnTo>
                  <a:pt x="3684" y="198"/>
                </a:lnTo>
                <a:lnTo>
                  <a:pt x="3684" y="186"/>
                </a:lnTo>
                <a:lnTo>
                  <a:pt x="3686" y="175"/>
                </a:lnTo>
                <a:lnTo>
                  <a:pt x="3689" y="164"/>
                </a:lnTo>
                <a:lnTo>
                  <a:pt x="3691" y="159"/>
                </a:lnTo>
                <a:lnTo>
                  <a:pt x="3693" y="155"/>
                </a:lnTo>
                <a:lnTo>
                  <a:pt x="3697" y="145"/>
                </a:lnTo>
                <a:lnTo>
                  <a:pt x="3703" y="136"/>
                </a:lnTo>
                <a:lnTo>
                  <a:pt x="3706" y="132"/>
                </a:lnTo>
                <a:lnTo>
                  <a:pt x="3709" y="128"/>
                </a:lnTo>
                <a:lnTo>
                  <a:pt x="3717" y="120"/>
                </a:lnTo>
                <a:lnTo>
                  <a:pt x="3725" y="113"/>
                </a:lnTo>
                <a:lnTo>
                  <a:pt x="3734" y="107"/>
                </a:lnTo>
                <a:lnTo>
                  <a:pt x="3743" y="102"/>
                </a:lnTo>
                <a:lnTo>
                  <a:pt x="3752" y="97"/>
                </a:lnTo>
                <a:lnTo>
                  <a:pt x="3757" y="96"/>
                </a:lnTo>
                <a:lnTo>
                  <a:pt x="3762" y="94"/>
                </a:lnTo>
                <a:lnTo>
                  <a:pt x="3773" y="92"/>
                </a:lnTo>
                <a:lnTo>
                  <a:pt x="3784" y="90"/>
                </a:lnTo>
                <a:lnTo>
                  <a:pt x="3794" y="90"/>
                </a:lnTo>
                <a:lnTo>
                  <a:pt x="3805" y="90"/>
                </a:lnTo>
                <a:lnTo>
                  <a:pt x="3811" y="91"/>
                </a:lnTo>
                <a:lnTo>
                  <a:pt x="3816" y="92"/>
                </a:lnTo>
                <a:lnTo>
                  <a:pt x="3827" y="94"/>
                </a:lnTo>
                <a:lnTo>
                  <a:pt x="3836" y="97"/>
                </a:lnTo>
                <a:lnTo>
                  <a:pt x="3846" y="102"/>
                </a:lnTo>
                <a:lnTo>
                  <a:pt x="3855" y="107"/>
                </a:lnTo>
                <a:lnTo>
                  <a:pt x="3863" y="113"/>
                </a:lnTo>
                <a:lnTo>
                  <a:pt x="3871" y="120"/>
                </a:lnTo>
                <a:lnTo>
                  <a:pt x="3879" y="128"/>
                </a:lnTo>
                <a:lnTo>
                  <a:pt x="3885" y="136"/>
                </a:lnTo>
                <a:lnTo>
                  <a:pt x="3890" y="145"/>
                </a:lnTo>
                <a:lnTo>
                  <a:pt x="3895" y="155"/>
                </a:lnTo>
                <a:lnTo>
                  <a:pt x="3899" y="164"/>
                </a:lnTo>
                <a:lnTo>
                  <a:pt x="3901" y="175"/>
                </a:lnTo>
                <a:lnTo>
                  <a:pt x="3902" y="181"/>
                </a:lnTo>
                <a:lnTo>
                  <a:pt x="3903" y="186"/>
                </a:lnTo>
                <a:lnTo>
                  <a:pt x="3903" y="191"/>
                </a:lnTo>
                <a:lnTo>
                  <a:pt x="3903" y="198"/>
                </a:lnTo>
                <a:lnTo>
                  <a:pt x="3903" y="204"/>
                </a:lnTo>
                <a:lnTo>
                  <a:pt x="3903" y="210"/>
                </a:lnTo>
                <a:lnTo>
                  <a:pt x="3901" y="222"/>
                </a:lnTo>
                <a:lnTo>
                  <a:pt x="3899" y="233"/>
                </a:lnTo>
                <a:lnTo>
                  <a:pt x="3895" y="242"/>
                </a:lnTo>
                <a:lnTo>
                  <a:pt x="3890" y="252"/>
                </a:lnTo>
                <a:lnTo>
                  <a:pt x="3885" y="261"/>
                </a:lnTo>
                <a:lnTo>
                  <a:pt x="3882" y="265"/>
                </a:lnTo>
                <a:lnTo>
                  <a:pt x="3879" y="269"/>
                </a:lnTo>
                <a:lnTo>
                  <a:pt x="3871" y="277"/>
                </a:lnTo>
                <a:lnTo>
                  <a:pt x="3863" y="283"/>
                </a:lnTo>
                <a:lnTo>
                  <a:pt x="3855" y="290"/>
                </a:lnTo>
                <a:lnTo>
                  <a:pt x="3846" y="295"/>
                </a:lnTo>
                <a:lnTo>
                  <a:pt x="3836" y="300"/>
                </a:lnTo>
                <a:lnTo>
                  <a:pt x="3827" y="303"/>
                </a:lnTo>
                <a:lnTo>
                  <a:pt x="3821" y="304"/>
                </a:lnTo>
                <a:lnTo>
                  <a:pt x="3816" y="305"/>
                </a:lnTo>
                <a:lnTo>
                  <a:pt x="3805" y="307"/>
                </a:lnTo>
                <a:lnTo>
                  <a:pt x="3794" y="307"/>
                </a:lnTo>
                <a:close/>
                <a:moveTo>
                  <a:pt x="3707" y="949"/>
                </a:moveTo>
                <a:lnTo>
                  <a:pt x="3707" y="399"/>
                </a:lnTo>
                <a:lnTo>
                  <a:pt x="3881" y="399"/>
                </a:lnTo>
                <a:lnTo>
                  <a:pt x="3881" y="949"/>
                </a:lnTo>
                <a:lnTo>
                  <a:pt x="3707" y="949"/>
                </a:lnTo>
                <a:close/>
                <a:moveTo>
                  <a:pt x="4024" y="1223"/>
                </a:moveTo>
                <a:lnTo>
                  <a:pt x="4024" y="399"/>
                </a:lnTo>
                <a:lnTo>
                  <a:pt x="4198" y="399"/>
                </a:lnTo>
                <a:lnTo>
                  <a:pt x="4195" y="485"/>
                </a:lnTo>
                <a:lnTo>
                  <a:pt x="4202" y="474"/>
                </a:lnTo>
                <a:lnTo>
                  <a:pt x="4208" y="463"/>
                </a:lnTo>
                <a:lnTo>
                  <a:pt x="4217" y="453"/>
                </a:lnTo>
                <a:lnTo>
                  <a:pt x="4224" y="445"/>
                </a:lnTo>
                <a:lnTo>
                  <a:pt x="4234" y="436"/>
                </a:lnTo>
                <a:lnTo>
                  <a:pt x="4243" y="427"/>
                </a:lnTo>
                <a:lnTo>
                  <a:pt x="4253" y="421"/>
                </a:lnTo>
                <a:lnTo>
                  <a:pt x="4264" y="414"/>
                </a:lnTo>
                <a:lnTo>
                  <a:pt x="4275" y="408"/>
                </a:lnTo>
                <a:lnTo>
                  <a:pt x="4287" y="403"/>
                </a:lnTo>
                <a:lnTo>
                  <a:pt x="4300" y="398"/>
                </a:lnTo>
                <a:lnTo>
                  <a:pt x="4313" y="395"/>
                </a:lnTo>
                <a:lnTo>
                  <a:pt x="4327" y="392"/>
                </a:lnTo>
                <a:lnTo>
                  <a:pt x="4341" y="390"/>
                </a:lnTo>
                <a:lnTo>
                  <a:pt x="4356" y="388"/>
                </a:lnTo>
                <a:lnTo>
                  <a:pt x="4371" y="387"/>
                </a:lnTo>
                <a:lnTo>
                  <a:pt x="4384" y="388"/>
                </a:lnTo>
                <a:lnTo>
                  <a:pt x="4397" y="390"/>
                </a:lnTo>
                <a:lnTo>
                  <a:pt x="4409" y="392"/>
                </a:lnTo>
                <a:lnTo>
                  <a:pt x="4414" y="393"/>
                </a:lnTo>
                <a:lnTo>
                  <a:pt x="4421" y="394"/>
                </a:lnTo>
                <a:lnTo>
                  <a:pt x="4433" y="396"/>
                </a:lnTo>
                <a:lnTo>
                  <a:pt x="4444" y="400"/>
                </a:lnTo>
                <a:lnTo>
                  <a:pt x="4455" y="404"/>
                </a:lnTo>
                <a:lnTo>
                  <a:pt x="4466" y="409"/>
                </a:lnTo>
                <a:lnTo>
                  <a:pt x="4476" y="413"/>
                </a:lnTo>
                <a:lnTo>
                  <a:pt x="4487" y="420"/>
                </a:lnTo>
                <a:lnTo>
                  <a:pt x="4496" y="426"/>
                </a:lnTo>
                <a:lnTo>
                  <a:pt x="4507" y="433"/>
                </a:lnTo>
                <a:lnTo>
                  <a:pt x="4516" y="440"/>
                </a:lnTo>
                <a:lnTo>
                  <a:pt x="4526" y="449"/>
                </a:lnTo>
                <a:lnTo>
                  <a:pt x="4535" y="458"/>
                </a:lnTo>
                <a:lnTo>
                  <a:pt x="4544" y="467"/>
                </a:lnTo>
                <a:lnTo>
                  <a:pt x="4553" y="477"/>
                </a:lnTo>
                <a:lnTo>
                  <a:pt x="4560" y="487"/>
                </a:lnTo>
                <a:lnTo>
                  <a:pt x="4568" y="498"/>
                </a:lnTo>
                <a:lnTo>
                  <a:pt x="4574" y="509"/>
                </a:lnTo>
                <a:lnTo>
                  <a:pt x="4581" y="520"/>
                </a:lnTo>
                <a:lnTo>
                  <a:pt x="4586" y="532"/>
                </a:lnTo>
                <a:lnTo>
                  <a:pt x="4591" y="544"/>
                </a:lnTo>
                <a:lnTo>
                  <a:pt x="4597" y="557"/>
                </a:lnTo>
                <a:lnTo>
                  <a:pt x="4601" y="570"/>
                </a:lnTo>
                <a:lnTo>
                  <a:pt x="4604" y="583"/>
                </a:lnTo>
                <a:lnTo>
                  <a:pt x="4608" y="597"/>
                </a:lnTo>
                <a:lnTo>
                  <a:pt x="4611" y="611"/>
                </a:lnTo>
                <a:lnTo>
                  <a:pt x="4613" y="627"/>
                </a:lnTo>
                <a:lnTo>
                  <a:pt x="4614" y="642"/>
                </a:lnTo>
                <a:lnTo>
                  <a:pt x="4615" y="657"/>
                </a:lnTo>
                <a:lnTo>
                  <a:pt x="4616" y="673"/>
                </a:lnTo>
                <a:lnTo>
                  <a:pt x="4615" y="689"/>
                </a:lnTo>
                <a:lnTo>
                  <a:pt x="4614" y="705"/>
                </a:lnTo>
                <a:lnTo>
                  <a:pt x="4613" y="720"/>
                </a:lnTo>
                <a:lnTo>
                  <a:pt x="4611" y="735"/>
                </a:lnTo>
                <a:lnTo>
                  <a:pt x="4608" y="749"/>
                </a:lnTo>
                <a:lnTo>
                  <a:pt x="4604" y="763"/>
                </a:lnTo>
                <a:lnTo>
                  <a:pt x="4600" y="776"/>
                </a:lnTo>
                <a:lnTo>
                  <a:pt x="4596" y="789"/>
                </a:lnTo>
                <a:lnTo>
                  <a:pt x="4591" y="802"/>
                </a:lnTo>
                <a:lnTo>
                  <a:pt x="4586" y="815"/>
                </a:lnTo>
                <a:lnTo>
                  <a:pt x="4580" y="827"/>
                </a:lnTo>
                <a:lnTo>
                  <a:pt x="4573" y="838"/>
                </a:lnTo>
                <a:lnTo>
                  <a:pt x="4567" y="850"/>
                </a:lnTo>
                <a:lnTo>
                  <a:pt x="4559" y="860"/>
                </a:lnTo>
                <a:lnTo>
                  <a:pt x="4550" y="870"/>
                </a:lnTo>
                <a:lnTo>
                  <a:pt x="4542" y="881"/>
                </a:lnTo>
                <a:lnTo>
                  <a:pt x="4533" y="890"/>
                </a:lnTo>
                <a:lnTo>
                  <a:pt x="4523" y="899"/>
                </a:lnTo>
                <a:lnTo>
                  <a:pt x="4515" y="907"/>
                </a:lnTo>
                <a:lnTo>
                  <a:pt x="4505" y="915"/>
                </a:lnTo>
                <a:lnTo>
                  <a:pt x="4494" y="922"/>
                </a:lnTo>
                <a:lnTo>
                  <a:pt x="4485" y="929"/>
                </a:lnTo>
                <a:lnTo>
                  <a:pt x="4474" y="934"/>
                </a:lnTo>
                <a:lnTo>
                  <a:pt x="4463" y="939"/>
                </a:lnTo>
                <a:lnTo>
                  <a:pt x="4452" y="945"/>
                </a:lnTo>
                <a:lnTo>
                  <a:pt x="4440" y="949"/>
                </a:lnTo>
                <a:lnTo>
                  <a:pt x="4429" y="952"/>
                </a:lnTo>
                <a:lnTo>
                  <a:pt x="4418" y="956"/>
                </a:lnTo>
                <a:lnTo>
                  <a:pt x="4406" y="958"/>
                </a:lnTo>
                <a:lnTo>
                  <a:pt x="4399" y="959"/>
                </a:lnTo>
                <a:lnTo>
                  <a:pt x="4393" y="959"/>
                </a:lnTo>
                <a:lnTo>
                  <a:pt x="4381" y="960"/>
                </a:lnTo>
                <a:lnTo>
                  <a:pt x="4368" y="961"/>
                </a:lnTo>
                <a:lnTo>
                  <a:pt x="4353" y="960"/>
                </a:lnTo>
                <a:lnTo>
                  <a:pt x="4338" y="959"/>
                </a:lnTo>
                <a:lnTo>
                  <a:pt x="4324" y="958"/>
                </a:lnTo>
                <a:lnTo>
                  <a:pt x="4310" y="955"/>
                </a:lnTo>
                <a:lnTo>
                  <a:pt x="4297" y="951"/>
                </a:lnTo>
                <a:lnTo>
                  <a:pt x="4285" y="947"/>
                </a:lnTo>
                <a:lnTo>
                  <a:pt x="4273" y="943"/>
                </a:lnTo>
                <a:lnTo>
                  <a:pt x="4262" y="937"/>
                </a:lnTo>
                <a:lnTo>
                  <a:pt x="4252" y="931"/>
                </a:lnTo>
                <a:lnTo>
                  <a:pt x="4243" y="924"/>
                </a:lnTo>
                <a:lnTo>
                  <a:pt x="4234" y="918"/>
                </a:lnTo>
                <a:lnTo>
                  <a:pt x="4225" y="910"/>
                </a:lnTo>
                <a:lnTo>
                  <a:pt x="4218" y="903"/>
                </a:lnTo>
                <a:lnTo>
                  <a:pt x="4210" y="894"/>
                </a:lnTo>
                <a:lnTo>
                  <a:pt x="4205" y="885"/>
                </a:lnTo>
                <a:lnTo>
                  <a:pt x="4198" y="876"/>
                </a:lnTo>
                <a:lnTo>
                  <a:pt x="4198" y="1223"/>
                </a:lnTo>
                <a:lnTo>
                  <a:pt x="4024" y="1223"/>
                </a:lnTo>
                <a:close/>
                <a:moveTo>
                  <a:pt x="4317" y="808"/>
                </a:moveTo>
                <a:lnTo>
                  <a:pt x="4331" y="808"/>
                </a:lnTo>
                <a:lnTo>
                  <a:pt x="4344" y="806"/>
                </a:lnTo>
                <a:lnTo>
                  <a:pt x="4356" y="804"/>
                </a:lnTo>
                <a:lnTo>
                  <a:pt x="4367" y="800"/>
                </a:lnTo>
                <a:lnTo>
                  <a:pt x="4372" y="798"/>
                </a:lnTo>
                <a:lnTo>
                  <a:pt x="4378" y="794"/>
                </a:lnTo>
                <a:lnTo>
                  <a:pt x="4387" y="789"/>
                </a:lnTo>
                <a:lnTo>
                  <a:pt x="4397" y="781"/>
                </a:lnTo>
                <a:lnTo>
                  <a:pt x="4400" y="778"/>
                </a:lnTo>
                <a:lnTo>
                  <a:pt x="4405" y="774"/>
                </a:lnTo>
                <a:lnTo>
                  <a:pt x="4412" y="764"/>
                </a:lnTo>
                <a:lnTo>
                  <a:pt x="4415" y="760"/>
                </a:lnTo>
                <a:lnTo>
                  <a:pt x="4419" y="754"/>
                </a:lnTo>
                <a:lnTo>
                  <a:pt x="4424" y="742"/>
                </a:lnTo>
                <a:lnTo>
                  <a:pt x="4428" y="730"/>
                </a:lnTo>
                <a:lnTo>
                  <a:pt x="4433" y="717"/>
                </a:lnTo>
                <a:lnTo>
                  <a:pt x="4435" y="703"/>
                </a:lnTo>
                <a:lnTo>
                  <a:pt x="4436" y="697"/>
                </a:lnTo>
                <a:lnTo>
                  <a:pt x="4437" y="689"/>
                </a:lnTo>
                <a:lnTo>
                  <a:pt x="4437" y="673"/>
                </a:lnTo>
                <a:lnTo>
                  <a:pt x="4437" y="658"/>
                </a:lnTo>
                <a:lnTo>
                  <a:pt x="4436" y="650"/>
                </a:lnTo>
                <a:lnTo>
                  <a:pt x="4435" y="644"/>
                </a:lnTo>
                <a:lnTo>
                  <a:pt x="4433" y="631"/>
                </a:lnTo>
                <a:lnTo>
                  <a:pt x="4428" y="618"/>
                </a:lnTo>
                <a:lnTo>
                  <a:pt x="4424" y="606"/>
                </a:lnTo>
                <a:lnTo>
                  <a:pt x="4419" y="595"/>
                </a:lnTo>
                <a:lnTo>
                  <a:pt x="4415" y="591"/>
                </a:lnTo>
                <a:lnTo>
                  <a:pt x="4412" y="585"/>
                </a:lnTo>
                <a:lnTo>
                  <a:pt x="4405" y="577"/>
                </a:lnTo>
                <a:lnTo>
                  <a:pt x="4400" y="572"/>
                </a:lnTo>
                <a:lnTo>
                  <a:pt x="4397" y="568"/>
                </a:lnTo>
                <a:lnTo>
                  <a:pt x="4387" y="562"/>
                </a:lnTo>
                <a:lnTo>
                  <a:pt x="4378" y="555"/>
                </a:lnTo>
                <a:lnTo>
                  <a:pt x="4367" y="551"/>
                </a:lnTo>
                <a:lnTo>
                  <a:pt x="4356" y="546"/>
                </a:lnTo>
                <a:lnTo>
                  <a:pt x="4350" y="545"/>
                </a:lnTo>
                <a:lnTo>
                  <a:pt x="4344" y="543"/>
                </a:lnTo>
                <a:lnTo>
                  <a:pt x="4338" y="543"/>
                </a:lnTo>
                <a:lnTo>
                  <a:pt x="4331" y="542"/>
                </a:lnTo>
                <a:lnTo>
                  <a:pt x="4317" y="541"/>
                </a:lnTo>
                <a:lnTo>
                  <a:pt x="4311" y="541"/>
                </a:lnTo>
                <a:lnTo>
                  <a:pt x="4303" y="542"/>
                </a:lnTo>
                <a:lnTo>
                  <a:pt x="4290" y="543"/>
                </a:lnTo>
                <a:lnTo>
                  <a:pt x="4278" y="546"/>
                </a:lnTo>
                <a:lnTo>
                  <a:pt x="4266" y="551"/>
                </a:lnTo>
                <a:lnTo>
                  <a:pt x="4261" y="553"/>
                </a:lnTo>
                <a:lnTo>
                  <a:pt x="4256" y="555"/>
                </a:lnTo>
                <a:lnTo>
                  <a:pt x="4246" y="562"/>
                </a:lnTo>
                <a:lnTo>
                  <a:pt x="4236" y="568"/>
                </a:lnTo>
                <a:lnTo>
                  <a:pt x="4232" y="572"/>
                </a:lnTo>
                <a:lnTo>
                  <a:pt x="4227" y="577"/>
                </a:lnTo>
                <a:lnTo>
                  <a:pt x="4220" y="585"/>
                </a:lnTo>
                <a:lnTo>
                  <a:pt x="4212" y="595"/>
                </a:lnTo>
                <a:lnTo>
                  <a:pt x="4210" y="601"/>
                </a:lnTo>
                <a:lnTo>
                  <a:pt x="4207" y="606"/>
                </a:lnTo>
                <a:lnTo>
                  <a:pt x="4203" y="618"/>
                </a:lnTo>
                <a:lnTo>
                  <a:pt x="4198" y="631"/>
                </a:lnTo>
                <a:lnTo>
                  <a:pt x="4196" y="644"/>
                </a:lnTo>
                <a:lnTo>
                  <a:pt x="4195" y="650"/>
                </a:lnTo>
                <a:lnTo>
                  <a:pt x="4194" y="658"/>
                </a:lnTo>
                <a:lnTo>
                  <a:pt x="4194" y="673"/>
                </a:lnTo>
                <a:lnTo>
                  <a:pt x="4194" y="681"/>
                </a:lnTo>
                <a:lnTo>
                  <a:pt x="4194" y="689"/>
                </a:lnTo>
                <a:lnTo>
                  <a:pt x="4195" y="697"/>
                </a:lnTo>
                <a:lnTo>
                  <a:pt x="4196" y="703"/>
                </a:lnTo>
                <a:lnTo>
                  <a:pt x="4198" y="717"/>
                </a:lnTo>
                <a:lnTo>
                  <a:pt x="4203" y="730"/>
                </a:lnTo>
                <a:lnTo>
                  <a:pt x="4207" y="742"/>
                </a:lnTo>
                <a:lnTo>
                  <a:pt x="4212" y="754"/>
                </a:lnTo>
                <a:lnTo>
                  <a:pt x="4220" y="764"/>
                </a:lnTo>
                <a:lnTo>
                  <a:pt x="4227" y="774"/>
                </a:lnTo>
                <a:lnTo>
                  <a:pt x="4232" y="778"/>
                </a:lnTo>
                <a:lnTo>
                  <a:pt x="4236" y="781"/>
                </a:lnTo>
                <a:lnTo>
                  <a:pt x="4246" y="789"/>
                </a:lnTo>
                <a:lnTo>
                  <a:pt x="4250" y="792"/>
                </a:lnTo>
                <a:lnTo>
                  <a:pt x="4256" y="794"/>
                </a:lnTo>
                <a:lnTo>
                  <a:pt x="4261" y="798"/>
                </a:lnTo>
                <a:lnTo>
                  <a:pt x="4266" y="800"/>
                </a:lnTo>
                <a:lnTo>
                  <a:pt x="4278" y="804"/>
                </a:lnTo>
                <a:lnTo>
                  <a:pt x="4284" y="805"/>
                </a:lnTo>
                <a:lnTo>
                  <a:pt x="4290" y="806"/>
                </a:lnTo>
                <a:lnTo>
                  <a:pt x="4303" y="808"/>
                </a:lnTo>
                <a:lnTo>
                  <a:pt x="4317" y="808"/>
                </a:lnTo>
                <a:close/>
                <a:moveTo>
                  <a:pt x="4738" y="949"/>
                </a:moveTo>
                <a:lnTo>
                  <a:pt x="4738" y="483"/>
                </a:lnTo>
                <a:lnTo>
                  <a:pt x="4738" y="17"/>
                </a:lnTo>
                <a:lnTo>
                  <a:pt x="4911" y="17"/>
                </a:lnTo>
                <a:lnTo>
                  <a:pt x="4911" y="483"/>
                </a:lnTo>
                <a:lnTo>
                  <a:pt x="4911" y="949"/>
                </a:lnTo>
                <a:lnTo>
                  <a:pt x="4738" y="949"/>
                </a:lnTo>
                <a:close/>
                <a:moveTo>
                  <a:pt x="5147" y="307"/>
                </a:moveTo>
                <a:lnTo>
                  <a:pt x="5136" y="307"/>
                </a:lnTo>
                <a:lnTo>
                  <a:pt x="5129" y="306"/>
                </a:lnTo>
                <a:lnTo>
                  <a:pt x="5125" y="305"/>
                </a:lnTo>
                <a:lnTo>
                  <a:pt x="5114" y="303"/>
                </a:lnTo>
                <a:lnTo>
                  <a:pt x="5105" y="300"/>
                </a:lnTo>
                <a:lnTo>
                  <a:pt x="5095" y="295"/>
                </a:lnTo>
                <a:lnTo>
                  <a:pt x="5086" y="290"/>
                </a:lnTo>
                <a:lnTo>
                  <a:pt x="5082" y="287"/>
                </a:lnTo>
                <a:lnTo>
                  <a:pt x="5078" y="283"/>
                </a:lnTo>
                <a:lnTo>
                  <a:pt x="5069" y="277"/>
                </a:lnTo>
                <a:lnTo>
                  <a:pt x="5061" y="269"/>
                </a:lnTo>
                <a:lnTo>
                  <a:pt x="5058" y="265"/>
                </a:lnTo>
                <a:lnTo>
                  <a:pt x="5055" y="261"/>
                </a:lnTo>
                <a:lnTo>
                  <a:pt x="5049" y="252"/>
                </a:lnTo>
                <a:lnTo>
                  <a:pt x="5045" y="242"/>
                </a:lnTo>
                <a:lnTo>
                  <a:pt x="5041" y="233"/>
                </a:lnTo>
                <a:lnTo>
                  <a:pt x="5039" y="222"/>
                </a:lnTo>
                <a:lnTo>
                  <a:pt x="5036" y="210"/>
                </a:lnTo>
                <a:lnTo>
                  <a:pt x="5036" y="204"/>
                </a:lnTo>
                <a:lnTo>
                  <a:pt x="5035" y="198"/>
                </a:lnTo>
                <a:lnTo>
                  <a:pt x="5036" y="186"/>
                </a:lnTo>
                <a:lnTo>
                  <a:pt x="5039" y="175"/>
                </a:lnTo>
                <a:lnTo>
                  <a:pt x="5041" y="164"/>
                </a:lnTo>
                <a:lnTo>
                  <a:pt x="5043" y="159"/>
                </a:lnTo>
                <a:lnTo>
                  <a:pt x="5045" y="155"/>
                </a:lnTo>
                <a:lnTo>
                  <a:pt x="5049" y="145"/>
                </a:lnTo>
                <a:lnTo>
                  <a:pt x="5055" y="136"/>
                </a:lnTo>
                <a:lnTo>
                  <a:pt x="5058" y="132"/>
                </a:lnTo>
                <a:lnTo>
                  <a:pt x="5061" y="128"/>
                </a:lnTo>
                <a:lnTo>
                  <a:pt x="5069" y="120"/>
                </a:lnTo>
                <a:lnTo>
                  <a:pt x="5078" y="113"/>
                </a:lnTo>
                <a:lnTo>
                  <a:pt x="5086" y="107"/>
                </a:lnTo>
                <a:lnTo>
                  <a:pt x="5095" y="102"/>
                </a:lnTo>
                <a:lnTo>
                  <a:pt x="5105" y="97"/>
                </a:lnTo>
                <a:lnTo>
                  <a:pt x="5109" y="96"/>
                </a:lnTo>
                <a:lnTo>
                  <a:pt x="5114" y="94"/>
                </a:lnTo>
                <a:lnTo>
                  <a:pt x="5125" y="92"/>
                </a:lnTo>
                <a:lnTo>
                  <a:pt x="5136" y="90"/>
                </a:lnTo>
                <a:lnTo>
                  <a:pt x="5147" y="90"/>
                </a:lnTo>
                <a:lnTo>
                  <a:pt x="5157" y="90"/>
                </a:lnTo>
                <a:lnTo>
                  <a:pt x="5163" y="91"/>
                </a:lnTo>
                <a:lnTo>
                  <a:pt x="5168" y="92"/>
                </a:lnTo>
                <a:lnTo>
                  <a:pt x="5179" y="94"/>
                </a:lnTo>
                <a:lnTo>
                  <a:pt x="5189" y="97"/>
                </a:lnTo>
                <a:lnTo>
                  <a:pt x="5198" y="102"/>
                </a:lnTo>
                <a:lnTo>
                  <a:pt x="5207" y="107"/>
                </a:lnTo>
                <a:lnTo>
                  <a:pt x="5216" y="113"/>
                </a:lnTo>
                <a:lnTo>
                  <a:pt x="5223" y="120"/>
                </a:lnTo>
                <a:lnTo>
                  <a:pt x="5231" y="128"/>
                </a:lnTo>
                <a:lnTo>
                  <a:pt x="5237" y="136"/>
                </a:lnTo>
                <a:lnTo>
                  <a:pt x="5243" y="145"/>
                </a:lnTo>
                <a:lnTo>
                  <a:pt x="5247" y="155"/>
                </a:lnTo>
                <a:lnTo>
                  <a:pt x="5250" y="164"/>
                </a:lnTo>
                <a:lnTo>
                  <a:pt x="5254" y="175"/>
                </a:lnTo>
                <a:lnTo>
                  <a:pt x="5255" y="181"/>
                </a:lnTo>
                <a:lnTo>
                  <a:pt x="5256" y="186"/>
                </a:lnTo>
                <a:lnTo>
                  <a:pt x="5256" y="191"/>
                </a:lnTo>
                <a:lnTo>
                  <a:pt x="5256" y="198"/>
                </a:lnTo>
                <a:lnTo>
                  <a:pt x="5256" y="204"/>
                </a:lnTo>
                <a:lnTo>
                  <a:pt x="5256" y="210"/>
                </a:lnTo>
                <a:lnTo>
                  <a:pt x="5254" y="222"/>
                </a:lnTo>
                <a:lnTo>
                  <a:pt x="5250" y="233"/>
                </a:lnTo>
                <a:lnTo>
                  <a:pt x="5247" y="242"/>
                </a:lnTo>
                <a:lnTo>
                  <a:pt x="5243" y="252"/>
                </a:lnTo>
                <a:lnTo>
                  <a:pt x="5237" y="261"/>
                </a:lnTo>
                <a:lnTo>
                  <a:pt x="5234" y="265"/>
                </a:lnTo>
                <a:lnTo>
                  <a:pt x="5231" y="269"/>
                </a:lnTo>
                <a:lnTo>
                  <a:pt x="5223" y="277"/>
                </a:lnTo>
                <a:lnTo>
                  <a:pt x="5216" y="283"/>
                </a:lnTo>
                <a:lnTo>
                  <a:pt x="5207" y="290"/>
                </a:lnTo>
                <a:lnTo>
                  <a:pt x="5198" y="295"/>
                </a:lnTo>
                <a:lnTo>
                  <a:pt x="5189" y="300"/>
                </a:lnTo>
                <a:lnTo>
                  <a:pt x="5179" y="303"/>
                </a:lnTo>
                <a:lnTo>
                  <a:pt x="5174" y="304"/>
                </a:lnTo>
                <a:lnTo>
                  <a:pt x="5168" y="305"/>
                </a:lnTo>
                <a:lnTo>
                  <a:pt x="5157" y="307"/>
                </a:lnTo>
                <a:lnTo>
                  <a:pt x="5147" y="307"/>
                </a:lnTo>
                <a:close/>
                <a:moveTo>
                  <a:pt x="5059" y="949"/>
                </a:moveTo>
                <a:lnTo>
                  <a:pt x="5059" y="399"/>
                </a:lnTo>
                <a:lnTo>
                  <a:pt x="5233" y="399"/>
                </a:lnTo>
                <a:lnTo>
                  <a:pt x="5233" y="949"/>
                </a:lnTo>
                <a:lnTo>
                  <a:pt x="5059" y="949"/>
                </a:lnTo>
                <a:close/>
                <a:moveTo>
                  <a:pt x="5701" y="623"/>
                </a:moveTo>
                <a:lnTo>
                  <a:pt x="5700" y="611"/>
                </a:lnTo>
                <a:lnTo>
                  <a:pt x="5699" y="601"/>
                </a:lnTo>
                <a:lnTo>
                  <a:pt x="5696" y="591"/>
                </a:lnTo>
                <a:lnTo>
                  <a:pt x="5693" y="582"/>
                </a:lnTo>
                <a:lnTo>
                  <a:pt x="5690" y="574"/>
                </a:lnTo>
                <a:lnTo>
                  <a:pt x="5686" y="566"/>
                </a:lnTo>
                <a:lnTo>
                  <a:pt x="5683" y="563"/>
                </a:lnTo>
                <a:lnTo>
                  <a:pt x="5681" y="559"/>
                </a:lnTo>
                <a:lnTo>
                  <a:pt x="5676" y="553"/>
                </a:lnTo>
                <a:lnTo>
                  <a:pt x="5669" y="548"/>
                </a:lnTo>
                <a:lnTo>
                  <a:pt x="5663" y="543"/>
                </a:lnTo>
                <a:lnTo>
                  <a:pt x="5655" y="540"/>
                </a:lnTo>
                <a:lnTo>
                  <a:pt x="5648" y="537"/>
                </a:lnTo>
                <a:lnTo>
                  <a:pt x="5639" y="533"/>
                </a:lnTo>
                <a:lnTo>
                  <a:pt x="5629" y="532"/>
                </a:lnTo>
                <a:lnTo>
                  <a:pt x="5620" y="531"/>
                </a:lnTo>
                <a:lnTo>
                  <a:pt x="5609" y="531"/>
                </a:lnTo>
                <a:lnTo>
                  <a:pt x="5597" y="531"/>
                </a:lnTo>
                <a:lnTo>
                  <a:pt x="5586" y="532"/>
                </a:lnTo>
                <a:lnTo>
                  <a:pt x="5575" y="533"/>
                </a:lnTo>
                <a:lnTo>
                  <a:pt x="5565" y="536"/>
                </a:lnTo>
                <a:lnTo>
                  <a:pt x="5556" y="538"/>
                </a:lnTo>
                <a:lnTo>
                  <a:pt x="5547" y="541"/>
                </a:lnTo>
                <a:lnTo>
                  <a:pt x="5539" y="544"/>
                </a:lnTo>
                <a:lnTo>
                  <a:pt x="5531" y="548"/>
                </a:lnTo>
                <a:lnTo>
                  <a:pt x="5517" y="556"/>
                </a:lnTo>
                <a:lnTo>
                  <a:pt x="5511" y="561"/>
                </a:lnTo>
                <a:lnTo>
                  <a:pt x="5504" y="564"/>
                </a:lnTo>
                <a:lnTo>
                  <a:pt x="5493" y="572"/>
                </a:lnTo>
                <a:lnTo>
                  <a:pt x="5489" y="577"/>
                </a:lnTo>
                <a:lnTo>
                  <a:pt x="5484" y="581"/>
                </a:lnTo>
                <a:lnTo>
                  <a:pt x="5388" y="478"/>
                </a:lnTo>
                <a:lnTo>
                  <a:pt x="5397" y="469"/>
                </a:lnTo>
                <a:lnTo>
                  <a:pt x="5402" y="464"/>
                </a:lnTo>
                <a:lnTo>
                  <a:pt x="5407" y="460"/>
                </a:lnTo>
                <a:lnTo>
                  <a:pt x="5417" y="451"/>
                </a:lnTo>
                <a:lnTo>
                  <a:pt x="5429" y="443"/>
                </a:lnTo>
                <a:lnTo>
                  <a:pt x="5439" y="435"/>
                </a:lnTo>
                <a:lnTo>
                  <a:pt x="5452" y="427"/>
                </a:lnTo>
                <a:lnTo>
                  <a:pt x="5464" y="421"/>
                </a:lnTo>
                <a:lnTo>
                  <a:pt x="5477" y="414"/>
                </a:lnTo>
                <a:lnTo>
                  <a:pt x="5491" y="408"/>
                </a:lnTo>
                <a:lnTo>
                  <a:pt x="5506" y="403"/>
                </a:lnTo>
                <a:lnTo>
                  <a:pt x="5524" y="398"/>
                </a:lnTo>
                <a:lnTo>
                  <a:pt x="5541" y="395"/>
                </a:lnTo>
                <a:lnTo>
                  <a:pt x="5560" y="392"/>
                </a:lnTo>
                <a:lnTo>
                  <a:pt x="5581" y="390"/>
                </a:lnTo>
                <a:lnTo>
                  <a:pt x="5602" y="388"/>
                </a:lnTo>
                <a:lnTo>
                  <a:pt x="5626" y="387"/>
                </a:lnTo>
                <a:lnTo>
                  <a:pt x="5639" y="388"/>
                </a:lnTo>
                <a:lnTo>
                  <a:pt x="5652" y="388"/>
                </a:lnTo>
                <a:lnTo>
                  <a:pt x="5665" y="390"/>
                </a:lnTo>
                <a:lnTo>
                  <a:pt x="5677" y="392"/>
                </a:lnTo>
                <a:lnTo>
                  <a:pt x="5689" y="394"/>
                </a:lnTo>
                <a:lnTo>
                  <a:pt x="5701" y="396"/>
                </a:lnTo>
                <a:lnTo>
                  <a:pt x="5713" y="399"/>
                </a:lnTo>
                <a:lnTo>
                  <a:pt x="5723" y="403"/>
                </a:lnTo>
                <a:lnTo>
                  <a:pt x="5734" y="407"/>
                </a:lnTo>
                <a:lnTo>
                  <a:pt x="5745" y="411"/>
                </a:lnTo>
                <a:lnTo>
                  <a:pt x="5756" y="415"/>
                </a:lnTo>
                <a:lnTo>
                  <a:pt x="5766" y="421"/>
                </a:lnTo>
                <a:lnTo>
                  <a:pt x="5775" y="427"/>
                </a:lnTo>
                <a:lnTo>
                  <a:pt x="5784" y="433"/>
                </a:lnTo>
                <a:lnTo>
                  <a:pt x="5794" y="440"/>
                </a:lnTo>
                <a:lnTo>
                  <a:pt x="5802" y="448"/>
                </a:lnTo>
                <a:lnTo>
                  <a:pt x="5811" y="456"/>
                </a:lnTo>
                <a:lnTo>
                  <a:pt x="5818" y="463"/>
                </a:lnTo>
                <a:lnTo>
                  <a:pt x="5825" y="473"/>
                </a:lnTo>
                <a:lnTo>
                  <a:pt x="5833" y="482"/>
                </a:lnTo>
                <a:lnTo>
                  <a:pt x="5839" y="492"/>
                </a:lnTo>
                <a:lnTo>
                  <a:pt x="5844" y="502"/>
                </a:lnTo>
                <a:lnTo>
                  <a:pt x="5850" y="513"/>
                </a:lnTo>
                <a:lnTo>
                  <a:pt x="5854" y="525"/>
                </a:lnTo>
                <a:lnTo>
                  <a:pt x="5858" y="537"/>
                </a:lnTo>
                <a:lnTo>
                  <a:pt x="5862" y="550"/>
                </a:lnTo>
                <a:lnTo>
                  <a:pt x="5865" y="563"/>
                </a:lnTo>
                <a:lnTo>
                  <a:pt x="5868" y="577"/>
                </a:lnTo>
                <a:lnTo>
                  <a:pt x="5870" y="591"/>
                </a:lnTo>
                <a:lnTo>
                  <a:pt x="5871" y="606"/>
                </a:lnTo>
                <a:lnTo>
                  <a:pt x="5872" y="621"/>
                </a:lnTo>
                <a:lnTo>
                  <a:pt x="5874" y="637"/>
                </a:lnTo>
                <a:lnTo>
                  <a:pt x="5874" y="949"/>
                </a:lnTo>
                <a:lnTo>
                  <a:pt x="5701" y="949"/>
                </a:lnTo>
                <a:lnTo>
                  <a:pt x="5704" y="873"/>
                </a:lnTo>
                <a:lnTo>
                  <a:pt x="5696" y="884"/>
                </a:lnTo>
                <a:lnTo>
                  <a:pt x="5689" y="895"/>
                </a:lnTo>
                <a:lnTo>
                  <a:pt x="5680" y="905"/>
                </a:lnTo>
                <a:lnTo>
                  <a:pt x="5672" y="913"/>
                </a:lnTo>
                <a:lnTo>
                  <a:pt x="5663" y="922"/>
                </a:lnTo>
                <a:lnTo>
                  <a:pt x="5654" y="929"/>
                </a:lnTo>
                <a:lnTo>
                  <a:pt x="5645" y="935"/>
                </a:lnTo>
                <a:lnTo>
                  <a:pt x="5635" y="940"/>
                </a:lnTo>
                <a:lnTo>
                  <a:pt x="5625" y="946"/>
                </a:lnTo>
                <a:lnTo>
                  <a:pt x="5620" y="948"/>
                </a:lnTo>
                <a:lnTo>
                  <a:pt x="5614" y="950"/>
                </a:lnTo>
                <a:lnTo>
                  <a:pt x="5604" y="953"/>
                </a:lnTo>
                <a:lnTo>
                  <a:pt x="5593" y="956"/>
                </a:lnTo>
                <a:lnTo>
                  <a:pt x="5581" y="959"/>
                </a:lnTo>
                <a:lnTo>
                  <a:pt x="5568" y="960"/>
                </a:lnTo>
                <a:lnTo>
                  <a:pt x="5555" y="961"/>
                </a:lnTo>
                <a:lnTo>
                  <a:pt x="5542" y="961"/>
                </a:lnTo>
                <a:lnTo>
                  <a:pt x="5523" y="961"/>
                </a:lnTo>
                <a:lnTo>
                  <a:pt x="5514" y="960"/>
                </a:lnTo>
                <a:lnTo>
                  <a:pt x="5504" y="959"/>
                </a:lnTo>
                <a:lnTo>
                  <a:pt x="5496" y="958"/>
                </a:lnTo>
                <a:lnTo>
                  <a:pt x="5487" y="956"/>
                </a:lnTo>
                <a:lnTo>
                  <a:pt x="5478" y="955"/>
                </a:lnTo>
                <a:lnTo>
                  <a:pt x="5470" y="952"/>
                </a:lnTo>
                <a:lnTo>
                  <a:pt x="5453" y="947"/>
                </a:lnTo>
                <a:lnTo>
                  <a:pt x="5437" y="939"/>
                </a:lnTo>
                <a:lnTo>
                  <a:pt x="5430" y="936"/>
                </a:lnTo>
                <a:lnTo>
                  <a:pt x="5422" y="932"/>
                </a:lnTo>
                <a:lnTo>
                  <a:pt x="5408" y="922"/>
                </a:lnTo>
                <a:lnTo>
                  <a:pt x="5400" y="918"/>
                </a:lnTo>
                <a:lnTo>
                  <a:pt x="5394" y="911"/>
                </a:lnTo>
                <a:lnTo>
                  <a:pt x="5389" y="906"/>
                </a:lnTo>
                <a:lnTo>
                  <a:pt x="5383" y="899"/>
                </a:lnTo>
                <a:lnTo>
                  <a:pt x="5378" y="892"/>
                </a:lnTo>
                <a:lnTo>
                  <a:pt x="5373" y="885"/>
                </a:lnTo>
                <a:lnTo>
                  <a:pt x="5369" y="878"/>
                </a:lnTo>
                <a:lnTo>
                  <a:pt x="5365" y="869"/>
                </a:lnTo>
                <a:lnTo>
                  <a:pt x="5362" y="860"/>
                </a:lnTo>
                <a:lnTo>
                  <a:pt x="5358" y="852"/>
                </a:lnTo>
                <a:lnTo>
                  <a:pt x="5356" y="842"/>
                </a:lnTo>
                <a:lnTo>
                  <a:pt x="5353" y="832"/>
                </a:lnTo>
                <a:lnTo>
                  <a:pt x="5352" y="821"/>
                </a:lnTo>
                <a:lnTo>
                  <a:pt x="5351" y="811"/>
                </a:lnTo>
                <a:lnTo>
                  <a:pt x="5350" y="800"/>
                </a:lnTo>
                <a:lnTo>
                  <a:pt x="5349" y="788"/>
                </a:lnTo>
                <a:lnTo>
                  <a:pt x="5349" y="777"/>
                </a:lnTo>
                <a:lnTo>
                  <a:pt x="5350" y="767"/>
                </a:lnTo>
                <a:lnTo>
                  <a:pt x="5351" y="756"/>
                </a:lnTo>
                <a:lnTo>
                  <a:pt x="5353" y="748"/>
                </a:lnTo>
                <a:lnTo>
                  <a:pt x="5355" y="738"/>
                </a:lnTo>
                <a:lnTo>
                  <a:pt x="5358" y="729"/>
                </a:lnTo>
                <a:lnTo>
                  <a:pt x="5362" y="721"/>
                </a:lnTo>
                <a:lnTo>
                  <a:pt x="5365" y="713"/>
                </a:lnTo>
                <a:lnTo>
                  <a:pt x="5369" y="705"/>
                </a:lnTo>
                <a:lnTo>
                  <a:pt x="5373" y="698"/>
                </a:lnTo>
                <a:lnTo>
                  <a:pt x="5378" y="690"/>
                </a:lnTo>
                <a:lnTo>
                  <a:pt x="5384" y="684"/>
                </a:lnTo>
                <a:lnTo>
                  <a:pt x="5390" y="677"/>
                </a:lnTo>
                <a:lnTo>
                  <a:pt x="5396" y="672"/>
                </a:lnTo>
                <a:lnTo>
                  <a:pt x="5403" y="667"/>
                </a:lnTo>
                <a:lnTo>
                  <a:pt x="5410" y="661"/>
                </a:lnTo>
                <a:lnTo>
                  <a:pt x="5425" y="653"/>
                </a:lnTo>
                <a:lnTo>
                  <a:pt x="5434" y="648"/>
                </a:lnTo>
                <a:lnTo>
                  <a:pt x="5443" y="644"/>
                </a:lnTo>
                <a:lnTo>
                  <a:pt x="5461" y="637"/>
                </a:lnTo>
                <a:lnTo>
                  <a:pt x="5480" y="632"/>
                </a:lnTo>
                <a:lnTo>
                  <a:pt x="5491" y="630"/>
                </a:lnTo>
                <a:lnTo>
                  <a:pt x="5502" y="628"/>
                </a:lnTo>
                <a:lnTo>
                  <a:pt x="5524" y="624"/>
                </a:lnTo>
                <a:lnTo>
                  <a:pt x="5535" y="624"/>
                </a:lnTo>
                <a:lnTo>
                  <a:pt x="5547" y="623"/>
                </a:lnTo>
                <a:lnTo>
                  <a:pt x="5573" y="623"/>
                </a:lnTo>
                <a:lnTo>
                  <a:pt x="5701" y="623"/>
                </a:lnTo>
                <a:close/>
                <a:moveTo>
                  <a:pt x="5701" y="726"/>
                </a:moveTo>
                <a:lnTo>
                  <a:pt x="5582" y="726"/>
                </a:lnTo>
                <a:lnTo>
                  <a:pt x="5574" y="726"/>
                </a:lnTo>
                <a:lnTo>
                  <a:pt x="5567" y="727"/>
                </a:lnTo>
                <a:lnTo>
                  <a:pt x="5559" y="728"/>
                </a:lnTo>
                <a:lnTo>
                  <a:pt x="5557" y="728"/>
                </a:lnTo>
                <a:lnTo>
                  <a:pt x="5554" y="729"/>
                </a:lnTo>
                <a:lnTo>
                  <a:pt x="5547" y="732"/>
                </a:lnTo>
                <a:lnTo>
                  <a:pt x="5543" y="734"/>
                </a:lnTo>
                <a:lnTo>
                  <a:pt x="5538" y="736"/>
                </a:lnTo>
                <a:lnTo>
                  <a:pt x="5533" y="739"/>
                </a:lnTo>
                <a:lnTo>
                  <a:pt x="5530" y="743"/>
                </a:lnTo>
                <a:lnTo>
                  <a:pt x="5527" y="747"/>
                </a:lnTo>
                <a:lnTo>
                  <a:pt x="5525" y="751"/>
                </a:lnTo>
                <a:lnTo>
                  <a:pt x="5523" y="755"/>
                </a:lnTo>
                <a:lnTo>
                  <a:pt x="5520" y="760"/>
                </a:lnTo>
                <a:lnTo>
                  <a:pt x="5519" y="765"/>
                </a:lnTo>
                <a:lnTo>
                  <a:pt x="5519" y="771"/>
                </a:lnTo>
                <a:lnTo>
                  <a:pt x="5518" y="776"/>
                </a:lnTo>
                <a:lnTo>
                  <a:pt x="5519" y="782"/>
                </a:lnTo>
                <a:lnTo>
                  <a:pt x="5520" y="788"/>
                </a:lnTo>
                <a:lnTo>
                  <a:pt x="5521" y="792"/>
                </a:lnTo>
                <a:lnTo>
                  <a:pt x="5524" y="798"/>
                </a:lnTo>
                <a:lnTo>
                  <a:pt x="5526" y="802"/>
                </a:lnTo>
                <a:lnTo>
                  <a:pt x="5529" y="805"/>
                </a:lnTo>
                <a:lnTo>
                  <a:pt x="5533" y="810"/>
                </a:lnTo>
                <a:lnTo>
                  <a:pt x="5538" y="813"/>
                </a:lnTo>
                <a:lnTo>
                  <a:pt x="5543" y="816"/>
                </a:lnTo>
                <a:lnTo>
                  <a:pt x="5548" y="818"/>
                </a:lnTo>
                <a:lnTo>
                  <a:pt x="5555" y="820"/>
                </a:lnTo>
                <a:lnTo>
                  <a:pt x="5561" y="822"/>
                </a:lnTo>
                <a:lnTo>
                  <a:pt x="5568" y="824"/>
                </a:lnTo>
                <a:lnTo>
                  <a:pt x="5577" y="825"/>
                </a:lnTo>
                <a:lnTo>
                  <a:pt x="5584" y="826"/>
                </a:lnTo>
                <a:lnTo>
                  <a:pt x="5594" y="826"/>
                </a:lnTo>
                <a:lnTo>
                  <a:pt x="5607" y="825"/>
                </a:lnTo>
                <a:lnTo>
                  <a:pt x="5619" y="824"/>
                </a:lnTo>
                <a:lnTo>
                  <a:pt x="5629" y="822"/>
                </a:lnTo>
                <a:lnTo>
                  <a:pt x="5640" y="820"/>
                </a:lnTo>
                <a:lnTo>
                  <a:pt x="5650" y="817"/>
                </a:lnTo>
                <a:lnTo>
                  <a:pt x="5659" y="814"/>
                </a:lnTo>
                <a:lnTo>
                  <a:pt x="5666" y="810"/>
                </a:lnTo>
                <a:lnTo>
                  <a:pt x="5674" y="804"/>
                </a:lnTo>
                <a:lnTo>
                  <a:pt x="5680" y="799"/>
                </a:lnTo>
                <a:lnTo>
                  <a:pt x="5686" y="793"/>
                </a:lnTo>
                <a:lnTo>
                  <a:pt x="5690" y="787"/>
                </a:lnTo>
                <a:lnTo>
                  <a:pt x="5694" y="779"/>
                </a:lnTo>
                <a:lnTo>
                  <a:pt x="5696" y="773"/>
                </a:lnTo>
                <a:lnTo>
                  <a:pt x="5699" y="765"/>
                </a:lnTo>
                <a:lnTo>
                  <a:pt x="5700" y="756"/>
                </a:lnTo>
                <a:lnTo>
                  <a:pt x="5701" y="748"/>
                </a:lnTo>
                <a:lnTo>
                  <a:pt x="5701" y="726"/>
                </a:lnTo>
                <a:close/>
                <a:moveTo>
                  <a:pt x="6099" y="957"/>
                </a:moveTo>
                <a:lnTo>
                  <a:pt x="6088" y="957"/>
                </a:lnTo>
                <a:lnTo>
                  <a:pt x="6083" y="956"/>
                </a:lnTo>
                <a:lnTo>
                  <a:pt x="6078" y="955"/>
                </a:lnTo>
                <a:lnTo>
                  <a:pt x="6068" y="952"/>
                </a:lnTo>
                <a:lnTo>
                  <a:pt x="6057" y="949"/>
                </a:lnTo>
                <a:lnTo>
                  <a:pt x="6049" y="945"/>
                </a:lnTo>
                <a:lnTo>
                  <a:pt x="6039" y="939"/>
                </a:lnTo>
                <a:lnTo>
                  <a:pt x="6036" y="936"/>
                </a:lnTo>
                <a:lnTo>
                  <a:pt x="6031" y="934"/>
                </a:lnTo>
                <a:lnTo>
                  <a:pt x="6023" y="926"/>
                </a:lnTo>
                <a:lnTo>
                  <a:pt x="6019" y="923"/>
                </a:lnTo>
                <a:lnTo>
                  <a:pt x="6015" y="919"/>
                </a:lnTo>
                <a:lnTo>
                  <a:pt x="6009" y="910"/>
                </a:lnTo>
                <a:lnTo>
                  <a:pt x="6003" y="902"/>
                </a:lnTo>
                <a:lnTo>
                  <a:pt x="5999" y="892"/>
                </a:lnTo>
                <a:lnTo>
                  <a:pt x="5996" y="882"/>
                </a:lnTo>
                <a:lnTo>
                  <a:pt x="5992" y="871"/>
                </a:lnTo>
                <a:lnTo>
                  <a:pt x="5991" y="859"/>
                </a:lnTo>
                <a:lnTo>
                  <a:pt x="5990" y="854"/>
                </a:lnTo>
                <a:lnTo>
                  <a:pt x="5990" y="847"/>
                </a:lnTo>
                <a:lnTo>
                  <a:pt x="5991" y="835"/>
                </a:lnTo>
                <a:lnTo>
                  <a:pt x="5992" y="825"/>
                </a:lnTo>
                <a:lnTo>
                  <a:pt x="5996" y="814"/>
                </a:lnTo>
                <a:lnTo>
                  <a:pt x="5999" y="804"/>
                </a:lnTo>
                <a:lnTo>
                  <a:pt x="6003" y="794"/>
                </a:lnTo>
                <a:lnTo>
                  <a:pt x="6009" y="786"/>
                </a:lnTo>
                <a:lnTo>
                  <a:pt x="6012" y="781"/>
                </a:lnTo>
                <a:lnTo>
                  <a:pt x="6015" y="777"/>
                </a:lnTo>
                <a:lnTo>
                  <a:pt x="6019" y="774"/>
                </a:lnTo>
                <a:lnTo>
                  <a:pt x="6023" y="769"/>
                </a:lnTo>
                <a:lnTo>
                  <a:pt x="6031" y="763"/>
                </a:lnTo>
                <a:lnTo>
                  <a:pt x="6039" y="756"/>
                </a:lnTo>
                <a:lnTo>
                  <a:pt x="6049" y="751"/>
                </a:lnTo>
                <a:lnTo>
                  <a:pt x="6057" y="747"/>
                </a:lnTo>
                <a:lnTo>
                  <a:pt x="6068" y="743"/>
                </a:lnTo>
                <a:lnTo>
                  <a:pt x="6072" y="742"/>
                </a:lnTo>
                <a:lnTo>
                  <a:pt x="6078" y="741"/>
                </a:lnTo>
                <a:lnTo>
                  <a:pt x="6088" y="739"/>
                </a:lnTo>
                <a:lnTo>
                  <a:pt x="6099" y="739"/>
                </a:lnTo>
                <a:lnTo>
                  <a:pt x="6111" y="739"/>
                </a:lnTo>
                <a:lnTo>
                  <a:pt x="6121" y="741"/>
                </a:lnTo>
                <a:lnTo>
                  <a:pt x="6126" y="742"/>
                </a:lnTo>
                <a:lnTo>
                  <a:pt x="6132" y="743"/>
                </a:lnTo>
                <a:lnTo>
                  <a:pt x="6141" y="747"/>
                </a:lnTo>
                <a:lnTo>
                  <a:pt x="6150" y="751"/>
                </a:lnTo>
                <a:lnTo>
                  <a:pt x="6159" y="756"/>
                </a:lnTo>
                <a:lnTo>
                  <a:pt x="6167" y="763"/>
                </a:lnTo>
                <a:lnTo>
                  <a:pt x="6176" y="769"/>
                </a:lnTo>
                <a:lnTo>
                  <a:pt x="6182" y="777"/>
                </a:lnTo>
                <a:lnTo>
                  <a:pt x="6189" y="786"/>
                </a:lnTo>
                <a:lnTo>
                  <a:pt x="6194" y="794"/>
                </a:lnTo>
                <a:lnTo>
                  <a:pt x="6199" y="804"/>
                </a:lnTo>
                <a:lnTo>
                  <a:pt x="6203" y="814"/>
                </a:lnTo>
                <a:lnTo>
                  <a:pt x="6205" y="825"/>
                </a:lnTo>
                <a:lnTo>
                  <a:pt x="6206" y="830"/>
                </a:lnTo>
                <a:lnTo>
                  <a:pt x="6207" y="835"/>
                </a:lnTo>
                <a:lnTo>
                  <a:pt x="6207" y="842"/>
                </a:lnTo>
                <a:lnTo>
                  <a:pt x="6208" y="847"/>
                </a:lnTo>
                <a:lnTo>
                  <a:pt x="6207" y="854"/>
                </a:lnTo>
                <a:lnTo>
                  <a:pt x="6207" y="859"/>
                </a:lnTo>
                <a:lnTo>
                  <a:pt x="6205" y="871"/>
                </a:lnTo>
                <a:lnTo>
                  <a:pt x="6203" y="882"/>
                </a:lnTo>
                <a:lnTo>
                  <a:pt x="6199" y="892"/>
                </a:lnTo>
                <a:lnTo>
                  <a:pt x="6194" y="902"/>
                </a:lnTo>
                <a:lnTo>
                  <a:pt x="6189" y="910"/>
                </a:lnTo>
                <a:lnTo>
                  <a:pt x="6186" y="915"/>
                </a:lnTo>
                <a:lnTo>
                  <a:pt x="6182" y="919"/>
                </a:lnTo>
                <a:lnTo>
                  <a:pt x="6176" y="926"/>
                </a:lnTo>
                <a:lnTo>
                  <a:pt x="6172" y="930"/>
                </a:lnTo>
                <a:lnTo>
                  <a:pt x="6167" y="934"/>
                </a:lnTo>
                <a:lnTo>
                  <a:pt x="6159" y="939"/>
                </a:lnTo>
                <a:lnTo>
                  <a:pt x="6150" y="945"/>
                </a:lnTo>
                <a:lnTo>
                  <a:pt x="6141" y="949"/>
                </a:lnTo>
                <a:lnTo>
                  <a:pt x="6132" y="952"/>
                </a:lnTo>
                <a:lnTo>
                  <a:pt x="6121" y="955"/>
                </a:lnTo>
                <a:lnTo>
                  <a:pt x="6111" y="957"/>
                </a:lnTo>
                <a:lnTo>
                  <a:pt x="6099" y="957"/>
                </a:lnTo>
                <a:close/>
                <a:moveTo>
                  <a:pt x="6366" y="949"/>
                </a:moveTo>
                <a:lnTo>
                  <a:pt x="6366" y="544"/>
                </a:lnTo>
                <a:lnTo>
                  <a:pt x="6274" y="544"/>
                </a:lnTo>
                <a:lnTo>
                  <a:pt x="6274" y="399"/>
                </a:lnTo>
                <a:lnTo>
                  <a:pt x="6366" y="399"/>
                </a:lnTo>
                <a:lnTo>
                  <a:pt x="6366" y="214"/>
                </a:lnTo>
                <a:lnTo>
                  <a:pt x="6366" y="201"/>
                </a:lnTo>
                <a:lnTo>
                  <a:pt x="6366" y="189"/>
                </a:lnTo>
                <a:lnTo>
                  <a:pt x="6367" y="176"/>
                </a:lnTo>
                <a:lnTo>
                  <a:pt x="6369" y="164"/>
                </a:lnTo>
                <a:lnTo>
                  <a:pt x="6370" y="154"/>
                </a:lnTo>
                <a:lnTo>
                  <a:pt x="6373" y="142"/>
                </a:lnTo>
                <a:lnTo>
                  <a:pt x="6378" y="121"/>
                </a:lnTo>
                <a:lnTo>
                  <a:pt x="6386" y="102"/>
                </a:lnTo>
                <a:lnTo>
                  <a:pt x="6390" y="93"/>
                </a:lnTo>
                <a:lnTo>
                  <a:pt x="6394" y="84"/>
                </a:lnTo>
                <a:lnTo>
                  <a:pt x="6398" y="77"/>
                </a:lnTo>
                <a:lnTo>
                  <a:pt x="6404" y="68"/>
                </a:lnTo>
                <a:lnTo>
                  <a:pt x="6410" y="62"/>
                </a:lnTo>
                <a:lnTo>
                  <a:pt x="6416" y="54"/>
                </a:lnTo>
                <a:lnTo>
                  <a:pt x="6422" y="47"/>
                </a:lnTo>
                <a:lnTo>
                  <a:pt x="6430" y="42"/>
                </a:lnTo>
                <a:lnTo>
                  <a:pt x="6437" y="36"/>
                </a:lnTo>
                <a:lnTo>
                  <a:pt x="6445" y="30"/>
                </a:lnTo>
                <a:lnTo>
                  <a:pt x="6452" y="26"/>
                </a:lnTo>
                <a:lnTo>
                  <a:pt x="6461" y="21"/>
                </a:lnTo>
                <a:lnTo>
                  <a:pt x="6470" y="17"/>
                </a:lnTo>
                <a:lnTo>
                  <a:pt x="6479" y="14"/>
                </a:lnTo>
                <a:lnTo>
                  <a:pt x="6489" y="11"/>
                </a:lnTo>
                <a:lnTo>
                  <a:pt x="6499" y="7"/>
                </a:lnTo>
                <a:lnTo>
                  <a:pt x="6521" y="4"/>
                </a:lnTo>
                <a:lnTo>
                  <a:pt x="6531" y="2"/>
                </a:lnTo>
                <a:lnTo>
                  <a:pt x="6543" y="1"/>
                </a:lnTo>
                <a:lnTo>
                  <a:pt x="6555" y="1"/>
                </a:lnTo>
                <a:lnTo>
                  <a:pt x="6568" y="0"/>
                </a:lnTo>
                <a:lnTo>
                  <a:pt x="6582" y="1"/>
                </a:lnTo>
                <a:lnTo>
                  <a:pt x="6596" y="1"/>
                </a:lnTo>
                <a:lnTo>
                  <a:pt x="6609" y="3"/>
                </a:lnTo>
                <a:lnTo>
                  <a:pt x="6621" y="5"/>
                </a:lnTo>
                <a:lnTo>
                  <a:pt x="6633" y="7"/>
                </a:lnTo>
                <a:lnTo>
                  <a:pt x="6645" y="11"/>
                </a:lnTo>
                <a:lnTo>
                  <a:pt x="6656" y="14"/>
                </a:lnTo>
                <a:lnTo>
                  <a:pt x="6666" y="18"/>
                </a:lnTo>
                <a:lnTo>
                  <a:pt x="6676" y="23"/>
                </a:lnTo>
                <a:lnTo>
                  <a:pt x="6686" y="28"/>
                </a:lnTo>
                <a:lnTo>
                  <a:pt x="6695" y="33"/>
                </a:lnTo>
                <a:lnTo>
                  <a:pt x="6704" y="40"/>
                </a:lnTo>
                <a:lnTo>
                  <a:pt x="6713" y="47"/>
                </a:lnTo>
                <a:lnTo>
                  <a:pt x="6721" y="55"/>
                </a:lnTo>
                <a:lnTo>
                  <a:pt x="6729" y="63"/>
                </a:lnTo>
                <a:lnTo>
                  <a:pt x="6737" y="71"/>
                </a:lnTo>
                <a:lnTo>
                  <a:pt x="6643" y="186"/>
                </a:lnTo>
                <a:lnTo>
                  <a:pt x="6638" y="181"/>
                </a:lnTo>
                <a:lnTo>
                  <a:pt x="6633" y="175"/>
                </a:lnTo>
                <a:lnTo>
                  <a:pt x="6626" y="170"/>
                </a:lnTo>
                <a:lnTo>
                  <a:pt x="6620" y="165"/>
                </a:lnTo>
                <a:lnTo>
                  <a:pt x="6613" y="162"/>
                </a:lnTo>
                <a:lnTo>
                  <a:pt x="6606" y="159"/>
                </a:lnTo>
                <a:lnTo>
                  <a:pt x="6602" y="158"/>
                </a:lnTo>
                <a:lnTo>
                  <a:pt x="6597" y="157"/>
                </a:lnTo>
                <a:lnTo>
                  <a:pt x="6587" y="157"/>
                </a:lnTo>
                <a:lnTo>
                  <a:pt x="6577" y="157"/>
                </a:lnTo>
                <a:lnTo>
                  <a:pt x="6572" y="158"/>
                </a:lnTo>
                <a:lnTo>
                  <a:pt x="6568" y="159"/>
                </a:lnTo>
                <a:lnTo>
                  <a:pt x="6564" y="161"/>
                </a:lnTo>
                <a:lnTo>
                  <a:pt x="6559" y="163"/>
                </a:lnTo>
                <a:lnTo>
                  <a:pt x="6556" y="167"/>
                </a:lnTo>
                <a:lnTo>
                  <a:pt x="6553" y="169"/>
                </a:lnTo>
                <a:lnTo>
                  <a:pt x="6550" y="173"/>
                </a:lnTo>
                <a:lnTo>
                  <a:pt x="6548" y="176"/>
                </a:lnTo>
                <a:lnTo>
                  <a:pt x="6545" y="182"/>
                </a:lnTo>
                <a:lnTo>
                  <a:pt x="6543" y="186"/>
                </a:lnTo>
                <a:lnTo>
                  <a:pt x="6541" y="193"/>
                </a:lnTo>
                <a:lnTo>
                  <a:pt x="6540" y="198"/>
                </a:lnTo>
                <a:lnTo>
                  <a:pt x="6540" y="212"/>
                </a:lnTo>
                <a:lnTo>
                  <a:pt x="6540" y="399"/>
                </a:lnTo>
                <a:lnTo>
                  <a:pt x="6688" y="399"/>
                </a:lnTo>
                <a:lnTo>
                  <a:pt x="6688" y="544"/>
                </a:lnTo>
                <a:lnTo>
                  <a:pt x="6540" y="544"/>
                </a:lnTo>
                <a:lnTo>
                  <a:pt x="6540" y="949"/>
                </a:lnTo>
                <a:lnTo>
                  <a:pt x="6366" y="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3272393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695325" y="692150"/>
            <a:ext cx="10801350" cy="547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6440" y="332656"/>
            <a:ext cx="1152128" cy="1440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25" y="332656"/>
            <a:ext cx="9361115" cy="144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Kokeilu Terhi Huovari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0" y="1412776"/>
            <a:ext cx="0" cy="4032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96000" y="1412776"/>
            <a:ext cx="0" cy="4032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27"/>
          <p:cNvSpPr>
            <a:spLocks noChangeAspect="1" noEditPoints="1"/>
          </p:cNvSpPr>
          <p:nvPr userDrawn="1"/>
        </p:nvSpPr>
        <p:spPr bwMode="auto">
          <a:xfrm>
            <a:off x="5426979" y="6381328"/>
            <a:ext cx="1338041" cy="234000"/>
          </a:xfrm>
          <a:custGeom>
            <a:avLst/>
            <a:gdLst>
              <a:gd name="T0" fmla="*/ 6793 w 6999"/>
              <a:gd name="T1" fmla="*/ 252 h 1223"/>
              <a:gd name="T2" fmla="*/ 6848 w 6999"/>
              <a:gd name="T3" fmla="*/ 97 h 1223"/>
              <a:gd name="T4" fmla="*/ 6997 w 6999"/>
              <a:gd name="T5" fmla="*/ 175 h 1223"/>
              <a:gd name="T6" fmla="*/ 6917 w 6999"/>
              <a:gd name="T7" fmla="*/ 304 h 1223"/>
              <a:gd name="T8" fmla="*/ 431 w 6999"/>
              <a:gd name="T9" fmla="*/ 385 h 1223"/>
              <a:gd name="T10" fmla="*/ 460 w 6999"/>
              <a:gd name="T11" fmla="*/ 712 h 1223"/>
              <a:gd name="T12" fmla="*/ 1187 w 6999"/>
              <a:gd name="T13" fmla="*/ 657 h 1223"/>
              <a:gd name="T14" fmla="*/ 1516 w 6999"/>
              <a:gd name="T15" fmla="*/ 574 h 1223"/>
              <a:gd name="T16" fmla="*/ 2050 w 6999"/>
              <a:gd name="T17" fmla="*/ 963 h 1223"/>
              <a:gd name="T18" fmla="*/ 2351 w 6999"/>
              <a:gd name="T19" fmla="*/ 592 h 1223"/>
              <a:gd name="T20" fmla="*/ 2231 w 6999"/>
              <a:gd name="T21" fmla="*/ 634 h 1223"/>
              <a:gd name="T22" fmla="*/ 2678 w 6999"/>
              <a:gd name="T23" fmla="*/ 919 h 1223"/>
              <a:gd name="T24" fmla="*/ 2702 w 6999"/>
              <a:gd name="T25" fmla="*/ 756 h 1223"/>
              <a:gd name="T26" fmla="*/ 2861 w 6999"/>
              <a:gd name="T27" fmla="*/ 804 h 1223"/>
              <a:gd name="T28" fmla="*/ 2813 w 6999"/>
              <a:gd name="T29" fmla="*/ 945 h 1223"/>
              <a:gd name="T30" fmla="*/ 3265 w 6999"/>
              <a:gd name="T31" fmla="*/ 398 h 1223"/>
              <a:gd name="T32" fmla="*/ 3492 w 6999"/>
              <a:gd name="T33" fmla="*/ 449 h 1223"/>
              <a:gd name="T34" fmla="*/ 3581 w 6999"/>
              <a:gd name="T35" fmla="*/ 705 h 1223"/>
              <a:gd name="T36" fmla="*/ 3450 w 6999"/>
              <a:gd name="T37" fmla="*/ 929 h 1223"/>
              <a:gd name="T38" fmla="*/ 3218 w 6999"/>
              <a:gd name="T39" fmla="*/ 931 h 1223"/>
              <a:gd name="T40" fmla="*/ 3371 w 6999"/>
              <a:gd name="T41" fmla="*/ 774 h 1223"/>
              <a:gd name="T42" fmla="*/ 3371 w 6999"/>
              <a:gd name="T43" fmla="*/ 577 h 1223"/>
              <a:gd name="T44" fmla="*/ 3202 w 6999"/>
              <a:gd name="T45" fmla="*/ 568 h 1223"/>
              <a:gd name="T46" fmla="*/ 3179 w 6999"/>
              <a:gd name="T47" fmla="*/ 754 h 1223"/>
              <a:gd name="T48" fmla="*/ 3752 w 6999"/>
              <a:gd name="T49" fmla="*/ 300 h 1223"/>
              <a:gd name="T50" fmla="*/ 3693 w 6999"/>
              <a:gd name="T51" fmla="*/ 155 h 1223"/>
              <a:gd name="T52" fmla="*/ 3846 w 6999"/>
              <a:gd name="T53" fmla="*/ 102 h 1223"/>
              <a:gd name="T54" fmla="*/ 3885 w 6999"/>
              <a:gd name="T55" fmla="*/ 261 h 1223"/>
              <a:gd name="T56" fmla="*/ 4198 w 6999"/>
              <a:gd name="T57" fmla="*/ 399 h 1223"/>
              <a:gd name="T58" fmla="*/ 4409 w 6999"/>
              <a:gd name="T59" fmla="*/ 392 h 1223"/>
              <a:gd name="T60" fmla="*/ 4586 w 6999"/>
              <a:gd name="T61" fmla="*/ 532 h 1223"/>
              <a:gd name="T62" fmla="*/ 4586 w 6999"/>
              <a:gd name="T63" fmla="*/ 815 h 1223"/>
              <a:gd name="T64" fmla="*/ 4399 w 6999"/>
              <a:gd name="T65" fmla="*/ 959 h 1223"/>
              <a:gd name="T66" fmla="*/ 4198 w 6999"/>
              <a:gd name="T67" fmla="*/ 1223 h 1223"/>
              <a:gd name="T68" fmla="*/ 4436 w 6999"/>
              <a:gd name="T69" fmla="*/ 697 h 1223"/>
              <a:gd name="T70" fmla="*/ 4344 w 6999"/>
              <a:gd name="T71" fmla="*/ 543 h 1223"/>
              <a:gd name="T72" fmla="*/ 4198 w 6999"/>
              <a:gd name="T73" fmla="*/ 631 h 1223"/>
              <a:gd name="T74" fmla="*/ 4261 w 6999"/>
              <a:gd name="T75" fmla="*/ 798 h 1223"/>
              <a:gd name="T76" fmla="*/ 5095 w 6999"/>
              <a:gd name="T77" fmla="*/ 295 h 1223"/>
              <a:gd name="T78" fmla="*/ 5049 w 6999"/>
              <a:gd name="T79" fmla="*/ 145 h 1223"/>
              <a:gd name="T80" fmla="*/ 5207 w 6999"/>
              <a:gd name="T81" fmla="*/ 107 h 1223"/>
              <a:gd name="T82" fmla="*/ 5234 w 6999"/>
              <a:gd name="T83" fmla="*/ 265 h 1223"/>
              <a:gd name="T84" fmla="*/ 5696 w 6999"/>
              <a:gd name="T85" fmla="*/ 591 h 1223"/>
              <a:gd name="T86" fmla="*/ 5547 w 6999"/>
              <a:gd name="T87" fmla="*/ 541 h 1223"/>
              <a:gd name="T88" fmla="*/ 5506 w 6999"/>
              <a:gd name="T89" fmla="*/ 403 h 1223"/>
              <a:gd name="T90" fmla="*/ 5784 w 6999"/>
              <a:gd name="T91" fmla="*/ 433 h 1223"/>
              <a:gd name="T92" fmla="*/ 5701 w 6999"/>
              <a:gd name="T93" fmla="*/ 949 h 1223"/>
              <a:gd name="T94" fmla="*/ 5514 w 6999"/>
              <a:gd name="T95" fmla="*/ 960 h 1223"/>
              <a:gd name="T96" fmla="*/ 5358 w 6999"/>
              <a:gd name="T97" fmla="*/ 852 h 1223"/>
              <a:gd name="T98" fmla="*/ 5396 w 6999"/>
              <a:gd name="T99" fmla="*/ 672 h 1223"/>
              <a:gd name="T100" fmla="*/ 5557 w 6999"/>
              <a:gd name="T101" fmla="*/ 728 h 1223"/>
              <a:gd name="T102" fmla="*/ 5533 w 6999"/>
              <a:gd name="T103" fmla="*/ 810 h 1223"/>
              <a:gd name="T104" fmla="*/ 5690 w 6999"/>
              <a:gd name="T105" fmla="*/ 787 h 1223"/>
              <a:gd name="T106" fmla="*/ 6009 w 6999"/>
              <a:gd name="T107" fmla="*/ 910 h 1223"/>
              <a:gd name="T108" fmla="*/ 6049 w 6999"/>
              <a:gd name="T109" fmla="*/ 751 h 1223"/>
              <a:gd name="T110" fmla="*/ 6203 w 6999"/>
              <a:gd name="T111" fmla="*/ 814 h 1223"/>
              <a:gd name="T112" fmla="*/ 6141 w 6999"/>
              <a:gd name="T113" fmla="*/ 949 h 1223"/>
              <a:gd name="T114" fmla="*/ 6394 w 6999"/>
              <a:gd name="T115" fmla="*/ 84 h 1223"/>
              <a:gd name="T116" fmla="*/ 6582 w 6999"/>
              <a:gd name="T117" fmla="*/ 1 h 1223"/>
              <a:gd name="T118" fmla="*/ 6620 w 6999"/>
              <a:gd name="T119" fmla="*/ 165 h 1223"/>
              <a:gd name="T120" fmla="*/ 6540 w 6999"/>
              <a:gd name="T121" fmla="*/ 399 h 1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99" h="1223">
                <a:moveTo>
                  <a:pt x="6802" y="949"/>
                </a:moveTo>
                <a:lnTo>
                  <a:pt x="6802" y="399"/>
                </a:lnTo>
                <a:lnTo>
                  <a:pt x="6976" y="399"/>
                </a:lnTo>
                <a:lnTo>
                  <a:pt x="6976" y="949"/>
                </a:lnTo>
                <a:lnTo>
                  <a:pt x="6802" y="949"/>
                </a:lnTo>
                <a:close/>
                <a:moveTo>
                  <a:pt x="6890" y="307"/>
                </a:moveTo>
                <a:lnTo>
                  <a:pt x="6878" y="307"/>
                </a:lnTo>
                <a:lnTo>
                  <a:pt x="6873" y="306"/>
                </a:lnTo>
                <a:lnTo>
                  <a:pt x="6867" y="305"/>
                </a:lnTo>
                <a:lnTo>
                  <a:pt x="6858" y="303"/>
                </a:lnTo>
                <a:lnTo>
                  <a:pt x="6848" y="300"/>
                </a:lnTo>
                <a:lnTo>
                  <a:pt x="6838" y="295"/>
                </a:lnTo>
                <a:lnTo>
                  <a:pt x="6829" y="290"/>
                </a:lnTo>
                <a:lnTo>
                  <a:pt x="6825" y="287"/>
                </a:lnTo>
                <a:lnTo>
                  <a:pt x="6821" y="283"/>
                </a:lnTo>
                <a:lnTo>
                  <a:pt x="6812" y="277"/>
                </a:lnTo>
                <a:lnTo>
                  <a:pt x="6805" y="269"/>
                </a:lnTo>
                <a:lnTo>
                  <a:pt x="6801" y="265"/>
                </a:lnTo>
                <a:lnTo>
                  <a:pt x="6798" y="261"/>
                </a:lnTo>
                <a:lnTo>
                  <a:pt x="6793" y="252"/>
                </a:lnTo>
                <a:lnTo>
                  <a:pt x="6788" y="242"/>
                </a:lnTo>
                <a:lnTo>
                  <a:pt x="6784" y="233"/>
                </a:lnTo>
                <a:lnTo>
                  <a:pt x="6782" y="222"/>
                </a:lnTo>
                <a:lnTo>
                  <a:pt x="6780" y="210"/>
                </a:lnTo>
                <a:lnTo>
                  <a:pt x="6780" y="204"/>
                </a:lnTo>
                <a:lnTo>
                  <a:pt x="6779" y="198"/>
                </a:lnTo>
                <a:lnTo>
                  <a:pt x="6780" y="186"/>
                </a:lnTo>
                <a:lnTo>
                  <a:pt x="6782" y="175"/>
                </a:lnTo>
                <a:lnTo>
                  <a:pt x="6784" y="164"/>
                </a:lnTo>
                <a:lnTo>
                  <a:pt x="6786" y="159"/>
                </a:lnTo>
                <a:lnTo>
                  <a:pt x="6788" y="155"/>
                </a:lnTo>
                <a:lnTo>
                  <a:pt x="6793" y="145"/>
                </a:lnTo>
                <a:lnTo>
                  <a:pt x="6798" y="136"/>
                </a:lnTo>
                <a:lnTo>
                  <a:pt x="6801" y="132"/>
                </a:lnTo>
                <a:lnTo>
                  <a:pt x="6805" y="128"/>
                </a:lnTo>
                <a:lnTo>
                  <a:pt x="6812" y="120"/>
                </a:lnTo>
                <a:lnTo>
                  <a:pt x="6821" y="113"/>
                </a:lnTo>
                <a:lnTo>
                  <a:pt x="6829" y="107"/>
                </a:lnTo>
                <a:lnTo>
                  <a:pt x="6838" y="102"/>
                </a:lnTo>
                <a:lnTo>
                  <a:pt x="6848" y="97"/>
                </a:lnTo>
                <a:lnTo>
                  <a:pt x="6852" y="96"/>
                </a:lnTo>
                <a:lnTo>
                  <a:pt x="6858" y="94"/>
                </a:lnTo>
                <a:lnTo>
                  <a:pt x="6867" y="92"/>
                </a:lnTo>
                <a:lnTo>
                  <a:pt x="6878" y="90"/>
                </a:lnTo>
                <a:lnTo>
                  <a:pt x="6890" y="90"/>
                </a:lnTo>
                <a:lnTo>
                  <a:pt x="6901" y="90"/>
                </a:lnTo>
                <a:lnTo>
                  <a:pt x="6906" y="91"/>
                </a:lnTo>
                <a:lnTo>
                  <a:pt x="6912" y="92"/>
                </a:lnTo>
                <a:lnTo>
                  <a:pt x="6922" y="94"/>
                </a:lnTo>
                <a:lnTo>
                  <a:pt x="6932" y="97"/>
                </a:lnTo>
                <a:lnTo>
                  <a:pt x="6942" y="102"/>
                </a:lnTo>
                <a:lnTo>
                  <a:pt x="6950" y="107"/>
                </a:lnTo>
                <a:lnTo>
                  <a:pt x="6959" y="113"/>
                </a:lnTo>
                <a:lnTo>
                  <a:pt x="6967" y="120"/>
                </a:lnTo>
                <a:lnTo>
                  <a:pt x="6974" y="128"/>
                </a:lnTo>
                <a:lnTo>
                  <a:pt x="6981" y="136"/>
                </a:lnTo>
                <a:lnTo>
                  <a:pt x="6986" y="145"/>
                </a:lnTo>
                <a:lnTo>
                  <a:pt x="6990" y="155"/>
                </a:lnTo>
                <a:lnTo>
                  <a:pt x="6994" y="164"/>
                </a:lnTo>
                <a:lnTo>
                  <a:pt x="6997" y="175"/>
                </a:lnTo>
                <a:lnTo>
                  <a:pt x="6998" y="181"/>
                </a:lnTo>
                <a:lnTo>
                  <a:pt x="6998" y="186"/>
                </a:lnTo>
                <a:lnTo>
                  <a:pt x="6999" y="191"/>
                </a:lnTo>
                <a:lnTo>
                  <a:pt x="6999" y="198"/>
                </a:lnTo>
                <a:lnTo>
                  <a:pt x="6999" y="204"/>
                </a:lnTo>
                <a:lnTo>
                  <a:pt x="6998" y="210"/>
                </a:lnTo>
                <a:lnTo>
                  <a:pt x="6997" y="222"/>
                </a:lnTo>
                <a:lnTo>
                  <a:pt x="6994" y="233"/>
                </a:lnTo>
                <a:lnTo>
                  <a:pt x="6990" y="242"/>
                </a:lnTo>
                <a:lnTo>
                  <a:pt x="6986" y="252"/>
                </a:lnTo>
                <a:lnTo>
                  <a:pt x="6981" y="261"/>
                </a:lnTo>
                <a:lnTo>
                  <a:pt x="6977" y="265"/>
                </a:lnTo>
                <a:lnTo>
                  <a:pt x="6974" y="269"/>
                </a:lnTo>
                <a:lnTo>
                  <a:pt x="6967" y="277"/>
                </a:lnTo>
                <a:lnTo>
                  <a:pt x="6959" y="283"/>
                </a:lnTo>
                <a:lnTo>
                  <a:pt x="6950" y="290"/>
                </a:lnTo>
                <a:lnTo>
                  <a:pt x="6942" y="295"/>
                </a:lnTo>
                <a:lnTo>
                  <a:pt x="6932" y="300"/>
                </a:lnTo>
                <a:lnTo>
                  <a:pt x="6922" y="303"/>
                </a:lnTo>
                <a:lnTo>
                  <a:pt x="6917" y="304"/>
                </a:lnTo>
                <a:lnTo>
                  <a:pt x="6912" y="305"/>
                </a:lnTo>
                <a:lnTo>
                  <a:pt x="6901" y="307"/>
                </a:lnTo>
                <a:lnTo>
                  <a:pt x="6890" y="307"/>
                </a:lnTo>
                <a:close/>
                <a:moveTo>
                  <a:pt x="254" y="963"/>
                </a:moveTo>
                <a:lnTo>
                  <a:pt x="0" y="399"/>
                </a:lnTo>
                <a:lnTo>
                  <a:pt x="192" y="399"/>
                </a:lnTo>
                <a:lnTo>
                  <a:pt x="255" y="555"/>
                </a:lnTo>
                <a:lnTo>
                  <a:pt x="265" y="581"/>
                </a:lnTo>
                <a:lnTo>
                  <a:pt x="270" y="594"/>
                </a:lnTo>
                <a:lnTo>
                  <a:pt x="274" y="608"/>
                </a:lnTo>
                <a:lnTo>
                  <a:pt x="282" y="634"/>
                </a:lnTo>
                <a:lnTo>
                  <a:pt x="289" y="657"/>
                </a:lnTo>
                <a:lnTo>
                  <a:pt x="295" y="679"/>
                </a:lnTo>
                <a:lnTo>
                  <a:pt x="301" y="657"/>
                </a:lnTo>
                <a:lnTo>
                  <a:pt x="309" y="634"/>
                </a:lnTo>
                <a:lnTo>
                  <a:pt x="318" y="607"/>
                </a:lnTo>
                <a:lnTo>
                  <a:pt x="328" y="580"/>
                </a:lnTo>
                <a:lnTo>
                  <a:pt x="334" y="568"/>
                </a:lnTo>
                <a:lnTo>
                  <a:pt x="340" y="555"/>
                </a:lnTo>
                <a:lnTo>
                  <a:pt x="431" y="385"/>
                </a:lnTo>
                <a:lnTo>
                  <a:pt x="443" y="385"/>
                </a:lnTo>
                <a:lnTo>
                  <a:pt x="539" y="555"/>
                </a:lnTo>
                <a:lnTo>
                  <a:pt x="548" y="574"/>
                </a:lnTo>
                <a:lnTo>
                  <a:pt x="555" y="592"/>
                </a:lnTo>
                <a:lnTo>
                  <a:pt x="563" y="610"/>
                </a:lnTo>
                <a:lnTo>
                  <a:pt x="570" y="630"/>
                </a:lnTo>
                <a:lnTo>
                  <a:pt x="581" y="662"/>
                </a:lnTo>
                <a:lnTo>
                  <a:pt x="586" y="679"/>
                </a:lnTo>
                <a:lnTo>
                  <a:pt x="599" y="632"/>
                </a:lnTo>
                <a:lnTo>
                  <a:pt x="606" y="613"/>
                </a:lnTo>
                <a:lnTo>
                  <a:pt x="612" y="593"/>
                </a:lnTo>
                <a:lnTo>
                  <a:pt x="619" y="574"/>
                </a:lnTo>
                <a:lnTo>
                  <a:pt x="626" y="555"/>
                </a:lnTo>
                <a:lnTo>
                  <a:pt x="690" y="399"/>
                </a:lnTo>
                <a:lnTo>
                  <a:pt x="864" y="399"/>
                </a:lnTo>
                <a:lnTo>
                  <a:pt x="608" y="963"/>
                </a:lnTo>
                <a:lnTo>
                  <a:pt x="593" y="963"/>
                </a:lnTo>
                <a:lnTo>
                  <a:pt x="474" y="742"/>
                </a:lnTo>
                <a:lnTo>
                  <a:pt x="467" y="727"/>
                </a:lnTo>
                <a:lnTo>
                  <a:pt x="460" y="712"/>
                </a:lnTo>
                <a:lnTo>
                  <a:pt x="454" y="696"/>
                </a:lnTo>
                <a:lnTo>
                  <a:pt x="448" y="679"/>
                </a:lnTo>
                <a:lnTo>
                  <a:pt x="440" y="650"/>
                </a:lnTo>
                <a:lnTo>
                  <a:pt x="435" y="634"/>
                </a:lnTo>
                <a:lnTo>
                  <a:pt x="421" y="677"/>
                </a:lnTo>
                <a:lnTo>
                  <a:pt x="416" y="695"/>
                </a:lnTo>
                <a:lnTo>
                  <a:pt x="409" y="712"/>
                </a:lnTo>
                <a:lnTo>
                  <a:pt x="402" y="727"/>
                </a:lnTo>
                <a:lnTo>
                  <a:pt x="394" y="742"/>
                </a:lnTo>
                <a:lnTo>
                  <a:pt x="268" y="963"/>
                </a:lnTo>
                <a:lnTo>
                  <a:pt x="254" y="963"/>
                </a:lnTo>
                <a:close/>
                <a:moveTo>
                  <a:pt x="1151" y="963"/>
                </a:moveTo>
                <a:lnTo>
                  <a:pt x="899" y="399"/>
                </a:lnTo>
                <a:lnTo>
                  <a:pt x="1090" y="399"/>
                </a:lnTo>
                <a:lnTo>
                  <a:pt x="1154" y="555"/>
                </a:lnTo>
                <a:lnTo>
                  <a:pt x="1163" y="581"/>
                </a:lnTo>
                <a:lnTo>
                  <a:pt x="1168" y="594"/>
                </a:lnTo>
                <a:lnTo>
                  <a:pt x="1172" y="608"/>
                </a:lnTo>
                <a:lnTo>
                  <a:pt x="1181" y="634"/>
                </a:lnTo>
                <a:lnTo>
                  <a:pt x="1187" y="657"/>
                </a:lnTo>
                <a:lnTo>
                  <a:pt x="1194" y="679"/>
                </a:lnTo>
                <a:lnTo>
                  <a:pt x="1199" y="657"/>
                </a:lnTo>
                <a:lnTo>
                  <a:pt x="1206" y="634"/>
                </a:lnTo>
                <a:lnTo>
                  <a:pt x="1216" y="607"/>
                </a:lnTo>
                <a:lnTo>
                  <a:pt x="1226" y="580"/>
                </a:lnTo>
                <a:lnTo>
                  <a:pt x="1232" y="568"/>
                </a:lnTo>
                <a:lnTo>
                  <a:pt x="1238" y="555"/>
                </a:lnTo>
                <a:lnTo>
                  <a:pt x="1329" y="385"/>
                </a:lnTo>
                <a:lnTo>
                  <a:pt x="1341" y="385"/>
                </a:lnTo>
                <a:lnTo>
                  <a:pt x="1437" y="555"/>
                </a:lnTo>
                <a:lnTo>
                  <a:pt x="1445" y="574"/>
                </a:lnTo>
                <a:lnTo>
                  <a:pt x="1454" y="592"/>
                </a:lnTo>
                <a:lnTo>
                  <a:pt x="1461" y="610"/>
                </a:lnTo>
                <a:lnTo>
                  <a:pt x="1468" y="630"/>
                </a:lnTo>
                <a:lnTo>
                  <a:pt x="1479" y="662"/>
                </a:lnTo>
                <a:lnTo>
                  <a:pt x="1484" y="679"/>
                </a:lnTo>
                <a:lnTo>
                  <a:pt x="1497" y="632"/>
                </a:lnTo>
                <a:lnTo>
                  <a:pt x="1503" y="613"/>
                </a:lnTo>
                <a:lnTo>
                  <a:pt x="1510" y="593"/>
                </a:lnTo>
                <a:lnTo>
                  <a:pt x="1516" y="574"/>
                </a:lnTo>
                <a:lnTo>
                  <a:pt x="1524" y="555"/>
                </a:lnTo>
                <a:lnTo>
                  <a:pt x="1589" y="399"/>
                </a:lnTo>
                <a:lnTo>
                  <a:pt x="1763" y="399"/>
                </a:lnTo>
                <a:lnTo>
                  <a:pt x="1507" y="963"/>
                </a:lnTo>
                <a:lnTo>
                  <a:pt x="1491" y="963"/>
                </a:lnTo>
                <a:lnTo>
                  <a:pt x="1372" y="742"/>
                </a:lnTo>
                <a:lnTo>
                  <a:pt x="1364" y="727"/>
                </a:lnTo>
                <a:lnTo>
                  <a:pt x="1358" y="712"/>
                </a:lnTo>
                <a:lnTo>
                  <a:pt x="1351" y="696"/>
                </a:lnTo>
                <a:lnTo>
                  <a:pt x="1346" y="679"/>
                </a:lnTo>
                <a:lnTo>
                  <a:pt x="1338" y="650"/>
                </a:lnTo>
                <a:lnTo>
                  <a:pt x="1334" y="634"/>
                </a:lnTo>
                <a:lnTo>
                  <a:pt x="1320" y="677"/>
                </a:lnTo>
                <a:lnTo>
                  <a:pt x="1313" y="695"/>
                </a:lnTo>
                <a:lnTo>
                  <a:pt x="1307" y="712"/>
                </a:lnTo>
                <a:lnTo>
                  <a:pt x="1300" y="727"/>
                </a:lnTo>
                <a:lnTo>
                  <a:pt x="1293" y="742"/>
                </a:lnTo>
                <a:lnTo>
                  <a:pt x="1167" y="963"/>
                </a:lnTo>
                <a:lnTo>
                  <a:pt x="1151" y="963"/>
                </a:lnTo>
                <a:close/>
                <a:moveTo>
                  <a:pt x="2050" y="963"/>
                </a:moveTo>
                <a:lnTo>
                  <a:pt x="1796" y="399"/>
                </a:lnTo>
                <a:lnTo>
                  <a:pt x="1988" y="399"/>
                </a:lnTo>
                <a:lnTo>
                  <a:pt x="2051" y="555"/>
                </a:lnTo>
                <a:lnTo>
                  <a:pt x="2061" y="581"/>
                </a:lnTo>
                <a:lnTo>
                  <a:pt x="2065" y="594"/>
                </a:lnTo>
                <a:lnTo>
                  <a:pt x="2071" y="608"/>
                </a:lnTo>
                <a:lnTo>
                  <a:pt x="2078" y="634"/>
                </a:lnTo>
                <a:lnTo>
                  <a:pt x="2085" y="657"/>
                </a:lnTo>
                <a:lnTo>
                  <a:pt x="2091" y="679"/>
                </a:lnTo>
                <a:lnTo>
                  <a:pt x="2098" y="657"/>
                </a:lnTo>
                <a:lnTo>
                  <a:pt x="2104" y="634"/>
                </a:lnTo>
                <a:lnTo>
                  <a:pt x="2114" y="607"/>
                </a:lnTo>
                <a:lnTo>
                  <a:pt x="2125" y="580"/>
                </a:lnTo>
                <a:lnTo>
                  <a:pt x="2130" y="568"/>
                </a:lnTo>
                <a:lnTo>
                  <a:pt x="2136" y="555"/>
                </a:lnTo>
                <a:lnTo>
                  <a:pt x="2226" y="385"/>
                </a:lnTo>
                <a:lnTo>
                  <a:pt x="2239" y="385"/>
                </a:lnTo>
                <a:lnTo>
                  <a:pt x="2334" y="555"/>
                </a:lnTo>
                <a:lnTo>
                  <a:pt x="2344" y="574"/>
                </a:lnTo>
                <a:lnTo>
                  <a:pt x="2351" y="592"/>
                </a:lnTo>
                <a:lnTo>
                  <a:pt x="2359" y="610"/>
                </a:lnTo>
                <a:lnTo>
                  <a:pt x="2366" y="630"/>
                </a:lnTo>
                <a:lnTo>
                  <a:pt x="2377" y="662"/>
                </a:lnTo>
                <a:lnTo>
                  <a:pt x="2383" y="679"/>
                </a:lnTo>
                <a:lnTo>
                  <a:pt x="2396" y="632"/>
                </a:lnTo>
                <a:lnTo>
                  <a:pt x="2401" y="613"/>
                </a:lnTo>
                <a:lnTo>
                  <a:pt x="2408" y="593"/>
                </a:lnTo>
                <a:lnTo>
                  <a:pt x="2415" y="574"/>
                </a:lnTo>
                <a:lnTo>
                  <a:pt x="2423" y="555"/>
                </a:lnTo>
                <a:lnTo>
                  <a:pt x="2486" y="399"/>
                </a:lnTo>
                <a:lnTo>
                  <a:pt x="2660" y="399"/>
                </a:lnTo>
                <a:lnTo>
                  <a:pt x="2404" y="963"/>
                </a:lnTo>
                <a:lnTo>
                  <a:pt x="2389" y="963"/>
                </a:lnTo>
                <a:lnTo>
                  <a:pt x="2270" y="742"/>
                </a:lnTo>
                <a:lnTo>
                  <a:pt x="2263" y="727"/>
                </a:lnTo>
                <a:lnTo>
                  <a:pt x="2256" y="712"/>
                </a:lnTo>
                <a:lnTo>
                  <a:pt x="2250" y="696"/>
                </a:lnTo>
                <a:lnTo>
                  <a:pt x="2244" y="679"/>
                </a:lnTo>
                <a:lnTo>
                  <a:pt x="2236" y="650"/>
                </a:lnTo>
                <a:lnTo>
                  <a:pt x="2231" y="634"/>
                </a:lnTo>
                <a:lnTo>
                  <a:pt x="2217" y="677"/>
                </a:lnTo>
                <a:lnTo>
                  <a:pt x="2212" y="695"/>
                </a:lnTo>
                <a:lnTo>
                  <a:pt x="2206" y="712"/>
                </a:lnTo>
                <a:lnTo>
                  <a:pt x="2198" y="727"/>
                </a:lnTo>
                <a:lnTo>
                  <a:pt x="2190" y="742"/>
                </a:lnTo>
                <a:lnTo>
                  <a:pt x="2064" y="963"/>
                </a:lnTo>
                <a:lnTo>
                  <a:pt x="2050" y="963"/>
                </a:lnTo>
                <a:close/>
                <a:moveTo>
                  <a:pt x="2762" y="957"/>
                </a:moveTo>
                <a:lnTo>
                  <a:pt x="2751" y="957"/>
                </a:lnTo>
                <a:lnTo>
                  <a:pt x="2746" y="956"/>
                </a:lnTo>
                <a:lnTo>
                  <a:pt x="2740" y="955"/>
                </a:lnTo>
                <a:lnTo>
                  <a:pt x="2730" y="952"/>
                </a:lnTo>
                <a:lnTo>
                  <a:pt x="2720" y="949"/>
                </a:lnTo>
                <a:lnTo>
                  <a:pt x="2711" y="945"/>
                </a:lnTo>
                <a:lnTo>
                  <a:pt x="2702" y="939"/>
                </a:lnTo>
                <a:lnTo>
                  <a:pt x="2698" y="936"/>
                </a:lnTo>
                <a:lnTo>
                  <a:pt x="2694" y="934"/>
                </a:lnTo>
                <a:lnTo>
                  <a:pt x="2685" y="926"/>
                </a:lnTo>
                <a:lnTo>
                  <a:pt x="2682" y="923"/>
                </a:lnTo>
                <a:lnTo>
                  <a:pt x="2678" y="919"/>
                </a:lnTo>
                <a:lnTo>
                  <a:pt x="2671" y="910"/>
                </a:lnTo>
                <a:lnTo>
                  <a:pt x="2666" y="902"/>
                </a:lnTo>
                <a:lnTo>
                  <a:pt x="2661" y="892"/>
                </a:lnTo>
                <a:lnTo>
                  <a:pt x="2658" y="882"/>
                </a:lnTo>
                <a:lnTo>
                  <a:pt x="2655" y="871"/>
                </a:lnTo>
                <a:lnTo>
                  <a:pt x="2654" y="859"/>
                </a:lnTo>
                <a:lnTo>
                  <a:pt x="2653" y="854"/>
                </a:lnTo>
                <a:lnTo>
                  <a:pt x="2653" y="847"/>
                </a:lnTo>
                <a:lnTo>
                  <a:pt x="2654" y="835"/>
                </a:lnTo>
                <a:lnTo>
                  <a:pt x="2655" y="825"/>
                </a:lnTo>
                <a:lnTo>
                  <a:pt x="2658" y="814"/>
                </a:lnTo>
                <a:lnTo>
                  <a:pt x="2661" y="804"/>
                </a:lnTo>
                <a:lnTo>
                  <a:pt x="2666" y="794"/>
                </a:lnTo>
                <a:lnTo>
                  <a:pt x="2671" y="786"/>
                </a:lnTo>
                <a:lnTo>
                  <a:pt x="2674" y="781"/>
                </a:lnTo>
                <a:lnTo>
                  <a:pt x="2678" y="777"/>
                </a:lnTo>
                <a:lnTo>
                  <a:pt x="2682" y="774"/>
                </a:lnTo>
                <a:lnTo>
                  <a:pt x="2685" y="769"/>
                </a:lnTo>
                <a:lnTo>
                  <a:pt x="2694" y="763"/>
                </a:lnTo>
                <a:lnTo>
                  <a:pt x="2702" y="756"/>
                </a:lnTo>
                <a:lnTo>
                  <a:pt x="2711" y="751"/>
                </a:lnTo>
                <a:lnTo>
                  <a:pt x="2720" y="747"/>
                </a:lnTo>
                <a:lnTo>
                  <a:pt x="2730" y="743"/>
                </a:lnTo>
                <a:lnTo>
                  <a:pt x="2735" y="742"/>
                </a:lnTo>
                <a:lnTo>
                  <a:pt x="2740" y="741"/>
                </a:lnTo>
                <a:lnTo>
                  <a:pt x="2751" y="739"/>
                </a:lnTo>
                <a:lnTo>
                  <a:pt x="2762" y="739"/>
                </a:lnTo>
                <a:lnTo>
                  <a:pt x="2774" y="739"/>
                </a:lnTo>
                <a:lnTo>
                  <a:pt x="2783" y="741"/>
                </a:lnTo>
                <a:lnTo>
                  <a:pt x="2789" y="742"/>
                </a:lnTo>
                <a:lnTo>
                  <a:pt x="2794" y="743"/>
                </a:lnTo>
                <a:lnTo>
                  <a:pt x="2804" y="747"/>
                </a:lnTo>
                <a:lnTo>
                  <a:pt x="2813" y="751"/>
                </a:lnTo>
                <a:lnTo>
                  <a:pt x="2821" y="756"/>
                </a:lnTo>
                <a:lnTo>
                  <a:pt x="2830" y="763"/>
                </a:lnTo>
                <a:lnTo>
                  <a:pt x="2838" y="769"/>
                </a:lnTo>
                <a:lnTo>
                  <a:pt x="2845" y="777"/>
                </a:lnTo>
                <a:lnTo>
                  <a:pt x="2851" y="786"/>
                </a:lnTo>
                <a:lnTo>
                  <a:pt x="2857" y="794"/>
                </a:lnTo>
                <a:lnTo>
                  <a:pt x="2861" y="804"/>
                </a:lnTo>
                <a:lnTo>
                  <a:pt x="2865" y="814"/>
                </a:lnTo>
                <a:lnTo>
                  <a:pt x="2868" y="825"/>
                </a:lnTo>
                <a:lnTo>
                  <a:pt x="2869" y="830"/>
                </a:lnTo>
                <a:lnTo>
                  <a:pt x="2870" y="835"/>
                </a:lnTo>
                <a:lnTo>
                  <a:pt x="2870" y="842"/>
                </a:lnTo>
                <a:lnTo>
                  <a:pt x="2871" y="847"/>
                </a:lnTo>
                <a:lnTo>
                  <a:pt x="2870" y="854"/>
                </a:lnTo>
                <a:lnTo>
                  <a:pt x="2870" y="859"/>
                </a:lnTo>
                <a:lnTo>
                  <a:pt x="2868" y="871"/>
                </a:lnTo>
                <a:lnTo>
                  <a:pt x="2865" y="882"/>
                </a:lnTo>
                <a:lnTo>
                  <a:pt x="2861" y="892"/>
                </a:lnTo>
                <a:lnTo>
                  <a:pt x="2857" y="902"/>
                </a:lnTo>
                <a:lnTo>
                  <a:pt x="2851" y="910"/>
                </a:lnTo>
                <a:lnTo>
                  <a:pt x="2848" y="915"/>
                </a:lnTo>
                <a:lnTo>
                  <a:pt x="2845" y="919"/>
                </a:lnTo>
                <a:lnTo>
                  <a:pt x="2838" y="926"/>
                </a:lnTo>
                <a:lnTo>
                  <a:pt x="2834" y="930"/>
                </a:lnTo>
                <a:lnTo>
                  <a:pt x="2830" y="934"/>
                </a:lnTo>
                <a:lnTo>
                  <a:pt x="2821" y="939"/>
                </a:lnTo>
                <a:lnTo>
                  <a:pt x="2813" y="945"/>
                </a:lnTo>
                <a:lnTo>
                  <a:pt x="2804" y="949"/>
                </a:lnTo>
                <a:lnTo>
                  <a:pt x="2794" y="952"/>
                </a:lnTo>
                <a:lnTo>
                  <a:pt x="2783" y="955"/>
                </a:lnTo>
                <a:lnTo>
                  <a:pt x="2774" y="957"/>
                </a:lnTo>
                <a:lnTo>
                  <a:pt x="2762" y="957"/>
                </a:lnTo>
                <a:close/>
                <a:moveTo>
                  <a:pt x="2991" y="1223"/>
                </a:moveTo>
                <a:lnTo>
                  <a:pt x="2991" y="399"/>
                </a:lnTo>
                <a:lnTo>
                  <a:pt x="3165" y="399"/>
                </a:lnTo>
                <a:lnTo>
                  <a:pt x="3160" y="485"/>
                </a:lnTo>
                <a:lnTo>
                  <a:pt x="3168" y="474"/>
                </a:lnTo>
                <a:lnTo>
                  <a:pt x="3174" y="463"/>
                </a:lnTo>
                <a:lnTo>
                  <a:pt x="3182" y="453"/>
                </a:lnTo>
                <a:lnTo>
                  <a:pt x="3191" y="445"/>
                </a:lnTo>
                <a:lnTo>
                  <a:pt x="3199" y="436"/>
                </a:lnTo>
                <a:lnTo>
                  <a:pt x="3209" y="427"/>
                </a:lnTo>
                <a:lnTo>
                  <a:pt x="3219" y="421"/>
                </a:lnTo>
                <a:lnTo>
                  <a:pt x="3229" y="414"/>
                </a:lnTo>
                <a:lnTo>
                  <a:pt x="3241" y="408"/>
                </a:lnTo>
                <a:lnTo>
                  <a:pt x="3253" y="403"/>
                </a:lnTo>
                <a:lnTo>
                  <a:pt x="3265" y="398"/>
                </a:lnTo>
                <a:lnTo>
                  <a:pt x="3279" y="395"/>
                </a:lnTo>
                <a:lnTo>
                  <a:pt x="3292" y="392"/>
                </a:lnTo>
                <a:lnTo>
                  <a:pt x="3307" y="390"/>
                </a:lnTo>
                <a:lnTo>
                  <a:pt x="3322" y="388"/>
                </a:lnTo>
                <a:lnTo>
                  <a:pt x="3337" y="387"/>
                </a:lnTo>
                <a:lnTo>
                  <a:pt x="3350" y="388"/>
                </a:lnTo>
                <a:lnTo>
                  <a:pt x="3362" y="390"/>
                </a:lnTo>
                <a:lnTo>
                  <a:pt x="3374" y="392"/>
                </a:lnTo>
                <a:lnTo>
                  <a:pt x="3381" y="393"/>
                </a:lnTo>
                <a:lnTo>
                  <a:pt x="3387" y="394"/>
                </a:lnTo>
                <a:lnTo>
                  <a:pt x="3398" y="396"/>
                </a:lnTo>
                <a:lnTo>
                  <a:pt x="3410" y="400"/>
                </a:lnTo>
                <a:lnTo>
                  <a:pt x="3421" y="404"/>
                </a:lnTo>
                <a:lnTo>
                  <a:pt x="3431" y="409"/>
                </a:lnTo>
                <a:lnTo>
                  <a:pt x="3442" y="413"/>
                </a:lnTo>
                <a:lnTo>
                  <a:pt x="3453" y="420"/>
                </a:lnTo>
                <a:lnTo>
                  <a:pt x="3463" y="426"/>
                </a:lnTo>
                <a:lnTo>
                  <a:pt x="3472" y="433"/>
                </a:lnTo>
                <a:lnTo>
                  <a:pt x="3482" y="440"/>
                </a:lnTo>
                <a:lnTo>
                  <a:pt x="3492" y="449"/>
                </a:lnTo>
                <a:lnTo>
                  <a:pt x="3501" y="458"/>
                </a:lnTo>
                <a:lnTo>
                  <a:pt x="3509" y="467"/>
                </a:lnTo>
                <a:lnTo>
                  <a:pt x="3518" y="477"/>
                </a:lnTo>
                <a:lnTo>
                  <a:pt x="3527" y="487"/>
                </a:lnTo>
                <a:lnTo>
                  <a:pt x="3533" y="498"/>
                </a:lnTo>
                <a:lnTo>
                  <a:pt x="3541" y="509"/>
                </a:lnTo>
                <a:lnTo>
                  <a:pt x="3547" y="520"/>
                </a:lnTo>
                <a:lnTo>
                  <a:pt x="3552" y="532"/>
                </a:lnTo>
                <a:lnTo>
                  <a:pt x="3558" y="544"/>
                </a:lnTo>
                <a:lnTo>
                  <a:pt x="3562" y="557"/>
                </a:lnTo>
                <a:lnTo>
                  <a:pt x="3566" y="570"/>
                </a:lnTo>
                <a:lnTo>
                  <a:pt x="3571" y="583"/>
                </a:lnTo>
                <a:lnTo>
                  <a:pt x="3574" y="597"/>
                </a:lnTo>
                <a:lnTo>
                  <a:pt x="3576" y="611"/>
                </a:lnTo>
                <a:lnTo>
                  <a:pt x="3578" y="627"/>
                </a:lnTo>
                <a:lnTo>
                  <a:pt x="3581" y="642"/>
                </a:lnTo>
                <a:lnTo>
                  <a:pt x="3582" y="657"/>
                </a:lnTo>
                <a:lnTo>
                  <a:pt x="3583" y="673"/>
                </a:lnTo>
                <a:lnTo>
                  <a:pt x="3582" y="689"/>
                </a:lnTo>
                <a:lnTo>
                  <a:pt x="3581" y="705"/>
                </a:lnTo>
                <a:lnTo>
                  <a:pt x="3578" y="720"/>
                </a:lnTo>
                <a:lnTo>
                  <a:pt x="3576" y="735"/>
                </a:lnTo>
                <a:lnTo>
                  <a:pt x="3574" y="749"/>
                </a:lnTo>
                <a:lnTo>
                  <a:pt x="3571" y="763"/>
                </a:lnTo>
                <a:lnTo>
                  <a:pt x="3566" y="776"/>
                </a:lnTo>
                <a:lnTo>
                  <a:pt x="3562" y="789"/>
                </a:lnTo>
                <a:lnTo>
                  <a:pt x="3558" y="802"/>
                </a:lnTo>
                <a:lnTo>
                  <a:pt x="3552" y="815"/>
                </a:lnTo>
                <a:lnTo>
                  <a:pt x="3546" y="827"/>
                </a:lnTo>
                <a:lnTo>
                  <a:pt x="3539" y="838"/>
                </a:lnTo>
                <a:lnTo>
                  <a:pt x="3532" y="850"/>
                </a:lnTo>
                <a:lnTo>
                  <a:pt x="3524" y="860"/>
                </a:lnTo>
                <a:lnTo>
                  <a:pt x="3517" y="870"/>
                </a:lnTo>
                <a:lnTo>
                  <a:pt x="3508" y="881"/>
                </a:lnTo>
                <a:lnTo>
                  <a:pt x="3500" y="890"/>
                </a:lnTo>
                <a:lnTo>
                  <a:pt x="3490" y="899"/>
                </a:lnTo>
                <a:lnTo>
                  <a:pt x="3480" y="907"/>
                </a:lnTo>
                <a:lnTo>
                  <a:pt x="3470" y="915"/>
                </a:lnTo>
                <a:lnTo>
                  <a:pt x="3461" y="922"/>
                </a:lnTo>
                <a:lnTo>
                  <a:pt x="3450" y="929"/>
                </a:lnTo>
                <a:lnTo>
                  <a:pt x="3440" y="934"/>
                </a:lnTo>
                <a:lnTo>
                  <a:pt x="3429" y="939"/>
                </a:lnTo>
                <a:lnTo>
                  <a:pt x="3418" y="945"/>
                </a:lnTo>
                <a:lnTo>
                  <a:pt x="3407" y="949"/>
                </a:lnTo>
                <a:lnTo>
                  <a:pt x="3395" y="952"/>
                </a:lnTo>
                <a:lnTo>
                  <a:pt x="3383" y="956"/>
                </a:lnTo>
                <a:lnTo>
                  <a:pt x="3371" y="958"/>
                </a:lnTo>
                <a:lnTo>
                  <a:pt x="3366" y="959"/>
                </a:lnTo>
                <a:lnTo>
                  <a:pt x="3359" y="959"/>
                </a:lnTo>
                <a:lnTo>
                  <a:pt x="3346" y="960"/>
                </a:lnTo>
                <a:lnTo>
                  <a:pt x="3333" y="961"/>
                </a:lnTo>
                <a:lnTo>
                  <a:pt x="3318" y="960"/>
                </a:lnTo>
                <a:lnTo>
                  <a:pt x="3304" y="959"/>
                </a:lnTo>
                <a:lnTo>
                  <a:pt x="3289" y="958"/>
                </a:lnTo>
                <a:lnTo>
                  <a:pt x="3276" y="955"/>
                </a:lnTo>
                <a:lnTo>
                  <a:pt x="3263" y="951"/>
                </a:lnTo>
                <a:lnTo>
                  <a:pt x="3251" y="947"/>
                </a:lnTo>
                <a:lnTo>
                  <a:pt x="3239" y="943"/>
                </a:lnTo>
                <a:lnTo>
                  <a:pt x="3228" y="937"/>
                </a:lnTo>
                <a:lnTo>
                  <a:pt x="3218" y="931"/>
                </a:lnTo>
                <a:lnTo>
                  <a:pt x="3209" y="924"/>
                </a:lnTo>
                <a:lnTo>
                  <a:pt x="3199" y="918"/>
                </a:lnTo>
                <a:lnTo>
                  <a:pt x="3192" y="910"/>
                </a:lnTo>
                <a:lnTo>
                  <a:pt x="3184" y="903"/>
                </a:lnTo>
                <a:lnTo>
                  <a:pt x="3177" y="894"/>
                </a:lnTo>
                <a:lnTo>
                  <a:pt x="3170" y="885"/>
                </a:lnTo>
                <a:lnTo>
                  <a:pt x="3165" y="876"/>
                </a:lnTo>
                <a:lnTo>
                  <a:pt x="3165" y="1223"/>
                </a:lnTo>
                <a:lnTo>
                  <a:pt x="2991" y="1223"/>
                </a:lnTo>
                <a:close/>
                <a:moveTo>
                  <a:pt x="3283" y="808"/>
                </a:moveTo>
                <a:lnTo>
                  <a:pt x="3296" y="808"/>
                </a:lnTo>
                <a:lnTo>
                  <a:pt x="3309" y="806"/>
                </a:lnTo>
                <a:lnTo>
                  <a:pt x="3321" y="804"/>
                </a:lnTo>
                <a:lnTo>
                  <a:pt x="3333" y="800"/>
                </a:lnTo>
                <a:lnTo>
                  <a:pt x="3339" y="798"/>
                </a:lnTo>
                <a:lnTo>
                  <a:pt x="3344" y="794"/>
                </a:lnTo>
                <a:lnTo>
                  <a:pt x="3354" y="789"/>
                </a:lnTo>
                <a:lnTo>
                  <a:pt x="3362" y="781"/>
                </a:lnTo>
                <a:lnTo>
                  <a:pt x="3367" y="778"/>
                </a:lnTo>
                <a:lnTo>
                  <a:pt x="3371" y="774"/>
                </a:lnTo>
                <a:lnTo>
                  <a:pt x="3379" y="764"/>
                </a:lnTo>
                <a:lnTo>
                  <a:pt x="3382" y="760"/>
                </a:lnTo>
                <a:lnTo>
                  <a:pt x="3385" y="754"/>
                </a:lnTo>
                <a:lnTo>
                  <a:pt x="3390" y="742"/>
                </a:lnTo>
                <a:lnTo>
                  <a:pt x="3395" y="730"/>
                </a:lnTo>
                <a:lnTo>
                  <a:pt x="3398" y="717"/>
                </a:lnTo>
                <a:lnTo>
                  <a:pt x="3401" y="703"/>
                </a:lnTo>
                <a:lnTo>
                  <a:pt x="3402" y="697"/>
                </a:lnTo>
                <a:lnTo>
                  <a:pt x="3402" y="689"/>
                </a:lnTo>
                <a:lnTo>
                  <a:pt x="3403" y="673"/>
                </a:lnTo>
                <a:lnTo>
                  <a:pt x="3402" y="658"/>
                </a:lnTo>
                <a:lnTo>
                  <a:pt x="3402" y="650"/>
                </a:lnTo>
                <a:lnTo>
                  <a:pt x="3401" y="644"/>
                </a:lnTo>
                <a:lnTo>
                  <a:pt x="3398" y="631"/>
                </a:lnTo>
                <a:lnTo>
                  <a:pt x="3395" y="618"/>
                </a:lnTo>
                <a:lnTo>
                  <a:pt x="3390" y="606"/>
                </a:lnTo>
                <a:lnTo>
                  <a:pt x="3385" y="595"/>
                </a:lnTo>
                <a:lnTo>
                  <a:pt x="3382" y="591"/>
                </a:lnTo>
                <a:lnTo>
                  <a:pt x="3379" y="585"/>
                </a:lnTo>
                <a:lnTo>
                  <a:pt x="3371" y="577"/>
                </a:lnTo>
                <a:lnTo>
                  <a:pt x="3367" y="572"/>
                </a:lnTo>
                <a:lnTo>
                  <a:pt x="3362" y="568"/>
                </a:lnTo>
                <a:lnTo>
                  <a:pt x="3354" y="562"/>
                </a:lnTo>
                <a:lnTo>
                  <a:pt x="3344" y="555"/>
                </a:lnTo>
                <a:lnTo>
                  <a:pt x="3333" y="551"/>
                </a:lnTo>
                <a:lnTo>
                  <a:pt x="3321" y="546"/>
                </a:lnTo>
                <a:lnTo>
                  <a:pt x="3316" y="545"/>
                </a:lnTo>
                <a:lnTo>
                  <a:pt x="3309" y="543"/>
                </a:lnTo>
                <a:lnTo>
                  <a:pt x="3303" y="543"/>
                </a:lnTo>
                <a:lnTo>
                  <a:pt x="3296" y="542"/>
                </a:lnTo>
                <a:lnTo>
                  <a:pt x="3283" y="541"/>
                </a:lnTo>
                <a:lnTo>
                  <a:pt x="3276" y="541"/>
                </a:lnTo>
                <a:lnTo>
                  <a:pt x="3269" y="542"/>
                </a:lnTo>
                <a:lnTo>
                  <a:pt x="3256" y="543"/>
                </a:lnTo>
                <a:lnTo>
                  <a:pt x="3245" y="546"/>
                </a:lnTo>
                <a:lnTo>
                  <a:pt x="3233" y="551"/>
                </a:lnTo>
                <a:lnTo>
                  <a:pt x="3227" y="553"/>
                </a:lnTo>
                <a:lnTo>
                  <a:pt x="3222" y="555"/>
                </a:lnTo>
                <a:lnTo>
                  <a:pt x="3211" y="562"/>
                </a:lnTo>
                <a:lnTo>
                  <a:pt x="3202" y="568"/>
                </a:lnTo>
                <a:lnTo>
                  <a:pt x="3198" y="572"/>
                </a:lnTo>
                <a:lnTo>
                  <a:pt x="3194" y="577"/>
                </a:lnTo>
                <a:lnTo>
                  <a:pt x="3185" y="585"/>
                </a:lnTo>
                <a:lnTo>
                  <a:pt x="3179" y="595"/>
                </a:lnTo>
                <a:lnTo>
                  <a:pt x="3175" y="601"/>
                </a:lnTo>
                <a:lnTo>
                  <a:pt x="3173" y="606"/>
                </a:lnTo>
                <a:lnTo>
                  <a:pt x="3168" y="618"/>
                </a:lnTo>
                <a:lnTo>
                  <a:pt x="3165" y="631"/>
                </a:lnTo>
                <a:lnTo>
                  <a:pt x="3161" y="644"/>
                </a:lnTo>
                <a:lnTo>
                  <a:pt x="3161" y="650"/>
                </a:lnTo>
                <a:lnTo>
                  <a:pt x="3160" y="658"/>
                </a:lnTo>
                <a:lnTo>
                  <a:pt x="3159" y="673"/>
                </a:lnTo>
                <a:lnTo>
                  <a:pt x="3159" y="681"/>
                </a:lnTo>
                <a:lnTo>
                  <a:pt x="3160" y="689"/>
                </a:lnTo>
                <a:lnTo>
                  <a:pt x="3161" y="697"/>
                </a:lnTo>
                <a:lnTo>
                  <a:pt x="3161" y="703"/>
                </a:lnTo>
                <a:lnTo>
                  <a:pt x="3165" y="717"/>
                </a:lnTo>
                <a:lnTo>
                  <a:pt x="3168" y="730"/>
                </a:lnTo>
                <a:lnTo>
                  <a:pt x="3173" y="742"/>
                </a:lnTo>
                <a:lnTo>
                  <a:pt x="3179" y="754"/>
                </a:lnTo>
                <a:lnTo>
                  <a:pt x="3185" y="764"/>
                </a:lnTo>
                <a:lnTo>
                  <a:pt x="3194" y="774"/>
                </a:lnTo>
                <a:lnTo>
                  <a:pt x="3198" y="778"/>
                </a:lnTo>
                <a:lnTo>
                  <a:pt x="3202" y="781"/>
                </a:lnTo>
                <a:lnTo>
                  <a:pt x="3211" y="789"/>
                </a:lnTo>
                <a:lnTo>
                  <a:pt x="3217" y="792"/>
                </a:lnTo>
                <a:lnTo>
                  <a:pt x="3222" y="794"/>
                </a:lnTo>
                <a:lnTo>
                  <a:pt x="3227" y="798"/>
                </a:lnTo>
                <a:lnTo>
                  <a:pt x="3233" y="800"/>
                </a:lnTo>
                <a:lnTo>
                  <a:pt x="3245" y="804"/>
                </a:lnTo>
                <a:lnTo>
                  <a:pt x="3250" y="805"/>
                </a:lnTo>
                <a:lnTo>
                  <a:pt x="3256" y="806"/>
                </a:lnTo>
                <a:lnTo>
                  <a:pt x="3269" y="808"/>
                </a:lnTo>
                <a:lnTo>
                  <a:pt x="3283" y="808"/>
                </a:lnTo>
                <a:close/>
                <a:moveTo>
                  <a:pt x="3794" y="307"/>
                </a:moveTo>
                <a:lnTo>
                  <a:pt x="3784" y="307"/>
                </a:lnTo>
                <a:lnTo>
                  <a:pt x="3778" y="306"/>
                </a:lnTo>
                <a:lnTo>
                  <a:pt x="3773" y="305"/>
                </a:lnTo>
                <a:lnTo>
                  <a:pt x="3762" y="303"/>
                </a:lnTo>
                <a:lnTo>
                  <a:pt x="3752" y="300"/>
                </a:lnTo>
                <a:lnTo>
                  <a:pt x="3743" y="295"/>
                </a:lnTo>
                <a:lnTo>
                  <a:pt x="3734" y="290"/>
                </a:lnTo>
                <a:lnTo>
                  <a:pt x="3730" y="287"/>
                </a:lnTo>
                <a:lnTo>
                  <a:pt x="3725" y="283"/>
                </a:lnTo>
                <a:lnTo>
                  <a:pt x="3717" y="277"/>
                </a:lnTo>
                <a:lnTo>
                  <a:pt x="3709" y="269"/>
                </a:lnTo>
                <a:lnTo>
                  <a:pt x="3706" y="265"/>
                </a:lnTo>
                <a:lnTo>
                  <a:pt x="3703" y="261"/>
                </a:lnTo>
                <a:lnTo>
                  <a:pt x="3697" y="252"/>
                </a:lnTo>
                <a:lnTo>
                  <a:pt x="3693" y="242"/>
                </a:lnTo>
                <a:lnTo>
                  <a:pt x="3689" y="233"/>
                </a:lnTo>
                <a:lnTo>
                  <a:pt x="3686" y="222"/>
                </a:lnTo>
                <a:lnTo>
                  <a:pt x="3684" y="210"/>
                </a:lnTo>
                <a:lnTo>
                  <a:pt x="3684" y="204"/>
                </a:lnTo>
                <a:lnTo>
                  <a:pt x="3684" y="198"/>
                </a:lnTo>
                <a:lnTo>
                  <a:pt x="3684" y="186"/>
                </a:lnTo>
                <a:lnTo>
                  <a:pt x="3686" y="175"/>
                </a:lnTo>
                <a:lnTo>
                  <a:pt x="3689" y="164"/>
                </a:lnTo>
                <a:lnTo>
                  <a:pt x="3691" y="159"/>
                </a:lnTo>
                <a:lnTo>
                  <a:pt x="3693" y="155"/>
                </a:lnTo>
                <a:lnTo>
                  <a:pt x="3697" y="145"/>
                </a:lnTo>
                <a:lnTo>
                  <a:pt x="3703" y="136"/>
                </a:lnTo>
                <a:lnTo>
                  <a:pt x="3706" y="132"/>
                </a:lnTo>
                <a:lnTo>
                  <a:pt x="3709" y="128"/>
                </a:lnTo>
                <a:lnTo>
                  <a:pt x="3717" y="120"/>
                </a:lnTo>
                <a:lnTo>
                  <a:pt x="3725" y="113"/>
                </a:lnTo>
                <a:lnTo>
                  <a:pt x="3734" y="107"/>
                </a:lnTo>
                <a:lnTo>
                  <a:pt x="3743" y="102"/>
                </a:lnTo>
                <a:lnTo>
                  <a:pt x="3752" y="97"/>
                </a:lnTo>
                <a:lnTo>
                  <a:pt x="3757" y="96"/>
                </a:lnTo>
                <a:lnTo>
                  <a:pt x="3762" y="94"/>
                </a:lnTo>
                <a:lnTo>
                  <a:pt x="3773" y="92"/>
                </a:lnTo>
                <a:lnTo>
                  <a:pt x="3784" y="90"/>
                </a:lnTo>
                <a:lnTo>
                  <a:pt x="3794" y="90"/>
                </a:lnTo>
                <a:lnTo>
                  <a:pt x="3805" y="90"/>
                </a:lnTo>
                <a:lnTo>
                  <a:pt x="3811" y="91"/>
                </a:lnTo>
                <a:lnTo>
                  <a:pt x="3816" y="92"/>
                </a:lnTo>
                <a:lnTo>
                  <a:pt x="3827" y="94"/>
                </a:lnTo>
                <a:lnTo>
                  <a:pt x="3836" y="97"/>
                </a:lnTo>
                <a:lnTo>
                  <a:pt x="3846" y="102"/>
                </a:lnTo>
                <a:lnTo>
                  <a:pt x="3855" y="107"/>
                </a:lnTo>
                <a:lnTo>
                  <a:pt x="3863" y="113"/>
                </a:lnTo>
                <a:lnTo>
                  <a:pt x="3871" y="120"/>
                </a:lnTo>
                <a:lnTo>
                  <a:pt x="3879" y="128"/>
                </a:lnTo>
                <a:lnTo>
                  <a:pt x="3885" y="136"/>
                </a:lnTo>
                <a:lnTo>
                  <a:pt x="3890" y="145"/>
                </a:lnTo>
                <a:lnTo>
                  <a:pt x="3895" y="155"/>
                </a:lnTo>
                <a:lnTo>
                  <a:pt x="3899" y="164"/>
                </a:lnTo>
                <a:lnTo>
                  <a:pt x="3901" y="175"/>
                </a:lnTo>
                <a:lnTo>
                  <a:pt x="3902" y="181"/>
                </a:lnTo>
                <a:lnTo>
                  <a:pt x="3903" y="186"/>
                </a:lnTo>
                <a:lnTo>
                  <a:pt x="3903" y="191"/>
                </a:lnTo>
                <a:lnTo>
                  <a:pt x="3903" y="198"/>
                </a:lnTo>
                <a:lnTo>
                  <a:pt x="3903" y="204"/>
                </a:lnTo>
                <a:lnTo>
                  <a:pt x="3903" y="210"/>
                </a:lnTo>
                <a:lnTo>
                  <a:pt x="3901" y="222"/>
                </a:lnTo>
                <a:lnTo>
                  <a:pt x="3899" y="233"/>
                </a:lnTo>
                <a:lnTo>
                  <a:pt x="3895" y="242"/>
                </a:lnTo>
                <a:lnTo>
                  <a:pt x="3890" y="252"/>
                </a:lnTo>
                <a:lnTo>
                  <a:pt x="3885" y="261"/>
                </a:lnTo>
                <a:lnTo>
                  <a:pt x="3882" y="265"/>
                </a:lnTo>
                <a:lnTo>
                  <a:pt x="3879" y="269"/>
                </a:lnTo>
                <a:lnTo>
                  <a:pt x="3871" y="277"/>
                </a:lnTo>
                <a:lnTo>
                  <a:pt x="3863" y="283"/>
                </a:lnTo>
                <a:lnTo>
                  <a:pt x="3855" y="290"/>
                </a:lnTo>
                <a:lnTo>
                  <a:pt x="3846" y="295"/>
                </a:lnTo>
                <a:lnTo>
                  <a:pt x="3836" y="300"/>
                </a:lnTo>
                <a:lnTo>
                  <a:pt x="3827" y="303"/>
                </a:lnTo>
                <a:lnTo>
                  <a:pt x="3821" y="304"/>
                </a:lnTo>
                <a:lnTo>
                  <a:pt x="3816" y="305"/>
                </a:lnTo>
                <a:lnTo>
                  <a:pt x="3805" y="307"/>
                </a:lnTo>
                <a:lnTo>
                  <a:pt x="3794" y="307"/>
                </a:lnTo>
                <a:close/>
                <a:moveTo>
                  <a:pt x="3707" y="949"/>
                </a:moveTo>
                <a:lnTo>
                  <a:pt x="3707" y="399"/>
                </a:lnTo>
                <a:lnTo>
                  <a:pt x="3881" y="399"/>
                </a:lnTo>
                <a:lnTo>
                  <a:pt x="3881" y="949"/>
                </a:lnTo>
                <a:lnTo>
                  <a:pt x="3707" y="949"/>
                </a:lnTo>
                <a:close/>
                <a:moveTo>
                  <a:pt x="4024" y="1223"/>
                </a:moveTo>
                <a:lnTo>
                  <a:pt x="4024" y="399"/>
                </a:lnTo>
                <a:lnTo>
                  <a:pt x="4198" y="399"/>
                </a:lnTo>
                <a:lnTo>
                  <a:pt x="4195" y="485"/>
                </a:lnTo>
                <a:lnTo>
                  <a:pt x="4202" y="474"/>
                </a:lnTo>
                <a:lnTo>
                  <a:pt x="4208" y="463"/>
                </a:lnTo>
                <a:lnTo>
                  <a:pt x="4217" y="453"/>
                </a:lnTo>
                <a:lnTo>
                  <a:pt x="4224" y="445"/>
                </a:lnTo>
                <a:lnTo>
                  <a:pt x="4234" y="436"/>
                </a:lnTo>
                <a:lnTo>
                  <a:pt x="4243" y="427"/>
                </a:lnTo>
                <a:lnTo>
                  <a:pt x="4253" y="421"/>
                </a:lnTo>
                <a:lnTo>
                  <a:pt x="4264" y="414"/>
                </a:lnTo>
                <a:lnTo>
                  <a:pt x="4275" y="408"/>
                </a:lnTo>
                <a:lnTo>
                  <a:pt x="4287" y="403"/>
                </a:lnTo>
                <a:lnTo>
                  <a:pt x="4300" y="398"/>
                </a:lnTo>
                <a:lnTo>
                  <a:pt x="4313" y="395"/>
                </a:lnTo>
                <a:lnTo>
                  <a:pt x="4327" y="392"/>
                </a:lnTo>
                <a:lnTo>
                  <a:pt x="4341" y="390"/>
                </a:lnTo>
                <a:lnTo>
                  <a:pt x="4356" y="388"/>
                </a:lnTo>
                <a:lnTo>
                  <a:pt x="4371" y="387"/>
                </a:lnTo>
                <a:lnTo>
                  <a:pt x="4384" y="388"/>
                </a:lnTo>
                <a:lnTo>
                  <a:pt x="4397" y="390"/>
                </a:lnTo>
                <a:lnTo>
                  <a:pt x="4409" y="392"/>
                </a:lnTo>
                <a:lnTo>
                  <a:pt x="4414" y="393"/>
                </a:lnTo>
                <a:lnTo>
                  <a:pt x="4421" y="394"/>
                </a:lnTo>
                <a:lnTo>
                  <a:pt x="4433" y="396"/>
                </a:lnTo>
                <a:lnTo>
                  <a:pt x="4444" y="400"/>
                </a:lnTo>
                <a:lnTo>
                  <a:pt x="4455" y="404"/>
                </a:lnTo>
                <a:lnTo>
                  <a:pt x="4466" y="409"/>
                </a:lnTo>
                <a:lnTo>
                  <a:pt x="4476" y="413"/>
                </a:lnTo>
                <a:lnTo>
                  <a:pt x="4487" y="420"/>
                </a:lnTo>
                <a:lnTo>
                  <a:pt x="4496" y="426"/>
                </a:lnTo>
                <a:lnTo>
                  <a:pt x="4507" y="433"/>
                </a:lnTo>
                <a:lnTo>
                  <a:pt x="4516" y="440"/>
                </a:lnTo>
                <a:lnTo>
                  <a:pt x="4526" y="449"/>
                </a:lnTo>
                <a:lnTo>
                  <a:pt x="4535" y="458"/>
                </a:lnTo>
                <a:lnTo>
                  <a:pt x="4544" y="467"/>
                </a:lnTo>
                <a:lnTo>
                  <a:pt x="4553" y="477"/>
                </a:lnTo>
                <a:lnTo>
                  <a:pt x="4560" y="487"/>
                </a:lnTo>
                <a:lnTo>
                  <a:pt x="4568" y="498"/>
                </a:lnTo>
                <a:lnTo>
                  <a:pt x="4574" y="509"/>
                </a:lnTo>
                <a:lnTo>
                  <a:pt x="4581" y="520"/>
                </a:lnTo>
                <a:lnTo>
                  <a:pt x="4586" y="532"/>
                </a:lnTo>
                <a:lnTo>
                  <a:pt x="4591" y="544"/>
                </a:lnTo>
                <a:lnTo>
                  <a:pt x="4597" y="557"/>
                </a:lnTo>
                <a:lnTo>
                  <a:pt x="4601" y="570"/>
                </a:lnTo>
                <a:lnTo>
                  <a:pt x="4604" y="583"/>
                </a:lnTo>
                <a:lnTo>
                  <a:pt x="4608" y="597"/>
                </a:lnTo>
                <a:lnTo>
                  <a:pt x="4611" y="611"/>
                </a:lnTo>
                <a:lnTo>
                  <a:pt x="4613" y="627"/>
                </a:lnTo>
                <a:lnTo>
                  <a:pt x="4614" y="642"/>
                </a:lnTo>
                <a:lnTo>
                  <a:pt x="4615" y="657"/>
                </a:lnTo>
                <a:lnTo>
                  <a:pt x="4616" y="673"/>
                </a:lnTo>
                <a:lnTo>
                  <a:pt x="4615" y="689"/>
                </a:lnTo>
                <a:lnTo>
                  <a:pt x="4614" y="705"/>
                </a:lnTo>
                <a:lnTo>
                  <a:pt x="4613" y="720"/>
                </a:lnTo>
                <a:lnTo>
                  <a:pt x="4611" y="735"/>
                </a:lnTo>
                <a:lnTo>
                  <a:pt x="4608" y="749"/>
                </a:lnTo>
                <a:lnTo>
                  <a:pt x="4604" y="763"/>
                </a:lnTo>
                <a:lnTo>
                  <a:pt x="4600" y="776"/>
                </a:lnTo>
                <a:lnTo>
                  <a:pt x="4596" y="789"/>
                </a:lnTo>
                <a:lnTo>
                  <a:pt x="4591" y="802"/>
                </a:lnTo>
                <a:lnTo>
                  <a:pt x="4586" y="815"/>
                </a:lnTo>
                <a:lnTo>
                  <a:pt x="4580" y="827"/>
                </a:lnTo>
                <a:lnTo>
                  <a:pt x="4573" y="838"/>
                </a:lnTo>
                <a:lnTo>
                  <a:pt x="4567" y="850"/>
                </a:lnTo>
                <a:lnTo>
                  <a:pt x="4559" y="860"/>
                </a:lnTo>
                <a:lnTo>
                  <a:pt x="4550" y="870"/>
                </a:lnTo>
                <a:lnTo>
                  <a:pt x="4542" y="881"/>
                </a:lnTo>
                <a:lnTo>
                  <a:pt x="4533" y="890"/>
                </a:lnTo>
                <a:lnTo>
                  <a:pt x="4523" y="899"/>
                </a:lnTo>
                <a:lnTo>
                  <a:pt x="4515" y="907"/>
                </a:lnTo>
                <a:lnTo>
                  <a:pt x="4505" y="915"/>
                </a:lnTo>
                <a:lnTo>
                  <a:pt x="4494" y="922"/>
                </a:lnTo>
                <a:lnTo>
                  <a:pt x="4485" y="929"/>
                </a:lnTo>
                <a:lnTo>
                  <a:pt x="4474" y="934"/>
                </a:lnTo>
                <a:lnTo>
                  <a:pt x="4463" y="939"/>
                </a:lnTo>
                <a:lnTo>
                  <a:pt x="4452" y="945"/>
                </a:lnTo>
                <a:lnTo>
                  <a:pt x="4440" y="949"/>
                </a:lnTo>
                <a:lnTo>
                  <a:pt x="4429" y="952"/>
                </a:lnTo>
                <a:lnTo>
                  <a:pt x="4418" y="956"/>
                </a:lnTo>
                <a:lnTo>
                  <a:pt x="4406" y="958"/>
                </a:lnTo>
                <a:lnTo>
                  <a:pt x="4399" y="959"/>
                </a:lnTo>
                <a:lnTo>
                  <a:pt x="4393" y="959"/>
                </a:lnTo>
                <a:lnTo>
                  <a:pt x="4381" y="960"/>
                </a:lnTo>
                <a:lnTo>
                  <a:pt x="4368" y="961"/>
                </a:lnTo>
                <a:lnTo>
                  <a:pt x="4353" y="960"/>
                </a:lnTo>
                <a:lnTo>
                  <a:pt x="4338" y="959"/>
                </a:lnTo>
                <a:lnTo>
                  <a:pt x="4324" y="958"/>
                </a:lnTo>
                <a:lnTo>
                  <a:pt x="4310" y="955"/>
                </a:lnTo>
                <a:lnTo>
                  <a:pt x="4297" y="951"/>
                </a:lnTo>
                <a:lnTo>
                  <a:pt x="4285" y="947"/>
                </a:lnTo>
                <a:lnTo>
                  <a:pt x="4273" y="943"/>
                </a:lnTo>
                <a:lnTo>
                  <a:pt x="4262" y="937"/>
                </a:lnTo>
                <a:lnTo>
                  <a:pt x="4252" y="931"/>
                </a:lnTo>
                <a:lnTo>
                  <a:pt x="4243" y="924"/>
                </a:lnTo>
                <a:lnTo>
                  <a:pt x="4234" y="918"/>
                </a:lnTo>
                <a:lnTo>
                  <a:pt x="4225" y="910"/>
                </a:lnTo>
                <a:lnTo>
                  <a:pt x="4218" y="903"/>
                </a:lnTo>
                <a:lnTo>
                  <a:pt x="4210" y="894"/>
                </a:lnTo>
                <a:lnTo>
                  <a:pt x="4205" y="885"/>
                </a:lnTo>
                <a:lnTo>
                  <a:pt x="4198" y="876"/>
                </a:lnTo>
                <a:lnTo>
                  <a:pt x="4198" y="1223"/>
                </a:lnTo>
                <a:lnTo>
                  <a:pt x="4024" y="1223"/>
                </a:lnTo>
                <a:close/>
                <a:moveTo>
                  <a:pt x="4317" y="808"/>
                </a:moveTo>
                <a:lnTo>
                  <a:pt x="4331" y="808"/>
                </a:lnTo>
                <a:lnTo>
                  <a:pt x="4344" y="806"/>
                </a:lnTo>
                <a:lnTo>
                  <a:pt x="4356" y="804"/>
                </a:lnTo>
                <a:lnTo>
                  <a:pt x="4367" y="800"/>
                </a:lnTo>
                <a:lnTo>
                  <a:pt x="4372" y="798"/>
                </a:lnTo>
                <a:lnTo>
                  <a:pt x="4378" y="794"/>
                </a:lnTo>
                <a:lnTo>
                  <a:pt x="4387" y="789"/>
                </a:lnTo>
                <a:lnTo>
                  <a:pt x="4397" y="781"/>
                </a:lnTo>
                <a:lnTo>
                  <a:pt x="4400" y="778"/>
                </a:lnTo>
                <a:lnTo>
                  <a:pt x="4405" y="774"/>
                </a:lnTo>
                <a:lnTo>
                  <a:pt x="4412" y="764"/>
                </a:lnTo>
                <a:lnTo>
                  <a:pt x="4415" y="760"/>
                </a:lnTo>
                <a:lnTo>
                  <a:pt x="4419" y="754"/>
                </a:lnTo>
                <a:lnTo>
                  <a:pt x="4424" y="742"/>
                </a:lnTo>
                <a:lnTo>
                  <a:pt x="4428" y="730"/>
                </a:lnTo>
                <a:lnTo>
                  <a:pt x="4433" y="717"/>
                </a:lnTo>
                <a:lnTo>
                  <a:pt x="4435" y="703"/>
                </a:lnTo>
                <a:lnTo>
                  <a:pt x="4436" y="697"/>
                </a:lnTo>
                <a:lnTo>
                  <a:pt x="4437" y="689"/>
                </a:lnTo>
                <a:lnTo>
                  <a:pt x="4437" y="673"/>
                </a:lnTo>
                <a:lnTo>
                  <a:pt x="4437" y="658"/>
                </a:lnTo>
                <a:lnTo>
                  <a:pt x="4436" y="650"/>
                </a:lnTo>
                <a:lnTo>
                  <a:pt x="4435" y="644"/>
                </a:lnTo>
                <a:lnTo>
                  <a:pt x="4433" y="631"/>
                </a:lnTo>
                <a:lnTo>
                  <a:pt x="4428" y="618"/>
                </a:lnTo>
                <a:lnTo>
                  <a:pt x="4424" y="606"/>
                </a:lnTo>
                <a:lnTo>
                  <a:pt x="4419" y="595"/>
                </a:lnTo>
                <a:lnTo>
                  <a:pt x="4415" y="591"/>
                </a:lnTo>
                <a:lnTo>
                  <a:pt x="4412" y="585"/>
                </a:lnTo>
                <a:lnTo>
                  <a:pt x="4405" y="577"/>
                </a:lnTo>
                <a:lnTo>
                  <a:pt x="4400" y="572"/>
                </a:lnTo>
                <a:lnTo>
                  <a:pt x="4397" y="568"/>
                </a:lnTo>
                <a:lnTo>
                  <a:pt x="4387" y="562"/>
                </a:lnTo>
                <a:lnTo>
                  <a:pt x="4378" y="555"/>
                </a:lnTo>
                <a:lnTo>
                  <a:pt x="4367" y="551"/>
                </a:lnTo>
                <a:lnTo>
                  <a:pt x="4356" y="546"/>
                </a:lnTo>
                <a:lnTo>
                  <a:pt x="4350" y="545"/>
                </a:lnTo>
                <a:lnTo>
                  <a:pt x="4344" y="543"/>
                </a:lnTo>
                <a:lnTo>
                  <a:pt x="4338" y="543"/>
                </a:lnTo>
                <a:lnTo>
                  <a:pt x="4331" y="542"/>
                </a:lnTo>
                <a:lnTo>
                  <a:pt x="4317" y="541"/>
                </a:lnTo>
                <a:lnTo>
                  <a:pt x="4311" y="541"/>
                </a:lnTo>
                <a:lnTo>
                  <a:pt x="4303" y="542"/>
                </a:lnTo>
                <a:lnTo>
                  <a:pt x="4290" y="543"/>
                </a:lnTo>
                <a:lnTo>
                  <a:pt x="4278" y="546"/>
                </a:lnTo>
                <a:lnTo>
                  <a:pt x="4266" y="551"/>
                </a:lnTo>
                <a:lnTo>
                  <a:pt x="4261" y="553"/>
                </a:lnTo>
                <a:lnTo>
                  <a:pt x="4256" y="555"/>
                </a:lnTo>
                <a:lnTo>
                  <a:pt x="4246" y="562"/>
                </a:lnTo>
                <a:lnTo>
                  <a:pt x="4236" y="568"/>
                </a:lnTo>
                <a:lnTo>
                  <a:pt x="4232" y="572"/>
                </a:lnTo>
                <a:lnTo>
                  <a:pt x="4227" y="577"/>
                </a:lnTo>
                <a:lnTo>
                  <a:pt x="4220" y="585"/>
                </a:lnTo>
                <a:lnTo>
                  <a:pt x="4212" y="595"/>
                </a:lnTo>
                <a:lnTo>
                  <a:pt x="4210" y="601"/>
                </a:lnTo>
                <a:lnTo>
                  <a:pt x="4207" y="606"/>
                </a:lnTo>
                <a:lnTo>
                  <a:pt x="4203" y="618"/>
                </a:lnTo>
                <a:lnTo>
                  <a:pt x="4198" y="631"/>
                </a:lnTo>
                <a:lnTo>
                  <a:pt x="4196" y="644"/>
                </a:lnTo>
                <a:lnTo>
                  <a:pt x="4195" y="650"/>
                </a:lnTo>
                <a:lnTo>
                  <a:pt x="4194" y="658"/>
                </a:lnTo>
                <a:lnTo>
                  <a:pt x="4194" y="673"/>
                </a:lnTo>
                <a:lnTo>
                  <a:pt x="4194" y="681"/>
                </a:lnTo>
                <a:lnTo>
                  <a:pt x="4194" y="689"/>
                </a:lnTo>
                <a:lnTo>
                  <a:pt x="4195" y="697"/>
                </a:lnTo>
                <a:lnTo>
                  <a:pt x="4196" y="703"/>
                </a:lnTo>
                <a:lnTo>
                  <a:pt x="4198" y="717"/>
                </a:lnTo>
                <a:lnTo>
                  <a:pt x="4203" y="730"/>
                </a:lnTo>
                <a:lnTo>
                  <a:pt x="4207" y="742"/>
                </a:lnTo>
                <a:lnTo>
                  <a:pt x="4212" y="754"/>
                </a:lnTo>
                <a:lnTo>
                  <a:pt x="4220" y="764"/>
                </a:lnTo>
                <a:lnTo>
                  <a:pt x="4227" y="774"/>
                </a:lnTo>
                <a:lnTo>
                  <a:pt x="4232" y="778"/>
                </a:lnTo>
                <a:lnTo>
                  <a:pt x="4236" y="781"/>
                </a:lnTo>
                <a:lnTo>
                  <a:pt x="4246" y="789"/>
                </a:lnTo>
                <a:lnTo>
                  <a:pt x="4250" y="792"/>
                </a:lnTo>
                <a:lnTo>
                  <a:pt x="4256" y="794"/>
                </a:lnTo>
                <a:lnTo>
                  <a:pt x="4261" y="798"/>
                </a:lnTo>
                <a:lnTo>
                  <a:pt x="4266" y="800"/>
                </a:lnTo>
                <a:lnTo>
                  <a:pt x="4278" y="804"/>
                </a:lnTo>
                <a:lnTo>
                  <a:pt x="4284" y="805"/>
                </a:lnTo>
                <a:lnTo>
                  <a:pt x="4290" y="806"/>
                </a:lnTo>
                <a:lnTo>
                  <a:pt x="4303" y="808"/>
                </a:lnTo>
                <a:lnTo>
                  <a:pt x="4317" y="808"/>
                </a:lnTo>
                <a:close/>
                <a:moveTo>
                  <a:pt x="4738" y="949"/>
                </a:moveTo>
                <a:lnTo>
                  <a:pt x="4738" y="483"/>
                </a:lnTo>
                <a:lnTo>
                  <a:pt x="4738" y="17"/>
                </a:lnTo>
                <a:lnTo>
                  <a:pt x="4911" y="17"/>
                </a:lnTo>
                <a:lnTo>
                  <a:pt x="4911" y="483"/>
                </a:lnTo>
                <a:lnTo>
                  <a:pt x="4911" y="949"/>
                </a:lnTo>
                <a:lnTo>
                  <a:pt x="4738" y="949"/>
                </a:lnTo>
                <a:close/>
                <a:moveTo>
                  <a:pt x="5147" y="307"/>
                </a:moveTo>
                <a:lnTo>
                  <a:pt x="5136" y="307"/>
                </a:lnTo>
                <a:lnTo>
                  <a:pt x="5129" y="306"/>
                </a:lnTo>
                <a:lnTo>
                  <a:pt x="5125" y="305"/>
                </a:lnTo>
                <a:lnTo>
                  <a:pt x="5114" y="303"/>
                </a:lnTo>
                <a:lnTo>
                  <a:pt x="5105" y="300"/>
                </a:lnTo>
                <a:lnTo>
                  <a:pt x="5095" y="295"/>
                </a:lnTo>
                <a:lnTo>
                  <a:pt x="5086" y="290"/>
                </a:lnTo>
                <a:lnTo>
                  <a:pt x="5082" y="287"/>
                </a:lnTo>
                <a:lnTo>
                  <a:pt x="5078" y="283"/>
                </a:lnTo>
                <a:lnTo>
                  <a:pt x="5069" y="277"/>
                </a:lnTo>
                <a:lnTo>
                  <a:pt x="5061" y="269"/>
                </a:lnTo>
                <a:lnTo>
                  <a:pt x="5058" y="265"/>
                </a:lnTo>
                <a:lnTo>
                  <a:pt x="5055" y="261"/>
                </a:lnTo>
                <a:lnTo>
                  <a:pt x="5049" y="252"/>
                </a:lnTo>
                <a:lnTo>
                  <a:pt x="5045" y="242"/>
                </a:lnTo>
                <a:lnTo>
                  <a:pt x="5041" y="233"/>
                </a:lnTo>
                <a:lnTo>
                  <a:pt x="5039" y="222"/>
                </a:lnTo>
                <a:lnTo>
                  <a:pt x="5036" y="210"/>
                </a:lnTo>
                <a:lnTo>
                  <a:pt x="5036" y="204"/>
                </a:lnTo>
                <a:lnTo>
                  <a:pt x="5035" y="198"/>
                </a:lnTo>
                <a:lnTo>
                  <a:pt x="5036" y="186"/>
                </a:lnTo>
                <a:lnTo>
                  <a:pt x="5039" y="175"/>
                </a:lnTo>
                <a:lnTo>
                  <a:pt x="5041" y="164"/>
                </a:lnTo>
                <a:lnTo>
                  <a:pt x="5043" y="159"/>
                </a:lnTo>
                <a:lnTo>
                  <a:pt x="5045" y="155"/>
                </a:lnTo>
                <a:lnTo>
                  <a:pt x="5049" y="145"/>
                </a:lnTo>
                <a:lnTo>
                  <a:pt x="5055" y="136"/>
                </a:lnTo>
                <a:lnTo>
                  <a:pt x="5058" y="132"/>
                </a:lnTo>
                <a:lnTo>
                  <a:pt x="5061" y="128"/>
                </a:lnTo>
                <a:lnTo>
                  <a:pt x="5069" y="120"/>
                </a:lnTo>
                <a:lnTo>
                  <a:pt x="5078" y="113"/>
                </a:lnTo>
                <a:lnTo>
                  <a:pt x="5086" y="107"/>
                </a:lnTo>
                <a:lnTo>
                  <a:pt x="5095" y="102"/>
                </a:lnTo>
                <a:lnTo>
                  <a:pt x="5105" y="97"/>
                </a:lnTo>
                <a:lnTo>
                  <a:pt x="5109" y="96"/>
                </a:lnTo>
                <a:lnTo>
                  <a:pt x="5114" y="94"/>
                </a:lnTo>
                <a:lnTo>
                  <a:pt x="5125" y="92"/>
                </a:lnTo>
                <a:lnTo>
                  <a:pt x="5136" y="90"/>
                </a:lnTo>
                <a:lnTo>
                  <a:pt x="5147" y="90"/>
                </a:lnTo>
                <a:lnTo>
                  <a:pt x="5157" y="90"/>
                </a:lnTo>
                <a:lnTo>
                  <a:pt x="5163" y="91"/>
                </a:lnTo>
                <a:lnTo>
                  <a:pt x="5168" y="92"/>
                </a:lnTo>
                <a:lnTo>
                  <a:pt x="5179" y="94"/>
                </a:lnTo>
                <a:lnTo>
                  <a:pt x="5189" y="97"/>
                </a:lnTo>
                <a:lnTo>
                  <a:pt x="5198" y="102"/>
                </a:lnTo>
                <a:lnTo>
                  <a:pt x="5207" y="107"/>
                </a:lnTo>
                <a:lnTo>
                  <a:pt x="5216" y="113"/>
                </a:lnTo>
                <a:lnTo>
                  <a:pt x="5223" y="120"/>
                </a:lnTo>
                <a:lnTo>
                  <a:pt x="5231" y="128"/>
                </a:lnTo>
                <a:lnTo>
                  <a:pt x="5237" y="136"/>
                </a:lnTo>
                <a:lnTo>
                  <a:pt x="5243" y="145"/>
                </a:lnTo>
                <a:lnTo>
                  <a:pt x="5247" y="155"/>
                </a:lnTo>
                <a:lnTo>
                  <a:pt x="5250" y="164"/>
                </a:lnTo>
                <a:lnTo>
                  <a:pt x="5254" y="175"/>
                </a:lnTo>
                <a:lnTo>
                  <a:pt x="5255" y="181"/>
                </a:lnTo>
                <a:lnTo>
                  <a:pt x="5256" y="186"/>
                </a:lnTo>
                <a:lnTo>
                  <a:pt x="5256" y="191"/>
                </a:lnTo>
                <a:lnTo>
                  <a:pt x="5256" y="198"/>
                </a:lnTo>
                <a:lnTo>
                  <a:pt x="5256" y="204"/>
                </a:lnTo>
                <a:lnTo>
                  <a:pt x="5256" y="210"/>
                </a:lnTo>
                <a:lnTo>
                  <a:pt x="5254" y="222"/>
                </a:lnTo>
                <a:lnTo>
                  <a:pt x="5250" y="233"/>
                </a:lnTo>
                <a:lnTo>
                  <a:pt x="5247" y="242"/>
                </a:lnTo>
                <a:lnTo>
                  <a:pt x="5243" y="252"/>
                </a:lnTo>
                <a:lnTo>
                  <a:pt x="5237" y="261"/>
                </a:lnTo>
                <a:lnTo>
                  <a:pt x="5234" y="265"/>
                </a:lnTo>
                <a:lnTo>
                  <a:pt x="5231" y="269"/>
                </a:lnTo>
                <a:lnTo>
                  <a:pt x="5223" y="277"/>
                </a:lnTo>
                <a:lnTo>
                  <a:pt x="5216" y="283"/>
                </a:lnTo>
                <a:lnTo>
                  <a:pt x="5207" y="290"/>
                </a:lnTo>
                <a:lnTo>
                  <a:pt x="5198" y="295"/>
                </a:lnTo>
                <a:lnTo>
                  <a:pt x="5189" y="300"/>
                </a:lnTo>
                <a:lnTo>
                  <a:pt x="5179" y="303"/>
                </a:lnTo>
                <a:lnTo>
                  <a:pt x="5174" y="304"/>
                </a:lnTo>
                <a:lnTo>
                  <a:pt x="5168" y="305"/>
                </a:lnTo>
                <a:lnTo>
                  <a:pt x="5157" y="307"/>
                </a:lnTo>
                <a:lnTo>
                  <a:pt x="5147" y="307"/>
                </a:lnTo>
                <a:close/>
                <a:moveTo>
                  <a:pt x="5059" y="949"/>
                </a:moveTo>
                <a:lnTo>
                  <a:pt x="5059" y="399"/>
                </a:lnTo>
                <a:lnTo>
                  <a:pt x="5233" y="399"/>
                </a:lnTo>
                <a:lnTo>
                  <a:pt x="5233" y="949"/>
                </a:lnTo>
                <a:lnTo>
                  <a:pt x="5059" y="949"/>
                </a:lnTo>
                <a:close/>
                <a:moveTo>
                  <a:pt x="5701" y="623"/>
                </a:moveTo>
                <a:lnTo>
                  <a:pt x="5700" y="611"/>
                </a:lnTo>
                <a:lnTo>
                  <a:pt x="5699" y="601"/>
                </a:lnTo>
                <a:lnTo>
                  <a:pt x="5696" y="591"/>
                </a:lnTo>
                <a:lnTo>
                  <a:pt x="5693" y="582"/>
                </a:lnTo>
                <a:lnTo>
                  <a:pt x="5690" y="574"/>
                </a:lnTo>
                <a:lnTo>
                  <a:pt x="5686" y="566"/>
                </a:lnTo>
                <a:lnTo>
                  <a:pt x="5683" y="563"/>
                </a:lnTo>
                <a:lnTo>
                  <a:pt x="5681" y="559"/>
                </a:lnTo>
                <a:lnTo>
                  <a:pt x="5676" y="553"/>
                </a:lnTo>
                <a:lnTo>
                  <a:pt x="5669" y="548"/>
                </a:lnTo>
                <a:lnTo>
                  <a:pt x="5663" y="543"/>
                </a:lnTo>
                <a:lnTo>
                  <a:pt x="5655" y="540"/>
                </a:lnTo>
                <a:lnTo>
                  <a:pt x="5648" y="537"/>
                </a:lnTo>
                <a:lnTo>
                  <a:pt x="5639" y="533"/>
                </a:lnTo>
                <a:lnTo>
                  <a:pt x="5629" y="532"/>
                </a:lnTo>
                <a:lnTo>
                  <a:pt x="5620" y="531"/>
                </a:lnTo>
                <a:lnTo>
                  <a:pt x="5609" y="531"/>
                </a:lnTo>
                <a:lnTo>
                  <a:pt x="5597" y="531"/>
                </a:lnTo>
                <a:lnTo>
                  <a:pt x="5586" y="532"/>
                </a:lnTo>
                <a:lnTo>
                  <a:pt x="5575" y="533"/>
                </a:lnTo>
                <a:lnTo>
                  <a:pt x="5565" y="536"/>
                </a:lnTo>
                <a:lnTo>
                  <a:pt x="5556" y="538"/>
                </a:lnTo>
                <a:lnTo>
                  <a:pt x="5547" y="541"/>
                </a:lnTo>
                <a:lnTo>
                  <a:pt x="5539" y="544"/>
                </a:lnTo>
                <a:lnTo>
                  <a:pt x="5531" y="548"/>
                </a:lnTo>
                <a:lnTo>
                  <a:pt x="5517" y="556"/>
                </a:lnTo>
                <a:lnTo>
                  <a:pt x="5511" y="561"/>
                </a:lnTo>
                <a:lnTo>
                  <a:pt x="5504" y="564"/>
                </a:lnTo>
                <a:lnTo>
                  <a:pt x="5493" y="572"/>
                </a:lnTo>
                <a:lnTo>
                  <a:pt x="5489" y="577"/>
                </a:lnTo>
                <a:lnTo>
                  <a:pt x="5484" y="581"/>
                </a:lnTo>
                <a:lnTo>
                  <a:pt x="5388" y="478"/>
                </a:lnTo>
                <a:lnTo>
                  <a:pt x="5397" y="469"/>
                </a:lnTo>
                <a:lnTo>
                  <a:pt x="5402" y="464"/>
                </a:lnTo>
                <a:lnTo>
                  <a:pt x="5407" y="460"/>
                </a:lnTo>
                <a:lnTo>
                  <a:pt x="5417" y="451"/>
                </a:lnTo>
                <a:lnTo>
                  <a:pt x="5429" y="443"/>
                </a:lnTo>
                <a:lnTo>
                  <a:pt x="5439" y="435"/>
                </a:lnTo>
                <a:lnTo>
                  <a:pt x="5452" y="427"/>
                </a:lnTo>
                <a:lnTo>
                  <a:pt x="5464" y="421"/>
                </a:lnTo>
                <a:lnTo>
                  <a:pt x="5477" y="414"/>
                </a:lnTo>
                <a:lnTo>
                  <a:pt x="5491" y="408"/>
                </a:lnTo>
                <a:lnTo>
                  <a:pt x="5506" y="403"/>
                </a:lnTo>
                <a:lnTo>
                  <a:pt x="5524" y="398"/>
                </a:lnTo>
                <a:lnTo>
                  <a:pt x="5541" y="395"/>
                </a:lnTo>
                <a:lnTo>
                  <a:pt x="5560" y="392"/>
                </a:lnTo>
                <a:lnTo>
                  <a:pt x="5581" y="390"/>
                </a:lnTo>
                <a:lnTo>
                  <a:pt x="5602" y="388"/>
                </a:lnTo>
                <a:lnTo>
                  <a:pt x="5626" y="387"/>
                </a:lnTo>
                <a:lnTo>
                  <a:pt x="5639" y="388"/>
                </a:lnTo>
                <a:lnTo>
                  <a:pt x="5652" y="388"/>
                </a:lnTo>
                <a:lnTo>
                  <a:pt x="5665" y="390"/>
                </a:lnTo>
                <a:lnTo>
                  <a:pt x="5677" y="392"/>
                </a:lnTo>
                <a:lnTo>
                  <a:pt x="5689" y="394"/>
                </a:lnTo>
                <a:lnTo>
                  <a:pt x="5701" y="396"/>
                </a:lnTo>
                <a:lnTo>
                  <a:pt x="5713" y="399"/>
                </a:lnTo>
                <a:lnTo>
                  <a:pt x="5723" y="403"/>
                </a:lnTo>
                <a:lnTo>
                  <a:pt x="5734" y="407"/>
                </a:lnTo>
                <a:lnTo>
                  <a:pt x="5745" y="411"/>
                </a:lnTo>
                <a:lnTo>
                  <a:pt x="5756" y="415"/>
                </a:lnTo>
                <a:lnTo>
                  <a:pt x="5766" y="421"/>
                </a:lnTo>
                <a:lnTo>
                  <a:pt x="5775" y="427"/>
                </a:lnTo>
                <a:lnTo>
                  <a:pt x="5784" y="433"/>
                </a:lnTo>
                <a:lnTo>
                  <a:pt x="5794" y="440"/>
                </a:lnTo>
                <a:lnTo>
                  <a:pt x="5802" y="448"/>
                </a:lnTo>
                <a:lnTo>
                  <a:pt x="5811" y="456"/>
                </a:lnTo>
                <a:lnTo>
                  <a:pt x="5818" y="463"/>
                </a:lnTo>
                <a:lnTo>
                  <a:pt x="5825" y="473"/>
                </a:lnTo>
                <a:lnTo>
                  <a:pt x="5833" y="482"/>
                </a:lnTo>
                <a:lnTo>
                  <a:pt x="5839" y="492"/>
                </a:lnTo>
                <a:lnTo>
                  <a:pt x="5844" y="502"/>
                </a:lnTo>
                <a:lnTo>
                  <a:pt x="5850" y="513"/>
                </a:lnTo>
                <a:lnTo>
                  <a:pt x="5854" y="525"/>
                </a:lnTo>
                <a:lnTo>
                  <a:pt x="5858" y="537"/>
                </a:lnTo>
                <a:lnTo>
                  <a:pt x="5862" y="550"/>
                </a:lnTo>
                <a:lnTo>
                  <a:pt x="5865" y="563"/>
                </a:lnTo>
                <a:lnTo>
                  <a:pt x="5868" y="577"/>
                </a:lnTo>
                <a:lnTo>
                  <a:pt x="5870" y="591"/>
                </a:lnTo>
                <a:lnTo>
                  <a:pt x="5871" y="606"/>
                </a:lnTo>
                <a:lnTo>
                  <a:pt x="5872" y="621"/>
                </a:lnTo>
                <a:lnTo>
                  <a:pt x="5874" y="637"/>
                </a:lnTo>
                <a:lnTo>
                  <a:pt x="5874" y="949"/>
                </a:lnTo>
                <a:lnTo>
                  <a:pt x="5701" y="949"/>
                </a:lnTo>
                <a:lnTo>
                  <a:pt x="5704" y="873"/>
                </a:lnTo>
                <a:lnTo>
                  <a:pt x="5696" y="884"/>
                </a:lnTo>
                <a:lnTo>
                  <a:pt x="5689" y="895"/>
                </a:lnTo>
                <a:lnTo>
                  <a:pt x="5680" y="905"/>
                </a:lnTo>
                <a:lnTo>
                  <a:pt x="5672" y="913"/>
                </a:lnTo>
                <a:lnTo>
                  <a:pt x="5663" y="922"/>
                </a:lnTo>
                <a:lnTo>
                  <a:pt x="5654" y="929"/>
                </a:lnTo>
                <a:lnTo>
                  <a:pt x="5645" y="935"/>
                </a:lnTo>
                <a:lnTo>
                  <a:pt x="5635" y="940"/>
                </a:lnTo>
                <a:lnTo>
                  <a:pt x="5625" y="946"/>
                </a:lnTo>
                <a:lnTo>
                  <a:pt x="5620" y="948"/>
                </a:lnTo>
                <a:lnTo>
                  <a:pt x="5614" y="950"/>
                </a:lnTo>
                <a:lnTo>
                  <a:pt x="5604" y="953"/>
                </a:lnTo>
                <a:lnTo>
                  <a:pt x="5593" y="956"/>
                </a:lnTo>
                <a:lnTo>
                  <a:pt x="5581" y="959"/>
                </a:lnTo>
                <a:lnTo>
                  <a:pt x="5568" y="960"/>
                </a:lnTo>
                <a:lnTo>
                  <a:pt x="5555" y="961"/>
                </a:lnTo>
                <a:lnTo>
                  <a:pt x="5542" y="961"/>
                </a:lnTo>
                <a:lnTo>
                  <a:pt x="5523" y="961"/>
                </a:lnTo>
                <a:lnTo>
                  <a:pt x="5514" y="960"/>
                </a:lnTo>
                <a:lnTo>
                  <a:pt x="5504" y="959"/>
                </a:lnTo>
                <a:lnTo>
                  <a:pt x="5496" y="958"/>
                </a:lnTo>
                <a:lnTo>
                  <a:pt x="5487" y="956"/>
                </a:lnTo>
                <a:lnTo>
                  <a:pt x="5478" y="955"/>
                </a:lnTo>
                <a:lnTo>
                  <a:pt x="5470" y="952"/>
                </a:lnTo>
                <a:lnTo>
                  <a:pt x="5453" y="947"/>
                </a:lnTo>
                <a:lnTo>
                  <a:pt x="5437" y="939"/>
                </a:lnTo>
                <a:lnTo>
                  <a:pt x="5430" y="936"/>
                </a:lnTo>
                <a:lnTo>
                  <a:pt x="5422" y="932"/>
                </a:lnTo>
                <a:lnTo>
                  <a:pt x="5408" y="922"/>
                </a:lnTo>
                <a:lnTo>
                  <a:pt x="5400" y="918"/>
                </a:lnTo>
                <a:lnTo>
                  <a:pt x="5394" y="911"/>
                </a:lnTo>
                <a:lnTo>
                  <a:pt x="5389" y="906"/>
                </a:lnTo>
                <a:lnTo>
                  <a:pt x="5383" y="899"/>
                </a:lnTo>
                <a:lnTo>
                  <a:pt x="5378" y="892"/>
                </a:lnTo>
                <a:lnTo>
                  <a:pt x="5373" y="885"/>
                </a:lnTo>
                <a:lnTo>
                  <a:pt x="5369" y="878"/>
                </a:lnTo>
                <a:lnTo>
                  <a:pt x="5365" y="869"/>
                </a:lnTo>
                <a:lnTo>
                  <a:pt x="5362" y="860"/>
                </a:lnTo>
                <a:lnTo>
                  <a:pt x="5358" y="852"/>
                </a:lnTo>
                <a:lnTo>
                  <a:pt x="5356" y="842"/>
                </a:lnTo>
                <a:lnTo>
                  <a:pt x="5353" y="832"/>
                </a:lnTo>
                <a:lnTo>
                  <a:pt x="5352" y="821"/>
                </a:lnTo>
                <a:lnTo>
                  <a:pt x="5351" y="811"/>
                </a:lnTo>
                <a:lnTo>
                  <a:pt x="5350" y="800"/>
                </a:lnTo>
                <a:lnTo>
                  <a:pt x="5349" y="788"/>
                </a:lnTo>
                <a:lnTo>
                  <a:pt x="5349" y="777"/>
                </a:lnTo>
                <a:lnTo>
                  <a:pt x="5350" y="767"/>
                </a:lnTo>
                <a:lnTo>
                  <a:pt x="5351" y="756"/>
                </a:lnTo>
                <a:lnTo>
                  <a:pt x="5353" y="748"/>
                </a:lnTo>
                <a:lnTo>
                  <a:pt x="5355" y="738"/>
                </a:lnTo>
                <a:lnTo>
                  <a:pt x="5358" y="729"/>
                </a:lnTo>
                <a:lnTo>
                  <a:pt x="5362" y="721"/>
                </a:lnTo>
                <a:lnTo>
                  <a:pt x="5365" y="713"/>
                </a:lnTo>
                <a:lnTo>
                  <a:pt x="5369" y="705"/>
                </a:lnTo>
                <a:lnTo>
                  <a:pt x="5373" y="698"/>
                </a:lnTo>
                <a:lnTo>
                  <a:pt x="5378" y="690"/>
                </a:lnTo>
                <a:lnTo>
                  <a:pt x="5384" y="684"/>
                </a:lnTo>
                <a:lnTo>
                  <a:pt x="5390" y="677"/>
                </a:lnTo>
                <a:lnTo>
                  <a:pt x="5396" y="672"/>
                </a:lnTo>
                <a:lnTo>
                  <a:pt x="5403" y="667"/>
                </a:lnTo>
                <a:lnTo>
                  <a:pt x="5410" y="661"/>
                </a:lnTo>
                <a:lnTo>
                  <a:pt x="5425" y="653"/>
                </a:lnTo>
                <a:lnTo>
                  <a:pt x="5434" y="648"/>
                </a:lnTo>
                <a:lnTo>
                  <a:pt x="5443" y="644"/>
                </a:lnTo>
                <a:lnTo>
                  <a:pt x="5461" y="637"/>
                </a:lnTo>
                <a:lnTo>
                  <a:pt x="5480" y="632"/>
                </a:lnTo>
                <a:lnTo>
                  <a:pt x="5491" y="630"/>
                </a:lnTo>
                <a:lnTo>
                  <a:pt x="5502" y="628"/>
                </a:lnTo>
                <a:lnTo>
                  <a:pt x="5524" y="624"/>
                </a:lnTo>
                <a:lnTo>
                  <a:pt x="5535" y="624"/>
                </a:lnTo>
                <a:lnTo>
                  <a:pt x="5547" y="623"/>
                </a:lnTo>
                <a:lnTo>
                  <a:pt x="5573" y="623"/>
                </a:lnTo>
                <a:lnTo>
                  <a:pt x="5701" y="623"/>
                </a:lnTo>
                <a:close/>
                <a:moveTo>
                  <a:pt x="5701" y="726"/>
                </a:moveTo>
                <a:lnTo>
                  <a:pt x="5582" y="726"/>
                </a:lnTo>
                <a:lnTo>
                  <a:pt x="5574" y="726"/>
                </a:lnTo>
                <a:lnTo>
                  <a:pt x="5567" y="727"/>
                </a:lnTo>
                <a:lnTo>
                  <a:pt x="5559" y="728"/>
                </a:lnTo>
                <a:lnTo>
                  <a:pt x="5557" y="728"/>
                </a:lnTo>
                <a:lnTo>
                  <a:pt x="5554" y="729"/>
                </a:lnTo>
                <a:lnTo>
                  <a:pt x="5547" y="732"/>
                </a:lnTo>
                <a:lnTo>
                  <a:pt x="5543" y="734"/>
                </a:lnTo>
                <a:lnTo>
                  <a:pt x="5538" y="736"/>
                </a:lnTo>
                <a:lnTo>
                  <a:pt x="5533" y="739"/>
                </a:lnTo>
                <a:lnTo>
                  <a:pt x="5530" y="743"/>
                </a:lnTo>
                <a:lnTo>
                  <a:pt x="5527" y="747"/>
                </a:lnTo>
                <a:lnTo>
                  <a:pt x="5525" y="751"/>
                </a:lnTo>
                <a:lnTo>
                  <a:pt x="5523" y="755"/>
                </a:lnTo>
                <a:lnTo>
                  <a:pt x="5520" y="760"/>
                </a:lnTo>
                <a:lnTo>
                  <a:pt x="5519" y="765"/>
                </a:lnTo>
                <a:lnTo>
                  <a:pt x="5519" y="771"/>
                </a:lnTo>
                <a:lnTo>
                  <a:pt x="5518" y="776"/>
                </a:lnTo>
                <a:lnTo>
                  <a:pt x="5519" y="782"/>
                </a:lnTo>
                <a:lnTo>
                  <a:pt x="5520" y="788"/>
                </a:lnTo>
                <a:lnTo>
                  <a:pt x="5521" y="792"/>
                </a:lnTo>
                <a:lnTo>
                  <a:pt x="5524" y="798"/>
                </a:lnTo>
                <a:lnTo>
                  <a:pt x="5526" y="802"/>
                </a:lnTo>
                <a:lnTo>
                  <a:pt x="5529" y="805"/>
                </a:lnTo>
                <a:lnTo>
                  <a:pt x="5533" y="810"/>
                </a:lnTo>
                <a:lnTo>
                  <a:pt x="5538" y="813"/>
                </a:lnTo>
                <a:lnTo>
                  <a:pt x="5543" y="816"/>
                </a:lnTo>
                <a:lnTo>
                  <a:pt x="5548" y="818"/>
                </a:lnTo>
                <a:lnTo>
                  <a:pt x="5555" y="820"/>
                </a:lnTo>
                <a:lnTo>
                  <a:pt x="5561" y="822"/>
                </a:lnTo>
                <a:lnTo>
                  <a:pt x="5568" y="824"/>
                </a:lnTo>
                <a:lnTo>
                  <a:pt x="5577" y="825"/>
                </a:lnTo>
                <a:lnTo>
                  <a:pt x="5584" y="826"/>
                </a:lnTo>
                <a:lnTo>
                  <a:pt x="5594" y="826"/>
                </a:lnTo>
                <a:lnTo>
                  <a:pt x="5607" y="825"/>
                </a:lnTo>
                <a:lnTo>
                  <a:pt x="5619" y="824"/>
                </a:lnTo>
                <a:lnTo>
                  <a:pt x="5629" y="822"/>
                </a:lnTo>
                <a:lnTo>
                  <a:pt x="5640" y="820"/>
                </a:lnTo>
                <a:lnTo>
                  <a:pt x="5650" y="817"/>
                </a:lnTo>
                <a:lnTo>
                  <a:pt x="5659" y="814"/>
                </a:lnTo>
                <a:lnTo>
                  <a:pt x="5666" y="810"/>
                </a:lnTo>
                <a:lnTo>
                  <a:pt x="5674" y="804"/>
                </a:lnTo>
                <a:lnTo>
                  <a:pt x="5680" y="799"/>
                </a:lnTo>
                <a:lnTo>
                  <a:pt x="5686" y="793"/>
                </a:lnTo>
                <a:lnTo>
                  <a:pt x="5690" y="787"/>
                </a:lnTo>
                <a:lnTo>
                  <a:pt x="5694" y="779"/>
                </a:lnTo>
                <a:lnTo>
                  <a:pt x="5696" y="773"/>
                </a:lnTo>
                <a:lnTo>
                  <a:pt x="5699" y="765"/>
                </a:lnTo>
                <a:lnTo>
                  <a:pt x="5700" y="756"/>
                </a:lnTo>
                <a:lnTo>
                  <a:pt x="5701" y="748"/>
                </a:lnTo>
                <a:lnTo>
                  <a:pt x="5701" y="726"/>
                </a:lnTo>
                <a:close/>
                <a:moveTo>
                  <a:pt x="6099" y="957"/>
                </a:moveTo>
                <a:lnTo>
                  <a:pt x="6088" y="957"/>
                </a:lnTo>
                <a:lnTo>
                  <a:pt x="6083" y="956"/>
                </a:lnTo>
                <a:lnTo>
                  <a:pt x="6078" y="955"/>
                </a:lnTo>
                <a:lnTo>
                  <a:pt x="6068" y="952"/>
                </a:lnTo>
                <a:lnTo>
                  <a:pt x="6057" y="949"/>
                </a:lnTo>
                <a:lnTo>
                  <a:pt x="6049" y="945"/>
                </a:lnTo>
                <a:lnTo>
                  <a:pt x="6039" y="939"/>
                </a:lnTo>
                <a:lnTo>
                  <a:pt x="6036" y="936"/>
                </a:lnTo>
                <a:lnTo>
                  <a:pt x="6031" y="934"/>
                </a:lnTo>
                <a:lnTo>
                  <a:pt x="6023" y="926"/>
                </a:lnTo>
                <a:lnTo>
                  <a:pt x="6019" y="923"/>
                </a:lnTo>
                <a:lnTo>
                  <a:pt x="6015" y="919"/>
                </a:lnTo>
                <a:lnTo>
                  <a:pt x="6009" y="910"/>
                </a:lnTo>
                <a:lnTo>
                  <a:pt x="6003" y="902"/>
                </a:lnTo>
                <a:lnTo>
                  <a:pt x="5999" y="892"/>
                </a:lnTo>
                <a:lnTo>
                  <a:pt x="5996" y="882"/>
                </a:lnTo>
                <a:lnTo>
                  <a:pt x="5992" y="871"/>
                </a:lnTo>
                <a:lnTo>
                  <a:pt x="5991" y="859"/>
                </a:lnTo>
                <a:lnTo>
                  <a:pt x="5990" y="854"/>
                </a:lnTo>
                <a:lnTo>
                  <a:pt x="5990" y="847"/>
                </a:lnTo>
                <a:lnTo>
                  <a:pt x="5991" y="835"/>
                </a:lnTo>
                <a:lnTo>
                  <a:pt x="5992" y="825"/>
                </a:lnTo>
                <a:lnTo>
                  <a:pt x="5996" y="814"/>
                </a:lnTo>
                <a:lnTo>
                  <a:pt x="5999" y="804"/>
                </a:lnTo>
                <a:lnTo>
                  <a:pt x="6003" y="794"/>
                </a:lnTo>
                <a:lnTo>
                  <a:pt x="6009" y="786"/>
                </a:lnTo>
                <a:lnTo>
                  <a:pt x="6012" y="781"/>
                </a:lnTo>
                <a:lnTo>
                  <a:pt x="6015" y="777"/>
                </a:lnTo>
                <a:lnTo>
                  <a:pt x="6019" y="774"/>
                </a:lnTo>
                <a:lnTo>
                  <a:pt x="6023" y="769"/>
                </a:lnTo>
                <a:lnTo>
                  <a:pt x="6031" y="763"/>
                </a:lnTo>
                <a:lnTo>
                  <a:pt x="6039" y="756"/>
                </a:lnTo>
                <a:lnTo>
                  <a:pt x="6049" y="751"/>
                </a:lnTo>
                <a:lnTo>
                  <a:pt x="6057" y="747"/>
                </a:lnTo>
                <a:lnTo>
                  <a:pt x="6068" y="743"/>
                </a:lnTo>
                <a:lnTo>
                  <a:pt x="6072" y="742"/>
                </a:lnTo>
                <a:lnTo>
                  <a:pt x="6078" y="741"/>
                </a:lnTo>
                <a:lnTo>
                  <a:pt x="6088" y="739"/>
                </a:lnTo>
                <a:lnTo>
                  <a:pt x="6099" y="739"/>
                </a:lnTo>
                <a:lnTo>
                  <a:pt x="6111" y="739"/>
                </a:lnTo>
                <a:lnTo>
                  <a:pt x="6121" y="741"/>
                </a:lnTo>
                <a:lnTo>
                  <a:pt x="6126" y="742"/>
                </a:lnTo>
                <a:lnTo>
                  <a:pt x="6132" y="743"/>
                </a:lnTo>
                <a:lnTo>
                  <a:pt x="6141" y="747"/>
                </a:lnTo>
                <a:lnTo>
                  <a:pt x="6150" y="751"/>
                </a:lnTo>
                <a:lnTo>
                  <a:pt x="6159" y="756"/>
                </a:lnTo>
                <a:lnTo>
                  <a:pt x="6167" y="763"/>
                </a:lnTo>
                <a:lnTo>
                  <a:pt x="6176" y="769"/>
                </a:lnTo>
                <a:lnTo>
                  <a:pt x="6182" y="777"/>
                </a:lnTo>
                <a:lnTo>
                  <a:pt x="6189" y="786"/>
                </a:lnTo>
                <a:lnTo>
                  <a:pt x="6194" y="794"/>
                </a:lnTo>
                <a:lnTo>
                  <a:pt x="6199" y="804"/>
                </a:lnTo>
                <a:lnTo>
                  <a:pt x="6203" y="814"/>
                </a:lnTo>
                <a:lnTo>
                  <a:pt x="6205" y="825"/>
                </a:lnTo>
                <a:lnTo>
                  <a:pt x="6206" y="830"/>
                </a:lnTo>
                <a:lnTo>
                  <a:pt x="6207" y="835"/>
                </a:lnTo>
                <a:lnTo>
                  <a:pt x="6207" y="842"/>
                </a:lnTo>
                <a:lnTo>
                  <a:pt x="6208" y="847"/>
                </a:lnTo>
                <a:lnTo>
                  <a:pt x="6207" y="854"/>
                </a:lnTo>
                <a:lnTo>
                  <a:pt x="6207" y="859"/>
                </a:lnTo>
                <a:lnTo>
                  <a:pt x="6205" y="871"/>
                </a:lnTo>
                <a:lnTo>
                  <a:pt x="6203" y="882"/>
                </a:lnTo>
                <a:lnTo>
                  <a:pt x="6199" y="892"/>
                </a:lnTo>
                <a:lnTo>
                  <a:pt x="6194" y="902"/>
                </a:lnTo>
                <a:lnTo>
                  <a:pt x="6189" y="910"/>
                </a:lnTo>
                <a:lnTo>
                  <a:pt x="6186" y="915"/>
                </a:lnTo>
                <a:lnTo>
                  <a:pt x="6182" y="919"/>
                </a:lnTo>
                <a:lnTo>
                  <a:pt x="6176" y="926"/>
                </a:lnTo>
                <a:lnTo>
                  <a:pt x="6172" y="930"/>
                </a:lnTo>
                <a:lnTo>
                  <a:pt x="6167" y="934"/>
                </a:lnTo>
                <a:lnTo>
                  <a:pt x="6159" y="939"/>
                </a:lnTo>
                <a:lnTo>
                  <a:pt x="6150" y="945"/>
                </a:lnTo>
                <a:lnTo>
                  <a:pt x="6141" y="949"/>
                </a:lnTo>
                <a:lnTo>
                  <a:pt x="6132" y="952"/>
                </a:lnTo>
                <a:lnTo>
                  <a:pt x="6121" y="955"/>
                </a:lnTo>
                <a:lnTo>
                  <a:pt x="6111" y="957"/>
                </a:lnTo>
                <a:lnTo>
                  <a:pt x="6099" y="957"/>
                </a:lnTo>
                <a:close/>
                <a:moveTo>
                  <a:pt x="6366" y="949"/>
                </a:moveTo>
                <a:lnTo>
                  <a:pt x="6366" y="544"/>
                </a:lnTo>
                <a:lnTo>
                  <a:pt x="6274" y="544"/>
                </a:lnTo>
                <a:lnTo>
                  <a:pt x="6274" y="399"/>
                </a:lnTo>
                <a:lnTo>
                  <a:pt x="6366" y="399"/>
                </a:lnTo>
                <a:lnTo>
                  <a:pt x="6366" y="214"/>
                </a:lnTo>
                <a:lnTo>
                  <a:pt x="6366" y="201"/>
                </a:lnTo>
                <a:lnTo>
                  <a:pt x="6366" y="189"/>
                </a:lnTo>
                <a:lnTo>
                  <a:pt x="6367" y="176"/>
                </a:lnTo>
                <a:lnTo>
                  <a:pt x="6369" y="164"/>
                </a:lnTo>
                <a:lnTo>
                  <a:pt x="6370" y="154"/>
                </a:lnTo>
                <a:lnTo>
                  <a:pt x="6373" y="142"/>
                </a:lnTo>
                <a:lnTo>
                  <a:pt x="6378" y="121"/>
                </a:lnTo>
                <a:lnTo>
                  <a:pt x="6386" y="102"/>
                </a:lnTo>
                <a:lnTo>
                  <a:pt x="6390" y="93"/>
                </a:lnTo>
                <a:lnTo>
                  <a:pt x="6394" y="84"/>
                </a:lnTo>
                <a:lnTo>
                  <a:pt x="6398" y="77"/>
                </a:lnTo>
                <a:lnTo>
                  <a:pt x="6404" y="68"/>
                </a:lnTo>
                <a:lnTo>
                  <a:pt x="6410" y="62"/>
                </a:lnTo>
                <a:lnTo>
                  <a:pt x="6416" y="54"/>
                </a:lnTo>
                <a:lnTo>
                  <a:pt x="6422" y="47"/>
                </a:lnTo>
                <a:lnTo>
                  <a:pt x="6430" y="42"/>
                </a:lnTo>
                <a:lnTo>
                  <a:pt x="6437" y="36"/>
                </a:lnTo>
                <a:lnTo>
                  <a:pt x="6445" y="30"/>
                </a:lnTo>
                <a:lnTo>
                  <a:pt x="6452" y="26"/>
                </a:lnTo>
                <a:lnTo>
                  <a:pt x="6461" y="21"/>
                </a:lnTo>
                <a:lnTo>
                  <a:pt x="6470" y="17"/>
                </a:lnTo>
                <a:lnTo>
                  <a:pt x="6479" y="14"/>
                </a:lnTo>
                <a:lnTo>
                  <a:pt x="6489" y="11"/>
                </a:lnTo>
                <a:lnTo>
                  <a:pt x="6499" y="7"/>
                </a:lnTo>
                <a:lnTo>
                  <a:pt x="6521" y="4"/>
                </a:lnTo>
                <a:lnTo>
                  <a:pt x="6531" y="2"/>
                </a:lnTo>
                <a:lnTo>
                  <a:pt x="6543" y="1"/>
                </a:lnTo>
                <a:lnTo>
                  <a:pt x="6555" y="1"/>
                </a:lnTo>
                <a:lnTo>
                  <a:pt x="6568" y="0"/>
                </a:lnTo>
                <a:lnTo>
                  <a:pt x="6582" y="1"/>
                </a:lnTo>
                <a:lnTo>
                  <a:pt x="6596" y="1"/>
                </a:lnTo>
                <a:lnTo>
                  <a:pt x="6609" y="3"/>
                </a:lnTo>
                <a:lnTo>
                  <a:pt x="6621" y="5"/>
                </a:lnTo>
                <a:lnTo>
                  <a:pt x="6633" y="7"/>
                </a:lnTo>
                <a:lnTo>
                  <a:pt x="6645" y="11"/>
                </a:lnTo>
                <a:lnTo>
                  <a:pt x="6656" y="14"/>
                </a:lnTo>
                <a:lnTo>
                  <a:pt x="6666" y="18"/>
                </a:lnTo>
                <a:lnTo>
                  <a:pt x="6676" y="23"/>
                </a:lnTo>
                <a:lnTo>
                  <a:pt x="6686" y="28"/>
                </a:lnTo>
                <a:lnTo>
                  <a:pt x="6695" y="33"/>
                </a:lnTo>
                <a:lnTo>
                  <a:pt x="6704" y="40"/>
                </a:lnTo>
                <a:lnTo>
                  <a:pt x="6713" y="47"/>
                </a:lnTo>
                <a:lnTo>
                  <a:pt x="6721" y="55"/>
                </a:lnTo>
                <a:lnTo>
                  <a:pt x="6729" y="63"/>
                </a:lnTo>
                <a:lnTo>
                  <a:pt x="6737" y="71"/>
                </a:lnTo>
                <a:lnTo>
                  <a:pt x="6643" y="186"/>
                </a:lnTo>
                <a:lnTo>
                  <a:pt x="6638" y="181"/>
                </a:lnTo>
                <a:lnTo>
                  <a:pt x="6633" y="175"/>
                </a:lnTo>
                <a:lnTo>
                  <a:pt x="6626" y="170"/>
                </a:lnTo>
                <a:lnTo>
                  <a:pt x="6620" y="165"/>
                </a:lnTo>
                <a:lnTo>
                  <a:pt x="6613" y="162"/>
                </a:lnTo>
                <a:lnTo>
                  <a:pt x="6606" y="159"/>
                </a:lnTo>
                <a:lnTo>
                  <a:pt x="6602" y="158"/>
                </a:lnTo>
                <a:lnTo>
                  <a:pt x="6597" y="157"/>
                </a:lnTo>
                <a:lnTo>
                  <a:pt x="6587" y="157"/>
                </a:lnTo>
                <a:lnTo>
                  <a:pt x="6577" y="157"/>
                </a:lnTo>
                <a:lnTo>
                  <a:pt x="6572" y="158"/>
                </a:lnTo>
                <a:lnTo>
                  <a:pt x="6568" y="159"/>
                </a:lnTo>
                <a:lnTo>
                  <a:pt x="6564" y="161"/>
                </a:lnTo>
                <a:lnTo>
                  <a:pt x="6559" y="163"/>
                </a:lnTo>
                <a:lnTo>
                  <a:pt x="6556" y="167"/>
                </a:lnTo>
                <a:lnTo>
                  <a:pt x="6553" y="169"/>
                </a:lnTo>
                <a:lnTo>
                  <a:pt x="6550" y="173"/>
                </a:lnTo>
                <a:lnTo>
                  <a:pt x="6548" y="176"/>
                </a:lnTo>
                <a:lnTo>
                  <a:pt x="6545" y="182"/>
                </a:lnTo>
                <a:lnTo>
                  <a:pt x="6543" y="186"/>
                </a:lnTo>
                <a:lnTo>
                  <a:pt x="6541" y="193"/>
                </a:lnTo>
                <a:lnTo>
                  <a:pt x="6540" y="198"/>
                </a:lnTo>
                <a:lnTo>
                  <a:pt x="6540" y="212"/>
                </a:lnTo>
                <a:lnTo>
                  <a:pt x="6540" y="399"/>
                </a:lnTo>
                <a:lnTo>
                  <a:pt x="6688" y="399"/>
                </a:lnTo>
                <a:lnTo>
                  <a:pt x="6688" y="544"/>
                </a:lnTo>
                <a:lnTo>
                  <a:pt x="6540" y="544"/>
                </a:lnTo>
                <a:lnTo>
                  <a:pt x="6540" y="949"/>
                </a:lnTo>
                <a:lnTo>
                  <a:pt x="6366" y="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710799" y="2708921"/>
            <a:ext cx="3441810" cy="1274556"/>
            <a:chOff x="5232400" y="3913188"/>
            <a:chExt cx="3219450" cy="1192213"/>
          </a:xfrm>
        </p:grpSpPr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5299075" y="4395788"/>
              <a:ext cx="3152775" cy="709613"/>
            </a:xfrm>
            <a:custGeom>
              <a:avLst/>
              <a:gdLst>
                <a:gd name="T0" fmla="*/ 7543 w 7946"/>
                <a:gd name="T1" fmla="*/ 1471 h 1787"/>
                <a:gd name="T2" fmla="*/ 7617 w 7946"/>
                <a:gd name="T3" fmla="*/ 1385 h 1787"/>
                <a:gd name="T4" fmla="*/ 7703 w 7946"/>
                <a:gd name="T5" fmla="*/ 1353 h 1787"/>
                <a:gd name="T6" fmla="*/ 7815 w 7946"/>
                <a:gd name="T7" fmla="*/ 1366 h 1787"/>
                <a:gd name="T8" fmla="*/ 7909 w 7946"/>
                <a:gd name="T9" fmla="*/ 1444 h 1787"/>
                <a:gd name="T10" fmla="*/ 7946 w 7946"/>
                <a:gd name="T11" fmla="*/ 1555 h 1787"/>
                <a:gd name="T12" fmla="*/ 7924 w 7946"/>
                <a:gd name="T13" fmla="*/ 1666 h 1787"/>
                <a:gd name="T14" fmla="*/ 7859 w 7946"/>
                <a:gd name="T15" fmla="*/ 1745 h 1787"/>
                <a:gd name="T16" fmla="*/ 7766 w 7946"/>
                <a:gd name="T17" fmla="*/ 1785 h 1787"/>
                <a:gd name="T18" fmla="*/ 7654 w 7946"/>
                <a:gd name="T19" fmla="*/ 1772 h 1787"/>
                <a:gd name="T20" fmla="*/ 7560 w 7946"/>
                <a:gd name="T21" fmla="*/ 1694 h 1787"/>
                <a:gd name="T22" fmla="*/ 7522 w 7946"/>
                <a:gd name="T23" fmla="*/ 1567 h 1787"/>
                <a:gd name="T24" fmla="*/ 815 w 7946"/>
                <a:gd name="T25" fmla="*/ 41 h 1787"/>
                <a:gd name="T26" fmla="*/ 1000 w 7946"/>
                <a:gd name="T27" fmla="*/ 122 h 1787"/>
                <a:gd name="T28" fmla="*/ 1124 w 7946"/>
                <a:gd name="T29" fmla="*/ 237 h 1787"/>
                <a:gd name="T30" fmla="*/ 1219 w 7946"/>
                <a:gd name="T31" fmla="*/ 461 h 1787"/>
                <a:gd name="T32" fmla="*/ 1227 w 7946"/>
                <a:gd name="T33" fmla="*/ 696 h 1787"/>
                <a:gd name="T34" fmla="*/ 1169 w 7946"/>
                <a:gd name="T35" fmla="*/ 897 h 1787"/>
                <a:gd name="T36" fmla="*/ 1045 w 7946"/>
                <a:gd name="T37" fmla="*/ 1054 h 1787"/>
                <a:gd name="T38" fmla="*/ 870 w 7946"/>
                <a:gd name="T39" fmla="*/ 1151 h 1787"/>
                <a:gd name="T40" fmla="*/ 678 w 7946"/>
                <a:gd name="T41" fmla="*/ 1192 h 1787"/>
                <a:gd name="T42" fmla="*/ 620 w 7946"/>
                <a:gd name="T43" fmla="*/ 877 h 1787"/>
                <a:gd name="T44" fmla="*/ 742 w 7946"/>
                <a:gd name="T45" fmla="*/ 848 h 1787"/>
                <a:gd name="T46" fmla="*/ 834 w 7946"/>
                <a:gd name="T47" fmla="*/ 765 h 1787"/>
                <a:gd name="T48" fmla="*/ 870 w 7946"/>
                <a:gd name="T49" fmla="*/ 631 h 1787"/>
                <a:gd name="T50" fmla="*/ 855 w 7946"/>
                <a:gd name="T51" fmla="*/ 492 h 1787"/>
                <a:gd name="T52" fmla="*/ 792 w 7946"/>
                <a:gd name="T53" fmla="*/ 394 h 1787"/>
                <a:gd name="T54" fmla="*/ 690 w 7946"/>
                <a:gd name="T55" fmla="*/ 344 h 1787"/>
                <a:gd name="T56" fmla="*/ 1893 w 7946"/>
                <a:gd name="T57" fmla="*/ 15 h 1787"/>
                <a:gd name="T58" fmla="*/ 2953 w 7946"/>
                <a:gd name="T59" fmla="*/ 19 h 1787"/>
                <a:gd name="T60" fmla="*/ 3189 w 7946"/>
                <a:gd name="T61" fmla="*/ 75 h 1787"/>
                <a:gd name="T62" fmla="*/ 3342 w 7946"/>
                <a:gd name="T63" fmla="*/ 174 h 1787"/>
                <a:gd name="T64" fmla="*/ 3463 w 7946"/>
                <a:gd name="T65" fmla="*/ 353 h 1787"/>
                <a:gd name="T66" fmla="*/ 3507 w 7946"/>
                <a:gd name="T67" fmla="*/ 584 h 1787"/>
                <a:gd name="T68" fmla="*/ 3487 w 7946"/>
                <a:gd name="T69" fmla="*/ 780 h 1787"/>
                <a:gd name="T70" fmla="*/ 3389 w 7946"/>
                <a:gd name="T71" fmla="*/ 982 h 1787"/>
                <a:gd name="T72" fmla="*/ 3250 w 7946"/>
                <a:gd name="T73" fmla="*/ 1103 h 1787"/>
                <a:gd name="T74" fmla="*/ 3060 w 7946"/>
                <a:gd name="T75" fmla="*/ 1176 h 1787"/>
                <a:gd name="T76" fmla="*/ 2625 w 7946"/>
                <a:gd name="T77" fmla="*/ 1772 h 1787"/>
                <a:gd name="T78" fmla="*/ 2953 w 7946"/>
                <a:gd name="T79" fmla="*/ 870 h 1787"/>
                <a:gd name="T80" fmla="*/ 3070 w 7946"/>
                <a:gd name="T81" fmla="*/ 814 h 1787"/>
                <a:gd name="T82" fmla="*/ 3135 w 7946"/>
                <a:gd name="T83" fmla="*/ 701 h 1787"/>
                <a:gd name="T84" fmla="*/ 3145 w 7946"/>
                <a:gd name="T85" fmla="*/ 561 h 1787"/>
                <a:gd name="T86" fmla="*/ 3104 w 7946"/>
                <a:gd name="T87" fmla="*/ 437 h 1787"/>
                <a:gd name="T88" fmla="*/ 3027 w 7946"/>
                <a:gd name="T89" fmla="*/ 367 h 1787"/>
                <a:gd name="T90" fmla="*/ 2863 w 7946"/>
                <a:gd name="T91" fmla="*/ 332 h 1787"/>
                <a:gd name="T92" fmla="*/ 4361 w 7946"/>
                <a:gd name="T93" fmla="*/ 1772 h 1787"/>
                <a:gd name="T94" fmla="*/ 5158 w 7946"/>
                <a:gd name="T95" fmla="*/ 201 h 1787"/>
                <a:gd name="T96" fmla="*/ 5213 w 7946"/>
                <a:gd name="T97" fmla="*/ 113 h 1787"/>
                <a:gd name="T98" fmla="*/ 5322 w 7946"/>
                <a:gd name="T99" fmla="*/ 56 h 1787"/>
                <a:gd name="T100" fmla="*/ 5427 w 7946"/>
                <a:gd name="T101" fmla="*/ 60 h 1787"/>
                <a:gd name="T102" fmla="*/ 5534 w 7946"/>
                <a:gd name="T103" fmla="*/ 135 h 1787"/>
                <a:gd name="T104" fmla="*/ 5577 w 7946"/>
                <a:gd name="T105" fmla="*/ 256 h 1787"/>
                <a:gd name="T106" fmla="*/ 5556 w 7946"/>
                <a:gd name="T107" fmla="*/ 367 h 1787"/>
                <a:gd name="T108" fmla="*/ 5491 w 7946"/>
                <a:gd name="T109" fmla="*/ 447 h 1787"/>
                <a:gd name="T110" fmla="*/ 5396 w 7946"/>
                <a:gd name="T111" fmla="*/ 486 h 1787"/>
                <a:gd name="T112" fmla="*/ 5282 w 7946"/>
                <a:gd name="T113" fmla="*/ 471 h 1787"/>
                <a:gd name="T114" fmla="*/ 5181 w 7946"/>
                <a:gd name="T115" fmla="*/ 386 h 1787"/>
                <a:gd name="T116" fmla="*/ 5149 w 7946"/>
                <a:gd name="T117" fmla="*/ 280 h 1787"/>
                <a:gd name="T118" fmla="*/ 6532 w 7946"/>
                <a:gd name="T119" fmla="*/ 0 h 1787"/>
                <a:gd name="T120" fmla="*/ 6722 w 7946"/>
                <a:gd name="T121" fmla="*/ 1232 h 1787"/>
                <a:gd name="T122" fmla="*/ 6464 w 7946"/>
                <a:gd name="T123" fmla="*/ 815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6" h="1787">
                  <a:moveTo>
                    <a:pt x="7522" y="1567"/>
                  </a:moveTo>
                  <a:lnTo>
                    <a:pt x="7523" y="1555"/>
                  </a:lnTo>
                  <a:lnTo>
                    <a:pt x="7523" y="1545"/>
                  </a:lnTo>
                  <a:lnTo>
                    <a:pt x="7525" y="1533"/>
                  </a:lnTo>
                  <a:lnTo>
                    <a:pt x="7526" y="1522"/>
                  </a:lnTo>
                  <a:lnTo>
                    <a:pt x="7529" y="1511"/>
                  </a:lnTo>
                  <a:lnTo>
                    <a:pt x="7532" y="1501"/>
                  </a:lnTo>
                  <a:lnTo>
                    <a:pt x="7535" y="1490"/>
                  </a:lnTo>
                  <a:lnTo>
                    <a:pt x="7540" y="1480"/>
                  </a:lnTo>
                  <a:lnTo>
                    <a:pt x="7543" y="1471"/>
                  </a:lnTo>
                  <a:lnTo>
                    <a:pt x="7548" y="1461"/>
                  </a:lnTo>
                  <a:lnTo>
                    <a:pt x="7554" y="1452"/>
                  </a:lnTo>
                  <a:lnTo>
                    <a:pt x="7560" y="1444"/>
                  </a:lnTo>
                  <a:lnTo>
                    <a:pt x="7566" y="1435"/>
                  </a:lnTo>
                  <a:lnTo>
                    <a:pt x="7572" y="1427"/>
                  </a:lnTo>
                  <a:lnTo>
                    <a:pt x="7579" y="1419"/>
                  </a:lnTo>
                  <a:lnTo>
                    <a:pt x="7586" y="1411"/>
                  </a:lnTo>
                  <a:lnTo>
                    <a:pt x="7593" y="1404"/>
                  </a:lnTo>
                  <a:lnTo>
                    <a:pt x="7600" y="1398"/>
                  </a:lnTo>
                  <a:lnTo>
                    <a:pt x="7617" y="1385"/>
                  </a:lnTo>
                  <a:lnTo>
                    <a:pt x="7626" y="1381"/>
                  </a:lnTo>
                  <a:lnTo>
                    <a:pt x="7635" y="1376"/>
                  </a:lnTo>
                  <a:lnTo>
                    <a:pt x="7639" y="1373"/>
                  </a:lnTo>
                  <a:lnTo>
                    <a:pt x="7644" y="1371"/>
                  </a:lnTo>
                  <a:lnTo>
                    <a:pt x="7654" y="1366"/>
                  </a:lnTo>
                  <a:lnTo>
                    <a:pt x="7663" y="1363"/>
                  </a:lnTo>
                  <a:lnTo>
                    <a:pt x="7673" y="1359"/>
                  </a:lnTo>
                  <a:lnTo>
                    <a:pt x="7682" y="1357"/>
                  </a:lnTo>
                  <a:lnTo>
                    <a:pt x="7693" y="1354"/>
                  </a:lnTo>
                  <a:lnTo>
                    <a:pt x="7703" y="1353"/>
                  </a:lnTo>
                  <a:lnTo>
                    <a:pt x="7714" y="1352"/>
                  </a:lnTo>
                  <a:lnTo>
                    <a:pt x="7725" y="1351"/>
                  </a:lnTo>
                  <a:lnTo>
                    <a:pt x="7736" y="1351"/>
                  </a:lnTo>
                  <a:lnTo>
                    <a:pt x="7745" y="1351"/>
                  </a:lnTo>
                  <a:lnTo>
                    <a:pt x="7756" y="1352"/>
                  </a:lnTo>
                  <a:lnTo>
                    <a:pt x="7766" y="1353"/>
                  </a:lnTo>
                  <a:lnTo>
                    <a:pt x="7776" y="1354"/>
                  </a:lnTo>
                  <a:lnTo>
                    <a:pt x="7787" y="1357"/>
                  </a:lnTo>
                  <a:lnTo>
                    <a:pt x="7796" y="1359"/>
                  </a:lnTo>
                  <a:lnTo>
                    <a:pt x="7815" y="1366"/>
                  </a:lnTo>
                  <a:lnTo>
                    <a:pt x="7834" y="1376"/>
                  </a:lnTo>
                  <a:lnTo>
                    <a:pt x="7851" y="1385"/>
                  </a:lnTo>
                  <a:lnTo>
                    <a:pt x="7859" y="1391"/>
                  </a:lnTo>
                  <a:lnTo>
                    <a:pt x="7867" y="1398"/>
                  </a:lnTo>
                  <a:lnTo>
                    <a:pt x="7876" y="1404"/>
                  </a:lnTo>
                  <a:lnTo>
                    <a:pt x="7883" y="1411"/>
                  </a:lnTo>
                  <a:lnTo>
                    <a:pt x="7890" y="1419"/>
                  </a:lnTo>
                  <a:lnTo>
                    <a:pt x="7896" y="1427"/>
                  </a:lnTo>
                  <a:lnTo>
                    <a:pt x="7903" y="1435"/>
                  </a:lnTo>
                  <a:lnTo>
                    <a:pt x="7909" y="1444"/>
                  </a:lnTo>
                  <a:lnTo>
                    <a:pt x="7914" y="1452"/>
                  </a:lnTo>
                  <a:lnTo>
                    <a:pt x="7920" y="1461"/>
                  </a:lnTo>
                  <a:lnTo>
                    <a:pt x="7928" y="1480"/>
                  </a:lnTo>
                  <a:lnTo>
                    <a:pt x="7933" y="1490"/>
                  </a:lnTo>
                  <a:lnTo>
                    <a:pt x="7936" y="1501"/>
                  </a:lnTo>
                  <a:lnTo>
                    <a:pt x="7939" y="1511"/>
                  </a:lnTo>
                  <a:lnTo>
                    <a:pt x="7941" y="1522"/>
                  </a:lnTo>
                  <a:lnTo>
                    <a:pt x="7943" y="1533"/>
                  </a:lnTo>
                  <a:lnTo>
                    <a:pt x="7945" y="1545"/>
                  </a:lnTo>
                  <a:lnTo>
                    <a:pt x="7946" y="1555"/>
                  </a:lnTo>
                  <a:lnTo>
                    <a:pt x="7946" y="1567"/>
                  </a:lnTo>
                  <a:lnTo>
                    <a:pt x="7946" y="1579"/>
                  </a:lnTo>
                  <a:lnTo>
                    <a:pt x="7945" y="1591"/>
                  </a:lnTo>
                  <a:lnTo>
                    <a:pt x="7943" y="1603"/>
                  </a:lnTo>
                  <a:lnTo>
                    <a:pt x="7941" y="1614"/>
                  </a:lnTo>
                  <a:lnTo>
                    <a:pt x="7939" y="1625"/>
                  </a:lnTo>
                  <a:lnTo>
                    <a:pt x="7936" y="1636"/>
                  </a:lnTo>
                  <a:lnTo>
                    <a:pt x="7933" y="1647"/>
                  </a:lnTo>
                  <a:lnTo>
                    <a:pt x="7928" y="1656"/>
                  </a:lnTo>
                  <a:lnTo>
                    <a:pt x="7924" y="1666"/>
                  </a:lnTo>
                  <a:lnTo>
                    <a:pt x="7920" y="1675"/>
                  </a:lnTo>
                  <a:lnTo>
                    <a:pt x="7914" y="1685"/>
                  </a:lnTo>
                  <a:lnTo>
                    <a:pt x="7909" y="1694"/>
                  </a:lnTo>
                  <a:lnTo>
                    <a:pt x="7903" y="1703"/>
                  </a:lnTo>
                  <a:lnTo>
                    <a:pt x="7896" y="1711"/>
                  </a:lnTo>
                  <a:lnTo>
                    <a:pt x="7890" y="1718"/>
                  </a:lnTo>
                  <a:lnTo>
                    <a:pt x="7883" y="1725"/>
                  </a:lnTo>
                  <a:lnTo>
                    <a:pt x="7876" y="1732"/>
                  </a:lnTo>
                  <a:lnTo>
                    <a:pt x="7867" y="1739"/>
                  </a:lnTo>
                  <a:lnTo>
                    <a:pt x="7859" y="1745"/>
                  </a:lnTo>
                  <a:lnTo>
                    <a:pt x="7851" y="1751"/>
                  </a:lnTo>
                  <a:lnTo>
                    <a:pt x="7842" y="1757"/>
                  </a:lnTo>
                  <a:lnTo>
                    <a:pt x="7834" y="1762"/>
                  </a:lnTo>
                  <a:lnTo>
                    <a:pt x="7825" y="1767"/>
                  </a:lnTo>
                  <a:lnTo>
                    <a:pt x="7815" y="1772"/>
                  </a:lnTo>
                  <a:lnTo>
                    <a:pt x="7806" y="1775"/>
                  </a:lnTo>
                  <a:lnTo>
                    <a:pt x="7796" y="1777"/>
                  </a:lnTo>
                  <a:lnTo>
                    <a:pt x="7787" y="1781"/>
                  </a:lnTo>
                  <a:lnTo>
                    <a:pt x="7776" y="1783"/>
                  </a:lnTo>
                  <a:lnTo>
                    <a:pt x="7766" y="1785"/>
                  </a:lnTo>
                  <a:lnTo>
                    <a:pt x="7756" y="1786"/>
                  </a:lnTo>
                  <a:lnTo>
                    <a:pt x="7745" y="1787"/>
                  </a:lnTo>
                  <a:lnTo>
                    <a:pt x="7736" y="1787"/>
                  </a:lnTo>
                  <a:lnTo>
                    <a:pt x="7725" y="1787"/>
                  </a:lnTo>
                  <a:lnTo>
                    <a:pt x="7714" y="1786"/>
                  </a:lnTo>
                  <a:lnTo>
                    <a:pt x="7703" y="1785"/>
                  </a:lnTo>
                  <a:lnTo>
                    <a:pt x="7693" y="1783"/>
                  </a:lnTo>
                  <a:lnTo>
                    <a:pt x="7682" y="1781"/>
                  </a:lnTo>
                  <a:lnTo>
                    <a:pt x="7673" y="1777"/>
                  </a:lnTo>
                  <a:lnTo>
                    <a:pt x="7654" y="1772"/>
                  </a:lnTo>
                  <a:lnTo>
                    <a:pt x="7635" y="1762"/>
                  </a:lnTo>
                  <a:lnTo>
                    <a:pt x="7617" y="1751"/>
                  </a:lnTo>
                  <a:lnTo>
                    <a:pt x="7608" y="1745"/>
                  </a:lnTo>
                  <a:lnTo>
                    <a:pt x="7600" y="1739"/>
                  </a:lnTo>
                  <a:lnTo>
                    <a:pt x="7593" y="1732"/>
                  </a:lnTo>
                  <a:lnTo>
                    <a:pt x="7586" y="1725"/>
                  </a:lnTo>
                  <a:lnTo>
                    <a:pt x="7579" y="1718"/>
                  </a:lnTo>
                  <a:lnTo>
                    <a:pt x="7572" y="1711"/>
                  </a:lnTo>
                  <a:lnTo>
                    <a:pt x="7566" y="1703"/>
                  </a:lnTo>
                  <a:lnTo>
                    <a:pt x="7560" y="1694"/>
                  </a:lnTo>
                  <a:lnTo>
                    <a:pt x="7554" y="1685"/>
                  </a:lnTo>
                  <a:lnTo>
                    <a:pt x="7548" y="1675"/>
                  </a:lnTo>
                  <a:lnTo>
                    <a:pt x="7540" y="1656"/>
                  </a:lnTo>
                  <a:lnTo>
                    <a:pt x="7532" y="1636"/>
                  </a:lnTo>
                  <a:lnTo>
                    <a:pt x="7529" y="1625"/>
                  </a:lnTo>
                  <a:lnTo>
                    <a:pt x="7526" y="1614"/>
                  </a:lnTo>
                  <a:lnTo>
                    <a:pt x="7525" y="1603"/>
                  </a:lnTo>
                  <a:lnTo>
                    <a:pt x="7523" y="1591"/>
                  </a:lnTo>
                  <a:lnTo>
                    <a:pt x="7523" y="1579"/>
                  </a:lnTo>
                  <a:lnTo>
                    <a:pt x="7522" y="1567"/>
                  </a:lnTo>
                  <a:close/>
                  <a:moveTo>
                    <a:pt x="0" y="15"/>
                  </a:moveTo>
                  <a:lnTo>
                    <a:pt x="598" y="15"/>
                  </a:lnTo>
                  <a:lnTo>
                    <a:pt x="630" y="15"/>
                  </a:lnTo>
                  <a:lnTo>
                    <a:pt x="663" y="18"/>
                  </a:lnTo>
                  <a:lnTo>
                    <a:pt x="678" y="19"/>
                  </a:lnTo>
                  <a:lnTo>
                    <a:pt x="695" y="20"/>
                  </a:lnTo>
                  <a:lnTo>
                    <a:pt x="725" y="23"/>
                  </a:lnTo>
                  <a:lnTo>
                    <a:pt x="755" y="28"/>
                  </a:lnTo>
                  <a:lnTo>
                    <a:pt x="786" y="34"/>
                  </a:lnTo>
                  <a:lnTo>
                    <a:pt x="815" y="41"/>
                  </a:lnTo>
                  <a:lnTo>
                    <a:pt x="830" y="45"/>
                  </a:lnTo>
                  <a:lnTo>
                    <a:pt x="844" y="50"/>
                  </a:lnTo>
                  <a:lnTo>
                    <a:pt x="872" y="58"/>
                  </a:lnTo>
                  <a:lnTo>
                    <a:pt x="899" y="69"/>
                  </a:lnTo>
                  <a:lnTo>
                    <a:pt x="913" y="75"/>
                  </a:lnTo>
                  <a:lnTo>
                    <a:pt x="926" y="81"/>
                  </a:lnTo>
                  <a:lnTo>
                    <a:pt x="951" y="94"/>
                  </a:lnTo>
                  <a:lnTo>
                    <a:pt x="964" y="100"/>
                  </a:lnTo>
                  <a:lnTo>
                    <a:pt x="976" y="107"/>
                  </a:lnTo>
                  <a:lnTo>
                    <a:pt x="1000" y="122"/>
                  </a:lnTo>
                  <a:lnTo>
                    <a:pt x="1024" y="138"/>
                  </a:lnTo>
                  <a:lnTo>
                    <a:pt x="1034" y="147"/>
                  </a:lnTo>
                  <a:lnTo>
                    <a:pt x="1045" y="155"/>
                  </a:lnTo>
                  <a:lnTo>
                    <a:pt x="1056" y="165"/>
                  </a:lnTo>
                  <a:lnTo>
                    <a:pt x="1066" y="174"/>
                  </a:lnTo>
                  <a:lnTo>
                    <a:pt x="1087" y="193"/>
                  </a:lnTo>
                  <a:lnTo>
                    <a:pt x="1096" y="204"/>
                  </a:lnTo>
                  <a:lnTo>
                    <a:pt x="1106" y="215"/>
                  </a:lnTo>
                  <a:lnTo>
                    <a:pt x="1114" y="226"/>
                  </a:lnTo>
                  <a:lnTo>
                    <a:pt x="1124" y="237"/>
                  </a:lnTo>
                  <a:lnTo>
                    <a:pt x="1140" y="261"/>
                  </a:lnTo>
                  <a:lnTo>
                    <a:pt x="1154" y="285"/>
                  </a:lnTo>
                  <a:lnTo>
                    <a:pt x="1169" y="311"/>
                  </a:lnTo>
                  <a:lnTo>
                    <a:pt x="1182" y="338"/>
                  </a:lnTo>
                  <a:lnTo>
                    <a:pt x="1188" y="353"/>
                  </a:lnTo>
                  <a:lnTo>
                    <a:pt x="1194" y="367"/>
                  </a:lnTo>
                  <a:lnTo>
                    <a:pt x="1203" y="397"/>
                  </a:lnTo>
                  <a:lnTo>
                    <a:pt x="1211" y="429"/>
                  </a:lnTo>
                  <a:lnTo>
                    <a:pt x="1215" y="444"/>
                  </a:lnTo>
                  <a:lnTo>
                    <a:pt x="1219" y="461"/>
                  </a:lnTo>
                  <a:lnTo>
                    <a:pt x="1225" y="494"/>
                  </a:lnTo>
                  <a:lnTo>
                    <a:pt x="1228" y="530"/>
                  </a:lnTo>
                  <a:lnTo>
                    <a:pt x="1230" y="548"/>
                  </a:lnTo>
                  <a:lnTo>
                    <a:pt x="1230" y="567"/>
                  </a:lnTo>
                  <a:lnTo>
                    <a:pt x="1232" y="584"/>
                  </a:lnTo>
                  <a:lnTo>
                    <a:pt x="1232" y="603"/>
                  </a:lnTo>
                  <a:lnTo>
                    <a:pt x="1232" y="624"/>
                  </a:lnTo>
                  <a:lnTo>
                    <a:pt x="1230" y="641"/>
                  </a:lnTo>
                  <a:lnTo>
                    <a:pt x="1228" y="678"/>
                  </a:lnTo>
                  <a:lnTo>
                    <a:pt x="1227" y="696"/>
                  </a:lnTo>
                  <a:lnTo>
                    <a:pt x="1225" y="714"/>
                  </a:lnTo>
                  <a:lnTo>
                    <a:pt x="1222" y="731"/>
                  </a:lnTo>
                  <a:lnTo>
                    <a:pt x="1219" y="747"/>
                  </a:lnTo>
                  <a:lnTo>
                    <a:pt x="1215" y="764"/>
                  </a:lnTo>
                  <a:lnTo>
                    <a:pt x="1211" y="780"/>
                  </a:lnTo>
                  <a:lnTo>
                    <a:pt x="1203" y="811"/>
                  </a:lnTo>
                  <a:lnTo>
                    <a:pt x="1192" y="841"/>
                  </a:lnTo>
                  <a:lnTo>
                    <a:pt x="1188" y="855"/>
                  </a:lnTo>
                  <a:lnTo>
                    <a:pt x="1182" y="870"/>
                  </a:lnTo>
                  <a:lnTo>
                    <a:pt x="1169" y="897"/>
                  </a:lnTo>
                  <a:lnTo>
                    <a:pt x="1162" y="910"/>
                  </a:lnTo>
                  <a:lnTo>
                    <a:pt x="1154" y="923"/>
                  </a:lnTo>
                  <a:lnTo>
                    <a:pt x="1139" y="948"/>
                  </a:lnTo>
                  <a:lnTo>
                    <a:pt x="1122" y="972"/>
                  </a:lnTo>
                  <a:lnTo>
                    <a:pt x="1114" y="982"/>
                  </a:lnTo>
                  <a:lnTo>
                    <a:pt x="1105" y="994"/>
                  </a:lnTo>
                  <a:lnTo>
                    <a:pt x="1085" y="1016"/>
                  </a:lnTo>
                  <a:lnTo>
                    <a:pt x="1065" y="1035"/>
                  </a:lnTo>
                  <a:lnTo>
                    <a:pt x="1056" y="1044"/>
                  </a:lnTo>
                  <a:lnTo>
                    <a:pt x="1045" y="1054"/>
                  </a:lnTo>
                  <a:lnTo>
                    <a:pt x="1023" y="1072"/>
                  </a:lnTo>
                  <a:lnTo>
                    <a:pt x="1011" y="1080"/>
                  </a:lnTo>
                  <a:lnTo>
                    <a:pt x="1000" y="1087"/>
                  </a:lnTo>
                  <a:lnTo>
                    <a:pt x="988" y="1095"/>
                  </a:lnTo>
                  <a:lnTo>
                    <a:pt x="975" y="1103"/>
                  </a:lnTo>
                  <a:lnTo>
                    <a:pt x="950" y="1117"/>
                  </a:lnTo>
                  <a:lnTo>
                    <a:pt x="925" y="1130"/>
                  </a:lnTo>
                  <a:lnTo>
                    <a:pt x="912" y="1136"/>
                  </a:lnTo>
                  <a:lnTo>
                    <a:pt x="898" y="1141"/>
                  </a:lnTo>
                  <a:lnTo>
                    <a:pt x="870" y="1151"/>
                  </a:lnTo>
                  <a:lnTo>
                    <a:pt x="857" y="1156"/>
                  </a:lnTo>
                  <a:lnTo>
                    <a:pt x="843" y="1161"/>
                  </a:lnTo>
                  <a:lnTo>
                    <a:pt x="815" y="1169"/>
                  </a:lnTo>
                  <a:lnTo>
                    <a:pt x="799" y="1173"/>
                  </a:lnTo>
                  <a:lnTo>
                    <a:pt x="785" y="1176"/>
                  </a:lnTo>
                  <a:lnTo>
                    <a:pt x="755" y="1182"/>
                  </a:lnTo>
                  <a:lnTo>
                    <a:pt x="740" y="1185"/>
                  </a:lnTo>
                  <a:lnTo>
                    <a:pt x="724" y="1187"/>
                  </a:lnTo>
                  <a:lnTo>
                    <a:pt x="693" y="1190"/>
                  </a:lnTo>
                  <a:lnTo>
                    <a:pt x="678" y="1192"/>
                  </a:lnTo>
                  <a:lnTo>
                    <a:pt x="663" y="1194"/>
                  </a:lnTo>
                  <a:lnTo>
                    <a:pt x="630" y="1195"/>
                  </a:lnTo>
                  <a:lnTo>
                    <a:pt x="598" y="1195"/>
                  </a:lnTo>
                  <a:lnTo>
                    <a:pt x="350" y="1195"/>
                  </a:lnTo>
                  <a:lnTo>
                    <a:pt x="350" y="1772"/>
                  </a:lnTo>
                  <a:lnTo>
                    <a:pt x="0" y="1772"/>
                  </a:lnTo>
                  <a:lnTo>
                    <a:pt x="0" y="893"/>
                  </a:lnTo>
                  <a:lnTo>
                    <a:pt x="0" y="15"/>
                  </a:lnTo>
                  <a:close/>
                  <a:moveTo>
                    <a:pt x="588" y="878"/>
                  </a:moveTo>
                  <a:lnTo>
                    <a:pt x="620" y="877"/>
                  </a:lnTo>
                  <a:lnTo>
                    <a:pt x="635" y="876"/>
                  </a:lnTo>
                  <a:lnTo>
                    <a:pt x="642" y="874"/>
                  </a:lnTo>
                  <a:lnTo>
                    <a:pt x="649" y="874"/>
                  </a:lnTo>
                  <a:lnTo>
                    <a:pt x="664" y="872"/>
                  </a:lnTo>
                  <a:lnTo>
                    <a:pt x="678" y="870"/>
                  </a:lnTo>
                  <a:lnTo>
                    <a:pt x="692" y="866"/>
                  </a:lnTo>
                  <a:lnTo>
                    <a:pt x="705" y="862"/>
                  </a:lnTo>
                  <a:lnTo>
                    <a:pt x="718" y="858"/>
                  </a:lnTo>
                  <a:lnTo>
                    <a:pt x="730" y="853"/>
                  </a:lnTo>
                  <a:lnTo>
                    <a:pt x="742" y="848"/>
                  </a:lnTo>
                  <a:lnTo>
                    <a:pt x="754" y="842"/>
                  </a:lnTo>
                  <a:lnTo>
                    <a:pt x="765" y="836"/>
                  </a:lnTo>
                  <a:lnTo>
                    <a:pt x="775" y="829"/>
                  </a:lnTo>
                  <a:lnTo>
                    <a:pt x="785" y="822"/>
                  </a:lnTo>
                  <a:lnTo>
                    <a:pt x="794" y="814"/>
                  </a:lnTo>
                  <a:lnTo>
                    <a:pt x="803" y="805"/>
                  </a:lnTo>
                  <a:lnTo>
                    <a:pt x="812" y="796"/>
                  </a:lnTo>
                  <a:lnTo>
                    <a:pt x="819" y="786"/>
                  </a:lnTo>
                  <a:lnTo>
                    <a:pt x="826" y="776"/>
                  </a:lnTo>
                  <a:lnTo>
                    <a:pt x="834" y="765"/>
                  </a:lnTo>
                  <a:lnTo>
                    <a:pt x="841" y="753"/>
                  </a:lnTo>
                  <a:lnTo>
                    <a:pt x="845" y="741"/>
                  </a:lnTo>
                  <a:lnTo>
                    <a:pt x="851" y="728"/>
                  </a:lnTo>
                  <a:lnTo>
                    <a:pt x="856" y="715"/>
                  </a:lnTo>
                  <a:lnTo>
                    <a:pt x="860" y="701"/>
                  </a:lnTo>
                  <a:lnTo>
                    <a:pt x="863" y="687"/>
                  </a:lnTo>
                  <a:lnTo>
                    <a:pt x="866" y="671"/>
                  </a:lnTo>
                  <a:lnTo>
                    <a:pt x="868" y="656"/>
                  </a:lnTo>
                  <a:lnTo>
                    <a:pt x="869" y="639"/>
                  </a:lnTo>
                  <a:lnTo>
                    <a:pt x="870" y="631"/>
                  </a:lnTo>
                  <a:lnTo>
                    <a:pt x="870" y="622"/>
                  </a:lnTo>
                  <a:lnTo>
                    <a:pt x="870" y="603"/>
                  </a:lnTo>
                  <a:lnTo>
                    <a:pt x="870" y="586"/>
                  </a:lnTo>
                  <a:lnTo>
                    <a:pt x="869" y="569"/>
                  </a:lnTo>
                  <a:lnTo>
                    <a:pt x="869" y="561"/>
                  </a:lnTo>
                  <a:lnTo>
                    <a:pt x="868" y="552"/>
                  </a:lnTo>
                  <a:lnTo>
                    <a:pt x="866" y="536"/>
                  </a:lnTo>
                  <a:lnTo>
                    <a:pt x="863" y="520"/>
                  </a:lnTo>
                  <a:lnTo>
                    <a:pt x="860" y="506"/>
                  </a:lnTo>
                  <a:lnTo>
                    <a:pt x="855" y="492"/>
                  </a:lnTo>
                  <a:lnTo>
                    <a:pt x="850" y="479"/>
                  </a:lnTo>
                  <a:lnTo>
                    <a:pt x="845" y="466"/>
                  </a:lnTo>
                  <a:lnTo>
                    <a:pt x="840" y="454"/>
                  </a:lnTo>
                  <a:lnTo>
                    <a:pt x="832" y="443"/>
                  </a:lnTo>
                  <a:lnTo>
                    <a:pt x="829" y="437"/>
                  </a:lnTo>
                  <a:lnTo>
                    <a:pt x="825" y="432"/>
                  </a:lnTo>
                  <a:lnTo>
                    <a:pt x="818" y="422"/>
                  </a:lnTo>
                  <a:lnTo>
                    <a:pt x="810" y="412"/>
                  </a:lnTo>
                  <a:lnTo>
                    <a:pt x="802" y="403"/>
                  </a:lnTo>
                  <a:lnTo>
                    <a:pt x="792" y="394"/>
                  </a:lnTo>
                  <a:lnTo>
                    <a:pt x="783" y="387"/>
                  </a:lnTo>
                  <a:lnTo>
                    <a:pt x="778" y="384"/>
                  </a:lnTo>
                  <a:lnTo>
                    <a:pt x="773" y="380"/>
                  </a:lnTo>
                  <a:lnTo>
                    <a:pt x="762" y="373"/>
                  </a:lnTo>
                  <a:lnTo>
                    <a:pt x="752" y="367"/>
                  </a:lnTo>
                  <a:lnTo>
                    <a:pt x="740" y="361"/>
                  </a:lnTo>
                  <a:lnTo>
                    <a:pt x="728" y="356"/>
                  </a:lnTo>
                  <a:lnTo>
                    <a:pt x="716" y="351"/>
                  </a:lnTo>
                  <a:lnTo>
                    <a:pt x="703" y="348"/>
                  </a:lnTo>
                  <a:lnTo>
                    <a:pt x="690" y="344"/>
                  </a:lnTo>
                  <a:lnTo>
                    <a:pt x="677" y="341"/>
                  </a:lnTo>
                  <a:lnTo>
                    <a:pt x="648" y="336"/>
                  </a:lnTo>
                  <a:lnTo>
                    <a:pt x="634" y="335"/>
                  </a:lnTo>
                  <a:lnTo>
                    <a:pt x="619" y="334"/>
                  </a:lnTo>
                  <a:lnTo>
                    <a:pt x="588" y="332"/>
                  </a:lnTo>
                  <a:lnTo>
                    <a:pt x="350" y="332"/>
                  </a:lnTo>
                  <a:lnTo>
                    <a:pt x="350" y="878"/>
                  </a:lnTo>
                  <a:lnTo>
                    <a:pt x="588" y="878"/>
                  </a:lnTo>
                  <a:close/>
                  <a:moveTo>
                    <a:pt x="1543" y="15"/>
                  </a:moveTo>
                  <a:lnTo>
                    <a:pt x="1893" y="15"/>
                  </a:lnTo>
                  <a:lnTo>
                    <a:pt x="1893" y="893"/>
                  </a:lnTo>
                  <a:lnTo>
                    <a:pt x="1893" y="1772"/>
                  </a:lnTo>
                  <a:lnTo>
                    <a:pt x="1543" y="1772"/>
                  </a:lnTo>
                  <a:lnTo>
                    <a:pt x="1543" y="893"/>
                  </a:lnTo>
                  <a:lnTo>
                    <a:pt x="1543" y="15"/>
                  </a:lnTo>
                  <a:close/>
                  <a:moveTo>
                    <a:pt x="2275" y="15"/>
                  </a:moveTo>
                  <a:lnTo>
                    <a:pt x="2874" y="15"/>
                  </a:lnTo>
                  <a:lnTo>
                    <a:pt x="2906" y="15"/>
                  </a:lnTo>
                  <a:lnTo>
                    <a:pt x="2938" y="18"/>
                  </a:lnTo>
                  <a:lnTo>
                    <a:pt x="2953" y="19"/>
                  </a:lnTo>
                  <a:lnTo>
                    <a:pt x="2970" y="20"/>
                  </a:lnTo>
                  <a:lnTo>
                    <a:pt x="3001" y="23"/>
                  </a:lnTo>
                  <a:lnTo>
                    <a:pt x="3032" y="28"/>
                  </a:lnTo>
                  <a:lnTo>
                    <a:pt x="3061" y="34"/>
                  </a:lnTo>
                  <a:lnTo>
                    <a:pt x="3091" y="41"/>
                  </a:lnTo>
                  <a:lnTo>
                    <a:pt x="3105" y="45"/>
                  </a:lnTo>
                  <a:lnTo>
                    <a:pt x="3120" y="50"/>
                  </a:lnTo>
                  <a:lnTo>
                    <a:pt x="3147" y="58"/>
                  </a:lnTo>
                  <a:lnTo>
                    <a:pt x="3174" y="69"/>
                  </a:lnTo>
                  <a:lnTo>
                    <a:pt x="3189" y="75"/>
                  </a:lnTo>
                  <a:lnTo>
                    <a:pt x="3202" y="81"/>
                  </a:lnTo>
                  <a:lnTo>
                    <a:pt x="3227" y="94"/>
                  </a:lnTo>
                  <a:lnTo>
                    <a:pt x="3240" y="100"/>
                  </a:lnTo>
                  <a:lnTo>
                    <a:pt x="3251" y="107"/>
                  </a:lnTo>
                  <a:lnTo>
                    <a:pt x="3276" y="122"/>
                  </a:lnTo>
                  <a:lnTo>
                    <a:pt x="3299" y="138"/>
                  </a:lnTo>
                  <a:lnTo>
                    <a:pt x="3310" y="147"/>
                  </a:lnTo>
                  <a:lnTo>
                    <a:pt x="3320" y="155"/>
                  </a:lnTo>
                  <a:lnTo>
                    <a:pt x="3331" y="165"/>
                  </a:lnTo>
                  <a:lnTo>
                    <a:pt x="3342" y="174"/>
                  </a:lnTo>
                  <a:lnTo>
                    <a:pt x="3362" y="193"/>
                  </a:lnTo>
                  <a:lnTo>
                    <a:pt x="3371" y="204"/>
                  </a:lnTo>
                  <a:lnTo>
                    <a:pt x="3381" y="215"/>
                  </a:lnTo>
                  <a:lnTo>
                    <a:pt x="3389" y="226"/>
                  </a:lnTo>
                  <a:lnTo>
                    <a:pt x="3399" y="237"/>
                  </a:lnTo>
                  <a:lnTo>
                    <a:pt x="3415" y="261"/>
                  </a:lnTo>
                  <a:lnTo>
                    <a:pt x="3431" y="285"/>
                  </a:lnTo>
                  <a:lnTo>
                    <a:pt x="3444" y="311"/>
                  </a:lnTo>
                  <a:lnTo>
                    <a:pt x="3457" y="338"/>
                  </a:lnTo>
                  <a:lnTo>
                    <a:pt x="3463" y="353"/>
                  </a:lnTo>
                  <a:lnTo>
                    <a:pt x="3469" y="367"/>
                  </a:lnTo>
                  <a:lnTo>
                    <a:pt x="3478" y="397"/>
                  </a:lnTo>
                  <a:lnTo>
                    <a:pt x="3487" y="429"/>
                  </a:lnTo>
                  <a:lnTo>
                    <a:pt x="3491" y="444"/>
                  </a:lnTo>
                  <a:lnTo>
                    <a:pt x="3494" y="461"/>
                  </a:lnTo>
                  <a:lnTo>
                    <a:pt x="3500" y="494"/>
                  </a:lnTo>
                  <a:lnTo>
                    <a:pt x="3505" y="530"/>
                  </a:lnTo>
                  <a:lnTo>
                    <a:pt x="3506" y="548"/>
                  </a:lnTo>
                  <a:lnTo>
                    <a:pt x="3507" y="567"/>
                  </a:lnTo>
                  <a:lnTo>
                    <a:pt x="3507" y="584"/>
                  </a:lnTo>
                  <a:lnTo>
                    <a:pt x="3507" y="603"/>
                  </a:lnTo>
                  <a:lnTo>
                    <a:pt x="3507" y="624"/>
                  </a:lnTo>
                  <a:lnTo>
                    <a:pt x="3507" y="641"/>
                  </a:lnTo>
                  <a:lnTo>
                    <a:pt x="3505" y="678"/>
                  </a:lnTo>
                  <a:lnTo>
                    <a:pt x="3502" y="696"/>
                  </a:lnTo>
                  <a:lnTo>
                    <a:pt x="3500" y="714"/>
                  </a:lnTo>
                  <a:lnTo>
                    <a:pt x="3497" y="731"/>
                  </a:lnTo>
                  <a:lnTo>
                    <a:pt x="3494" y="747"/>
                  </a:lnTo>
                  <a:lnTo>
                    <a:pt x="3490" y="764"/>
                  </a:lnTo>
                  <a:lnTo>
                    <a:pt x="3487" y="780"/>
                  </a:lnTo>
                  <a:lnTo>
                    <a:pt x="3478" y="811"/>
                  </a:lnTo>
                  <a:lnTo>
                    <a:pt x="3469" y="841"/>
                  </a:lnTo>
                  <a:lnTo>
                    <a:pt x="3463" y="855"/>
                  </a:lnTo>
                  <a:lnTo>
                    <a:pt x="3457" y="870"/>
                  </a:lnTo>
                  <a:lnTo>
                    <a:pt x="3444" y="897"/>
                  </a:lnTo>
                  <a:lnTo>
                    <a:pt x="3437" y="910"/>
                  </a:lnTo>
                  <a:lnTo>
                    <a:pt x="3430" y="923"/>
                  </a:lnTo>
                  <a:lnTo>
                    <a:pt x="3414" y="948"/>
                  </a:lnTo>
                  <a:lnTo>
                    <a:pt x="3398" y="972"/>
                  </a:lnTo>
                  <a:lnTo>
                    <a:pt x="3389" y="982"/>
                  </a:lnTo>
                  <a:lnTo>
                    <a:pt x="3380" y="994"/>
                  </a:lnTo>
                  <a:lnTo>
                    <a:pt x="3361" y="1016"/>
                  </a:lnTo>
                  <a:lnTo>
                    <a:pt x="3341" y="1035"/>
                  </a:lnTo>
                  <a:lnTo>
                    <a:pt x="3331" y="1044"/>
                  </a:lnTo>
                  <a:lnTo>
                    <a:pt x="3320" y="1054"/>
                  </a:lnTo>
                  <a:lnTo>
                    <a:pt x="3298" y="1072"/>
                  </a:lnTo>
                  <a:lnTo>
                    <a:pt x="3286" y="1080"/>
                  </a:lnTo>
                  <a:lnTo>
                    <a:pt x="3275" y="1087"/>
                  </a:lnTo>
                  <a:lnTo>
                    <a:pt x="3263" y="1095"/>
                  </a:lnTo>
                  <a:lnTo>
                    <a:pt x="3250" y="1103"/>
                  </a:lnTo>
                  <a:lnTo>
                    <a:pt x="3225" y="1117"/>
                  </a:lnTo>
                  <a:lnTo>
                    <a:pt x="3200" y="1130"/>
                  </a:lnTo>
                  <a:lnTo>
                    <a:pt x="3187" y="1136"/>
                  </a:lnTo>
                  <a:lnTo>
                    <a:pt x="3173" y="1141"/>
                  </a:lnTo>
                  <a:lnTo>
                    <a:pt x="3146" y="1151"/>
                  </a:lnTo>
                  <a:lnTo>
                    <a:pt x="3133" y="1156"/>
                  </a:lnTo>
                  <a:lnTo>
                    <a:pt x="3118" y="1161"/>
                  </a:lnTo>
                  <a:lnTo>
                    <a:pt x="3090" y="1169"/>
                  </a:lnTo>
                  <a:lnTo>
                    <a:pt x="3074" y="1173"/>
                  </a:lnTo>
                  <a:lnTo>
                    <a:pt x="3060" y="1176"/>
                  </a:lnTo>
                  <a:lnTo>
                    <a:pt x="3030" y="1182"/>
                  </a:lnTo>
                  <a:lnTo>
                    <a:pt x="3015" y="1185"/>
                  </a:lnTo>
                  <a:lnTo>
                    <a:pt x="3000" y="1187"/>
                  </a:lnTo>
                  <a:lnTo>
                    <a:pt x="2969" y="1190"/>
                  </a:lnTo>
                  <a:lnTo>
                    <a:pt x="2953" y="1192"/>
                  </a:lnTo>
                  <a:lnTo>
                    <a:pt x="2938" y="1194"/>
                  </a:lnTo>
                  <a:lnTo>
                    <a:pt x="2906" y="1195"/>
                  </a:lnTo>
                  <a:lnTo>
                    <a:pt x="2874" y="1195"/>
                  </a:lnTo>
                  <a:lnTo>
                    <a:pt x="2625" y="1195"/>
                  </a:lnTo>
                  <a:lnTo>
                    <a:pt x="2625" y="1772"/>
                  </a:lnTo>
                  <a:lnTo>
                    <a:pt x="2275" y="1772"/>
                  </a:lnTo>
                  <a:lnTo>
                    <a:pt x="2275" y="893"/>
                  </a:lnTo>
                  <a:lnTo>
                    <a:pt x="2275" y="15"/>
                  </a:lnTo>
                  <a:close/>
                  <a:moveTo>
                    <a:pt x="2863" y="878"/>
                  </a:moveTo>
                  <a:lnTo>
                    <a:pt x="2895" y="877"/>
                  </a:lnTo>
                  <a:lnTo>
                    <a:pt x="2910" y="876"/>
                  </a:lnTo>
                  <a:lnTo>
                    <a:pt x="2918" y="874"/>
                  </a:lnTo>
                  <a:lnTo>
                    <a:pt x="2925" y="874"/>
                  </a:lnTo>
                  <a:lnTo>
                    <a:pt x="2939" y="872"/>
                  </a:lnTo>
                  <a:lnTo>
                    <a:pt x="2953" y="870"/>
                  </a:lnTo>
                  <a:lnTo>
                    <a:pt x="2968" y="866"/>
                  </a:lnTo>
                  <a:lnTo>
                    <a:pt x="2981" y="862"/>
                  </a:lnTo>
                  <a:lnTo>
                    <a:pt x="2994" y="858"/>
                  </a:lnTo>
                  <a:lnTo>
                    <a:pt x="3006" y="853"/>
                  </a:lnTo>
                  <a:lnTo>
                    <a:pt x="3017" y="848"/>
                  </a:lnTo>
                  <a:lnTo>
                    <a:pt x="3029" y="842"/>
                  </a:lnTo>
                  <a:lnTo>
                    <a:pt x="3040" y="836"/>
                  </a:lnTo>
                  <a:lnTo>
                    <a:pt x="3051" y="829"/>
                  </a:lnTo>
                  <a:lnTo>
                    <a:pt x="3060" y="822"/>
                  </a:lnTo>
                  <a:lnTo>
                    <a:pt x="3070" y="814"/>
                  </a:lnTo>
                  <a:lnTo>
                    <a:pt x="3079" y="805"/>
                  </a:lnTo>
                  <a:lnTo>
                    <a:pt x="3088" y="796"/>
                  </a:lnTo>
                  <a:lnTo>
                    <a:pt x="3095" y="786"/>
                  </a:lnTo>
                  <a:lnTo>
                    <a:pt x="3103" y="776"/>
                  </a:lnTo>
                  <a:lnTo>
                    <a:pt x="3109" y="765"/>
                  </a:lnTo>
                  <a:lnTo>
                    <a:pt x="3116" y="753"/>
                  </a:lnTo>
                  <a:lnTo>
                    <a:pt x="3121" y="741"/>
                  </a:lnTo>
                  <a:lnTo>
                    <a:pt x="3127" y="728"/>
                  </a:lnTo>
                  <a:lnTo>
                    <a:pt x="3131" y="715"/>
                  </a:lnTo>
                  <a:lnTo>
                    <a:pt x="3135" y="701"/>
                  </a:lnTo>
                  <a:lnTo>
                    <a:pt x="3139" y="687"/>
                  </a:lnTo>
                  <a:lnTo>
                    <a:pt x="3141" y="671"/>
                  </a:lnTo>
                  <a:lnTo>
                    <a:pt x="3143" y="656"/>
                  </a:lnTo>
                  <a:lnTo>
                    <a:pt x="3146" y="639"/>
                  </a:lnTo>
                  <a:lnTo>
                    <a:pt x="3146" y="631"/>
                  </a:lnTo>
                  <a:lnTo>
                    <a:pt x="3146" y="622"/>
                  </a:lnTo>
                  <a:lnTo>
                    <a:pt x="3147" y="603"/>
                  </a:lnTo>
                  <a:lnTo>
                    <a:pt x="3146" y="586"/>
                  </a:lnTo>
                  <a:lnTo>
                    <a:pt x="3145" y="569"/>
                  </a:lnTo>
                  <a:lnTo>
                    <a:pt x="3145" y="561"/>
                  </a:lnTo>
                  <a:lnTo>
                    <a:pt x="3143" y="552"/>
                  </a:lnTo>
                  <a:lnTo>
                    <a:pt x="3141" y="536"/>
                  </a:lnTo>
                  <a:lnTo>
                    <a:pt x="3139" y="520"/>
                  </a:lnTo>
                  <a:lnTo>
                    <a:pt x="3135" y="506"/>
                  </a:lnTo>
                  <a:lnTo>
                    <a:pt x="3130" y="492"/>
                  </a:lnTo>
                  <a:lnTo>
                    <a:pt x="3126" y="479"/>
                  </a:lnTo>
                  <a:lnTo>
                    <a:pt x="3121" y="466"/>
                  </a:lnTo>
                  <a:lnTo>
                    <a:pt x="3115" y="454"/>
                  </a:lnTo>
                  <a:lnTo>
                    <a:pt x="3108" y="443"/>
                  </a:lnTo>
                  <a:lnTo>
                    <a:pt x="3104" y="437"/>
                  </a:lnTo>
                  <a:lnTo>
                    <a:pt x="3101" y="432"/>
                  </a:lnTo>
                  <a:lnTo>
                    <a:pt x="3093" y="422"/>
                  </a:lnTo>
                  <a:lnTo>
                    <a:pt x="3085" y="412"/>
                  </a:lnTo>
                  <a:lnTo>
                    <a:pt x="3077" y="403"/>
                  </a:lnTo>
                  <a:lnTo>
                    <a:pt x="3067" y="394"/>
                  </a:lnTo>
                  <a:lnTo>
                    <a:pt x="3058" y="387"/>
                  </a:lnTo>
                  <a:lnTo>
                    <a:pt x="3053" y="384"/>
                  </a:lnTo>
                  <a:lnTo>
                    <a:pt x="3048" y="380"/>
                  </a:lnTo>
                  <a:lnTo>
                    <a:pt x="3038" y="373"/>
                  </a:lnTo>
                  <a:lnTo>
                    <a:pt x="3027" y="367"/>
                  </a:lnTo>
                  <a:lnTo>
                    <a:pt x="3015" y="361"/>
                  </a:lnTo>
                  <a:lnTo>
                    <a:pt x="3003" y="356"/>
                  </a:lnTo>
                  <a:lnTo>
                    <a:pt x="2991" y="351"/>
                  </a:lnTo>
                  <a:lnTo>
                    <a:pt x="2978" y="348"/>
                  </a:lnTo>
                  <a:lnTo>
                    <a:pt x="2965" y="344"/>
                  </a:lnTo>
                  <a:lnTo>
                    <a:pt x="2952" y="341"/>
                  </a:lnTo>
                  <a:lnTo>
                    <a:pt x="2924" y="336"/>
                  </a:lnTo>
                  <a:lnTo>
                    <a:pt x="2909" y="335"/>
                  </a:lnTo>
                  <a:lnTo>
                    <a:pt x="2894" y="334"/>
                  </a:lnTo>
                  <a:lnTo>
                    <a:pt x="2863" y="332"/>
                  </a:lnTo>
                  <a:lnTo>
                    <a:pt x="2625" y="332"/>
                  </a:lnTo>
                  <a:lnTo>
                    <a:pt x="2625" y="878"/>
                  </a:lnTo>
                  <a:lnTo>
                    <a:pt x="2863" y="878"/>
                  </a:lnTo>
                  <a:close/>
                  <a:moveTo>
                    <a:pt x="3800" y="15"/>
                  </a:moveTo>
                  <a:lnTo>
                    <a:pt x="4151" y="15"/>
                  </a:lnTo>
                  <a:lnTo>
                    <a:pt x="4151" y="734"/>
                  </a:lnTo>
                  <a:lnTo>
                    <a:pt x="4151" y="1454"/>
                  </a:lnTo>
                  <a:lnTo>
                    <a:pt x="4923" y="1454"/>
                  </a:lnTo>
                  <a:lnTo>
                    <a:pt x="4923" y="1772"/>
                  </a:lnTo>
                  <a:lnTo>
                    <a:pt x="4361" y="1772"/>
                  </a:lnTo>
                  <a:lnTo>
                    <a:pt x="3800" y="1772"/>
                  </a:lnTo>
                  <a:lnTo>
                    <a:pt x="3800" y="893"/>
                  </a:lnTo>
                  <a:lnTo>
                    <a:pt x="3800" y="15"/>
                  </a:lnTo>
                  <a:close/>
                  <a:moveTo>
                    <a:pt x="5149" y="268"/>
                  </a:moveTo>
                  <a:lnTo>
                    <a:pt x="5149" y="256"/>
                  </a:lnTo>
                  <a:lnTo>
                    <a:pt x="5150" y="245"/>
                  </a:lnTo>
                  <a:lnTo>
                    <a:pt x="5151" y="234"/>
                  </a:lnTo>
                  <a:lnTo>
                    <a:pt x="5154" y="222"/>
                  </a:lnTo>
                  <a:lnTo>
                    <a:pt x="5156" y="211"/>
                  </a:lnTo>
                  <a:lnTo>
                    <a:pt x="5158" y="201"/>
                  </a:lnTo>
                  <a:lnTo>
                    <a:pt x="5162" y="191"/>
                  </a:lnTo>
                  <a:lnTo>
                    <a:pt x="5167" y="180"/>
                  </a:lnTo>
                  <a:lnTo>
                    <a:pt x="5170" y="171"/>
                  </a:lnTo>
                  <a:lnTo>
                    <a:pt x="5175" y="161"/>
                  </a:lnTo>
                  <a:lnTo>
                    <a:pt x="5181" y="153"/>
                  </a:lnTo>
                  <a:lnTo>
                    <a:pt x="5187" y="144"/>
                  </a:lnTo>
                  <a:lnTo>
                    <a:pt x="5193" y="135"/>
                  </a:lnTo>
                  <a:lnTo>
                    <a:pt x="5199" y="127"/>
                  </a:lnTo>
                  <a:lnTo>
                    <a:pt x="5206" y="120"/>
                  </a:lnTo>
                  <a:lnTo>
                    <a:pt x="5213" y="113"/>
                  </a:lnTo>
                  <a:lnTo>
                    <a:pt x="5229" y="98"/>
                  </a:lnTo>
                  <a:lnTo>
                    <a:pt x="5245" y="86"/>
                  </a:lnTo>
                  <a:lnTo>
                    <a:pt x="5255" y="81"/>
                  </a:lnTo>
                  <a:lnTo>
                    <a:pt x="5263" y="76"/>
                  </a:lnTo>
                  <a:lnTo>
                    <a:pt x="5273" y="71"/>
                  </a:lnTo>
                  <a:lnTo>
                    <a:pt x="5282" y="67"/>
                  </a:lnTo>
                  <a:lnTo>
                    <a:pt x="5292" y="64"/>
                  </a:lnTo>
                  <a:lnTo>
                    <a:pt x="5302" y="60"/>
                  </a:lnTo>
                  <a:lnTo>
                    <a:pt x="5312" y="58"/>
                  </a:lnTo>
                  <a:lnTo>
                    <a:pt x="5322" y="56"/>
                  </a:lnTo>
                  <a:lnTo>
                    <a:pt x="5332" y="53"/>
                  </a:lnTo>
                  <a:lnTo>
                    <a:pt x="5343" y="52"/>
                  </a:lnTo>
                  <a:lnTo>
                    <a:pt x="5353" y="52"/>
                  </a:lnTo>
                  <a:lnTo>
                    <a:pt x="5364" y="51"/>
                  </a:lnTo>
                  <a:lnTo>
                    <a:pt x="5375" y="52"/>
                  </a:lnTo>
                  <a:lnTo>
                    <a:pt x="5385" y="52"/>
                  </a:lnTo>
                  <a:lnTo>
                    <a:pt x="5396" y="53"/>
                  </a:lnTo>
                  <a:lnTo>
                    <a:pt x="5407" y="56"/>
                  </a:lnTo>
                  <a:lnTo>
                    <a:pt x="5416" y="58"/>
                  </a:lnTo>
                  <a:lnTo>
                    <a:pt x="5427" y="60"/>
                  </a:lnTo>
                  <a:lnTo>
                    <a:pt x="5446" y="67"/>
                  </a:lnTo>
                  <a:lnTo>
                    <a:pt x="5465" y="76"/>
                  </a:lnTo>
                  <a:lnTo>
                    <a:pt x="5483" y="86"/>
                  </a:lnTo>
                  <a:lnTo>
                    <a:pt x="5491" y="92"/>
                  </a:lnTo>
                  <a:lnTo>
                    <a:pt x="5498" y="98"/>
                  </a:lnTo>
                  <a:lnTo>
                    <a:pt x="5507" y="105"/>
                  </a:lnTo>
                  <a:lnTo>
                    <a:pt x="5514" y="113"/>
                  </a:lnTo>
                  <a:lnTo>
                    <a:pt x="5521" y="120"/>
                  </a:lnTo>
                  <a:lnTo>
                    <a:pt x="5528" y="127"/>
                  </a:lnTo>
                  <a:lnTo>
                    <a:pt x="5534" y="135"/>
                  </a:lnTo>
                  <a:lnTo>
                    <a:pt x="5540" y="144"/>
                  </a:lnTo>
                  <a:lnTo>
                    <a:pt x="5546" y="153"/>
                  </a:lnTo>
                  <a:lnTo>
                    <a:pt x="5552" y="161"/>
                  </a:lnTo>
                  <a:lnTo>
                    <a:pt x="5560" y="180"/>
                  </a:lnTo>
                  <a:lnTo>
                    <a:pt x="5567" y="201"/>
                  </a:lnTo>
                  <a:lnTo>
                    <a:pt x="5571" y="211"/>
                  </a:lnTo>
                  <a:lnTo>
                    <a:pt x="5573" y="222"/>
                  </a:lnTo>
                  <a:lnTo>
                    <a:pt x="5574" y="234"/>
                  </a:lnTo>
                  <a:lnTo>
                    <a:pt x="5577" y="245"/>
                  </a:lnTo>
                  <a:lnTo>
                    <a:pt x="5577" y="256"/>
                  </a:lnTo>
                  <a:lnTo>
                    <a:pt x="5578" y="268"/>
                  </a:lnTo>
                  <a:lnTo>
                    <a:pt x="5577" y="280"/>
                  </a:lnTo>
                  <a:lnTo>
                    <a:pt x="5577" y="292"/>
                  </a:lnTo>
                  <a:lnTo>
                    <a:pt x="5574" y="304"/>
                  </a:lnTo>
                  <a:lnTo>
                    <a:pt x="5573" y="315"/>
                  </a:lnTo>
                  <a:lnTo>
                    <a:pt x="5571" y="325"/>
                  </a:lnTo>
                  <a:lnTo>
                    <a:pt x="5567" y="336"/>
                  </a:lnTo>
                  <a:lnTo>
                    <a:pt x="5564" y="347"/>
                  </a:lnTo>
                  <a:lnTo>
                    <a:pt x="5560" y="357"/>
                  </a:lnTo>
                  <a:lnTo>
                    <a:pt x="5556" y="367"/>
                  </a:lnTo>
                  <a:lnTo>
                    <a:pt x="5552" y="376"/>
                  </a:lnTo>
                  <a:lnTo>
                    <a:pt x="5546" y="386"/>
                  </a:lnTo>
                  <a:lnTo>
                    <a:pt x="5540" y="394"/>
                  </a:lnTo>
                  <a:lnTo>
                    <a:pt x="5534" y="403"/>
                  </a:lnTo>
                  <a:lnTo>
                    <a:pt x="5528" y="411"/>
                  </a:lnTo>
                  <a:lnTo>
                    <a:pt x="5521" y="419"/>
                  </a:lnTo>
                  <a:lnTo>
                    <a:pt x="5514" y="426"/>
                  </a:lnTo>
                  <a:lnTo>
                    <a:pt x="5507" y="433"/>
                  </a:lnTo>
                  <a:lnTo>
                    <a:pt x="5498" y="441"/>
                  </a:lnTo>
                  <a:lnTo>
                    <a:pt x="5491" y="447"/>
                  </a:lnTo>
                  <a:lnTo>
                    <a:pt x="5483" y="452"/>
                  </a:lnTo>
                  <a:lnTo>
                    <a:pt x="5473" y="457"/>
                  </a:lnTo>
                  <a:lnTo>
                    <a:pt x="5465" y="463"/>
                  </a:lnTo>
                  <a:lnTo>
                    <a:pt x="5455" y="468"/>
                  </a:lnTo>
                  <a:lnTo>
                    <a:pt x="5446" y="471"/>
                  </a:lnTo>
                  <a:lnTo>
                    <a:pt x="5436" y="475"/>
                  </a:lnTo>
                  <a:lnTo>
                    <a:pt x="5427" y="479"/>
                  </a:lnTo>
                  <a:lnTo>
                    <a:pt x="5416" y="481"/>
                  </a:lnTo>
                  <a:lnTo>
                    <a:pt x="5407" y="483"/>
                  </a:lnTo>
                  <a:lnTo>
                    <a:pt x="5396" y="486"/>
                  </a:lnTo>
                  <a:lnTo>
                    <a:pt x="5385" y="487"/>
                  </a:lnTo>
                  <a:lnTo>
                    <a:pt x="5375" y="487"/>
                  </a:lnTo>
                  <a:lnTo>
                    <a:pt x="5364" y="488"/>
                  </a:lnTo>
                  <a:lnTo>
                    <a:pt x="5353" y="487"/>
                  </a:lnTo>
                  <a:lnTo>
                    <a:pt x="5343" y="487"/>
                  </a:lnTo>
                  <a:lnTo>
                    <a:pt x="5332" y="486"/>
                  </a:lnTo>
                  <a:lnTo>
                    <a:pt x="5322" y="483"/>
                  </a:lnTo>
                  <a:lnTo>
                    <a:pt x="5312" y="481"/>
                  </a:lnTo>
                  <a:lnTo>
                    <a:pt x="5302" y="479"/>
                  </a:lnTo>
                  <a:lnTo>
                    <a:pt x="5282" y="471"/>
                  </a:lnTo>
                  <a:lnTo>
                    <a:pt x="5273" y="468"/>
                  </a:lnTo>
                  <a:lnTo>
                    <a:pt x="5263" y="463"/>
                  </a:lnTo>
                  <a:lnTo>
                    <a:pt x="5245" y="452"/>
                  </a:lnTo>
                  <a:lnTo>
                    <a:pt x="5237" y="447"/>
                  </a:lnTo>
                  <a:lnTo>
                    <a:pt x="5229" y="441"/>
                  </a:lnTo>
                  <a:lnTo>
                    <a:pt x="5213" y="426"/>
                  </a:lnTo>
                  <a:lnTo>
                    <a:pt x="5206" y="419"/>
                  </a:lnTo>
                  <a:lnTo>
                    <a:pt x="5199" y="411"/>
                  </a:lnTo>
                  <a:lnTo>
                    <a:pt x="5187" y="394"/>
                  </a:lnTo>
                  <a:lnTo>
                    <a:pt x="5181" y="386"/>
                  </a:lnTo>
                  <a:lnTo>
                    <a:pt x="5175" y="376"/>
                  </a:lnTo>
                  <a:lnTo>
                    <a:pt x="5170" y="367"/>
                  </a:lnTo>
                  <a:lnTo>
                    <a:pt x="5167" y="357"/>
                  </a:lnTo>
                  <a:lnTo>
                    <a:pt x="5162" y="347"/>
                  </a:lnTo>
                  <a:lnTo>
                    <a:pt x="5158" y="336"/>
                  </a:lnTo>
                  <a:lnTo>
                    <a:pt x="5156" y="325"/>
                  </a:lnTo>
                  <a:lnTo>
                    <a:pt x="5154" y="315"/>
                  </a:lnTo>
                  <a:lnTo>
                    <a:pt x="5151" y="304"/>
                  </a:lnTo>
                  <a:lnTo>
                    <a:pt x="5150" y="292"/>
                  </a:lnTo>
                  <a:lnTo>
                    <a:pt x="5149" y="280"/>
                  </a:lnTo>
                  <a:lnTo>
                    <a:pt x="5149" y="268"/>
                  </a:lnTo>
                  <a:close/>
                  <a:moveTo>
                    <a:pt x="5194" y="671"/>
                  </a:moveTo>
                  <a:lnTo>
                    <a:pt x="5533" y="671"/>
                  </a:lnTo>
                  <a:lnTo>
                    <a:pt x="5533" y="1221"/>
                  </a:lnTo>
                  <a:lnTo>
                    <a:pt x="5533" y="1772"/>
                  </a:lnTo>
                  <a:lnTo>
                    <a:pt x="5194" y="1772"/>
                  </a:lnTo>
                  <a:lnTo>
                    <a:pt x="5194" y="1221"/>
                  </a:lnTo>
                  <a:lnTo>
                    <a:pt x="5194" y="671"/>
                  </a:lnTo>
                  <a:close/>
                  <a:moveTo>
                    <a:pt x="6502" y="0"/>
                  </a:moveTo>
                  <a:lnTo>
                    <a:pt x="6532" y="0"/>
                  </a:lnTo>
                  <a:lnTo>
                    <a:pt x="6922" y="885"/>
                  </a:lnTo>
                  <a:lnTo>
                    <a:pt x="7311" y="1772"/>
                  </a:lnTo>
                  <a:lnTo>
                    <a:pt x="6943" y="1772"/>
                  </a:lnTo>
                  <a:lnTo>
                    <a:pt x="6848" y="1534"/>
                  </a:lnTo>
                  <a:lnTo>
                    <a:pt x="6186" y="1534"/>
                  </a:lnTo>
                  <a:lnTo>
                    <a:pt x="6091" y="1772"/>
                  </a:lnTo>
                  <a:lnTo>
                    <a:pt x="5753" y="1772"/>
                  </a:lnTo>
                  <a:lnTo>
                    <a:pt x="6127" y="885"/>
                  </a:lnTo>
                  <a:lnTo>
                    <a:pt x="6502" y="0"/>
                  </a:lnTo>
                  <a:close/>
                  <a:moveTo>
                    <a:pt x="6722" y="1232"/>
                  </a:moveTo>
                  <a:lnTo>
                    <a:pt x="6615" y="966"/>
                  </a:lnTo>
                  <a:lnTo>
                    <a:pt x="6597" y="920"/>
                  </a:lnTo>
                  <a:lnTo>
                    <a:pt x="6579" y="871"/>
                  </a:lnTo>
                  <a:lnTo>
                    <a:pt x="6563" y="821"/>
                  </a:lnTo>
                  <a:lnTo>
                    <a:pt x="6547" y="772"/>
                  </a:lnTo>
                  <a:lnTo>
                    <a:pt x="6524" y="694"/>
                  </a:lnTo>
                  <a:lnTo>
                    <a:pt x="6512" y="653"/>
                  </a:lnTo>
                  <a:lnTo>
                    <a:pt x="6502" y="688"/>
                  </a:lnTo>
                  <a:lnTo>
                    <a:pt x="6478" y="766"/>
                  </a:lnTo>
                  <a:lnTo>
                    <a:pt x="6464" y="815"/>
                  </a:lnTo>
                  <a:lnTo>
                    <a:pt x="6448" y="867"/>
                  </a:lnTo>
                  <a:lnTo>
                    <a:pt x="6430" y="917"/>
                  </a:lnTo>
                  <a:lnTo>
                    <a:pt x="6412" y="966"/>
                  </a:lnTo>
                  <a:lnTo>
                    <a:pt x="6304" y="1232"/>
                  </a:lnTo>
                  <a:lnTo>
                    <a:pt x="6722" y="12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5232400" y="3913188"/>
              <a:ext cx="2517775" cy="436563"/>
            </a:xfrm>
            <a:custGeom>
              <a:avLst/>
              <a:gdLst>
                <a:gd name="T0" fmla="*/ 6043 w 6346"/>
                <a:gd name="T1" fmla="*/ 701 h 1099"/>
                <a:gd name="T2" fmla="*/ 6083 w 6346"/>
                <a:gd name="T3" fmla="*/ 424 h 1099"/>
                <a:gd name="T4" fmla="*/ 6170 w 6346"/>
                <a:gd name="T5" fmla="*/ 291 h 1099"/>
                <a:gd name="T6" fmla="*/ 6346 w 6346"/>
                <a:gd name="T7" fmla="*/ 525 h 1099"/>
                <a:gd name="T8" fmla="*/ 5917 w 6346"/>
                <a:gd name="T9" fmla="*/ 808 h 1099"/>
                <a:gd name="T10" fmla="*/ 5880 w 6346"/>
                <a:gd name="T11" fmla="*/ 570 h 1099"/>
                <a:gd name="T12" fmla="*/ 6146 w 6346"/>
                <a:gd name="T13" fmla="*/ 435 h 1099"/>
                <a:gd name="T14" fmla="*/ 0 w 6346"/>
                <a:gd name="T15" fmla="*/ 297 h 1099"/>
                <a:gd name="T16" fmla="*/ 808 w 6346"/>
                <a:gd name="T17" fmla="*/ 298 h 1099"/>
                <a:gd name="T18" fmla="*/ 1141 w 6346"/>
                <a:gd name="T19" fmla="*/ 416 h 1099"/>
                <a:gd name="T20" fmla="*/ 1099 w 6346"/>
                <a:gd name="T21" fmla="*/ 759 h 1099"/>
                <a:gd name="T22" fmla="*/ 744 w 6346"/>
                <a:gd name="T23" fmla="*/ 798 h 1099"/>
                <a:gd name="T24" fmla="*/ 1002 w 6346"/>
                <a:gd name="T25" fmla="*/ 503 h 1099"/>
                <a:gd name="T26" fmla="*/ 800 w 6346"/>
                <a:gd name="T27" fmla="*/ 475 h 1099"/>
                <a:gd name="T28" fmla="*/ 874 w 6346"/>
                <a:gd name="T29" fmla="*/ 693 h 1099"/>
                <a:gd name="T30" fmla="*/ 1280 w 6346"/>
                <a:gd name="T31" fmla="*/ 77 h 1099"/>
                <a:gd name="T32" fmla="*/ 1473 w 6346"/>
                <a:gd name="T33" fmla="*/ 53 h 1099"/>
                <a:gd name="T34" fmla="*/ 1351 w 6346"/>
                <a:gd name="T35" fmla="*/ 205 h 1099"/>
                <a:gd name="T36" fmla="*/ 1776 w 6346"/>
                <a:gd name="T37" fmla="*/ 356 h 1099"/>
                <a:gd name="T38" fmla="*/ 2031 w 6346"/>
                <a:gd name="T39" fmla="*/ 336 h 1099"/>
                <a:gd name="T40" fmla="*/ 2303 w 6346"/>
                <a:gd name="T41" fmla="*/ 295 h 1099"/>
                <a:gd name="T42" fmla="*/ 2278 w 6346"/>
                <a:gd name="T43" fmla="*/ 825 h 1099"/>
                <a:gd name="T44" fmla="*/ 2126 w 6346"/>
                <a:gd name="T45" fmla="*/ 463 h 1099"/>
                <a:gd name="T46" fmla="*/ 1870 w 6346"/>
                <a:gd name="T47" fmla="*/ 438 h 1099"/>
                <a:gd name="T48" fmla="*/ 2729 w 6346"/>
                <a:gd name="T49" fmla="*/ 434 h 1099"/>
                <a:gd name="T50" fmla="*/ 2898 w 6346"/>
                <a:gd name="T51" fmla="*/ 300 h 1099"/>
                <a:gd name="T52" fmla="*/ 2879 w 6346"/>
                <a:gd name="T53" fmla="*/ 751 h 1099"/>
                <a:gd name="T54" fmla="*/ 2574 w 6346"/>
                <a:gd name="T55" fmla="*/ 776 h 1099"/>
                <a:gd name="T56" fmla="*/ 2593 w 6346"/>
                <a:gd name="T57" fmla="*/ 554 h 1099"/>
                <a:gd name="T58" fmla="*/ 2825 w 6346"/>
                <a:gd name="T59" fmla="*/ 429 h 1099"/>
                <a:gd name="T60" fmla="*/ 2716 w 6346"/>
                <a:gd name="T61" fmla="*/ 690 h 1099"/>
                <a:gd name="T62" fmla="*/ 2875 w 6346"/>
                <a:gd name="T63" fmla="*/ 631 h 1099"/>
                <a:gd name="T64" fmla="*/ 3425 w 6346"/>
                <a:gd name="T65" fmla="*/ 676 h 1099"/>
                <a:gd name="T66" fmla="*/ 3168 w 6346"/>
                <a:gd name="T67" fmla="*/ 516 h 1099"/>
                <a:gd name="T68" fmla="*/ 3246 w 6346"/>
                <a:gd name="T69" fmla="*/ 308 h 1099"/>
                <a:gd name="T70" fmla="*/ 3441 w 6346"/>
                <a:gd name="T71" fmla="*/ 440 h 1099"/>
                <a:gd name="T72" fmla="*/ 3343 w 6346"/>
                <a:gd name="T73" fmla="*/ 480 h 1099"/>
                <a:gd name="T74" fmla="*/ 3578 w 6346"/>
                <a:gd name="T75" fmla="*/ 695 h 1099"/>
                <a:gd name="T76" fmla="*/ 3343 w 6346"/>
                <a:gd name="T77" fmla="*/ 835 h 1099"/>
                <a:gd name="T78" fmla="*/ 3783 w 6346"/>
                <a:gd name="T79" fmla="*/ 472 h 1099"/>
                <a:gd name="T80" fmla="*/ 4060 w 6346"/>
                <a:gd name="T81" fmla="*/ 323 h 1099"/>
                <a:gd name="T82" fmla="*/ 3953 w 6346"/>
                <a:gd name="T83" fmla="*/ 797 h 1099"/>
                <a:gd name="T84" fmla="*/ 3667 w 6346"/>
                <a:gd name="T85" fmla="*/ 739 h 1099"/>
                <a:gd name="T86" fmla="*/ 3752 w 6346"/>
                <a:gd name="T87" fmla="*/ 529 h 1099"/>
                <a:gd name="T88" fmla="*/ 3876 w 6346"/>
                <a:gd name="T89" fmla="*/ 611 h 1099"/>
                <a:gd name="T90" fmla="*/ 3857 w 6346"/>
                <a:gd name="T91" fmla="*/ 702 h 1099"/>
                <a:gd name="T92" fmla="*/ 4440 w 6346"/>
                <a:gd name="T93" fmla="*/ 384 h 1099"/>
                <a:gd name="T94" fmla="*/ 4709 w 6346"/>
                <a:gd name="T95" fmla="*/ 315 h 1099"/>
                <a:gd name="T96" fmla="*/ 4633 w 6346"/>
                <a:gd name="T97" fmla="*/ 500 h 1099"/>
                <a:gd name="T98" fmla="*/ 4454 w 6346"/>
                <a:gd name="T99" fmla="*/ 488 h 1099"/>
                <a:gd name="T100" fmla="*/ 5004 w 6346"/>
                <a:gd name="T101" fmla="*/ 347 h 1099"/>
                <a:gd name="T102" fmla="*/ 5361 w 6346"/>
                <a:gd name="T103" fmla="*/ 339 h 1099"/>
                <a:gd name="T104" fmla="*/ 5452 w 6346"/>
                <a:gd name="T105" fmla="*/ 672 h 1099"/>
                <a:gd name="T106" fmla="*/ 5143 w 6346"/>
                <a:gd name="T107" fmla="*/ 833 h 1099"/>
                <a:gd name="T108" fmla="*/ 4902 w 6346"/>
                <a:gd name="T109" fmla="*/ 592 h 1099"/>
                <a:gd name="T110" fmla="*/ 5149 w 6346"/>
                <a:gd name="T111" fmla="*/ 435 h 1099"/>
                <a:gd name="T112" fmla="*/ 5109 w 6346"/>
                <a:gd name="T113" fmla="*/ 665 h 1099"/>
                <a:gd name="T114" fmla="*/ 5298 w 6346"/>
                <a:gd name="T115" fmla="*/ 615 h 1099"/>
                <a:gd name="T116" fmla="*/ 5748 w 6346"/>
                <a:gd name="T117" fmla="*/ 930 h 1099"/>
                <a:gd name="T118" fmla="*/ 5562 w 6346"/>
                <a:gd name="T119" fmla="*/ 1099 h 1099"/>
                <a:gd name="T120" fmla="*/ 5601 w 6346"/>
                <a:gd name="T121" fmla="*/ 22 h 1099"/>
                <a:gd name="T122" fmla="*/ 5770 w 6346"/>
                <a:gd name="T123" fmla="*/ 127 h 1099"/>
                <a:gd name="T124" fmla="*/ 5575 w 6346"/>
                <a:gd name="T125" fmla="*/ 156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46" h="1099">
                  <a:moveTo>
                    <a:pt x="6069" y="611"/>
                  </a:moveTo>
                  <a:lnTo>
                    <a:pt x="6062" y="611"/>
                  </a:lnTo>
                  <a:lnTo>
                    <a:pt x="6055" y="611"/>
                  </a:lnTo>
                  <a:lnTo>
                    <a:pt x="6042" y="614"/>
                  </a:lnTo>
                  <a:lnTo>
                    <a:pt x="6037" y="615"/>
                  </a:lnTo>
                  <a:lnTo>
                    <a:pt x="6031" y="618"/>
                  </a:lnTo>
                  <a:lnTo>
                    <a:pt x="6027" y="620"/>
                  </a:lnTo>
                  <a:lnTo>
                    <a:pt x="6023" y="624"/>
                  </a:lnTo>
                  <a:lnTo>
                    <a:pt x="6017" y="630"/>
                  </a:lnTo>
                  <a:lnTo>
                    <a:pt x="6014" y="634"/>
                  </a:lnTo>
                  <a:lnTo>
                    <a:pt x="6012" y="638"/>
                  </a:lnTo>
                  <a:lnTo>
                    <a:pt x="6011" y="643"/>
                  </a:lnTo>
                  <a:lnTo>
                    <a:pt x="6010" y="647"/>
                  </a:lnTo>
                  <a:lnTo>
                    <a:pt x="6010" y="653"/>
                  </a:lnTo>
                  <a:lnTo>
                    <a:pt x="6008" y="658"/>
                  </a:lnTo>
                  <a:lnTo>
                    <a:pt x="6010" y="664"/>
                  </a:lnTo>
                  <a:lnTo>
                    <a:pt x="6010" y="669"/>
                  </a:lnTo>
                  <a:lnTo>
                    <a:pt x="6012" y="674"/>
                  </a:lnTo>
                  <a:lnTo>
                    <a:pt x="6013" y="678"/>
                  </a:lnTo>
                  <a:lnTo>
                    <a:pt x="6014" y="681"/>
                  </a:lnTo>
                  <a:lnTo>
                    <a:pt x="6016" y="683"/>
                  </a:lnTo>
                  <a:lnTo>
                    <a:pt x="6019" y="687"/>
                  </a:lnTo>
                  <a:lnTo>
                    <a:pt x="6023" y="690"/>
                  </a:lnTo>
                  <a:lnTo>
                    <a:pt x="6027" y="694"/>
                  </a:lnTo>
                  <a:lnTo>
                    <a:pt x="6032" y="696"/>
                  </a:lnTo>
                  <a:lnTo>
                    <a:pt x="6037" y="699"/>
                  </a:lnTo>
                  <a:lnTo>
                    <a:pt x="6043" y="701"/>
                  </a:lnTo>
                  <a:lnTo>
                    <a:pt x="6049" y="702"/>
                  </a:lnTo>
                  <a:lnTo>
                    <a:pt x="6056" y="703"/>
                  </a:lnTo>
                  <a:lnTo>
                    <a:pt x="6063" y="705"/>
                  </a:lnTo>
                  <a:lnTo>
                    <a:pt x="6071" y="706"/>
                  </a:lnTo>
                  <a:lnTo>
                    <a:pt x="6080" y="706"/>
                  </a:lnTo>
                  <a:lnTo>
                    <a:pt x="6092" y="706"/>
                  </a:lnTo>
                  <a:lnTo>
                    <a:pt x="6104" y="705"/>
                  </a:lnTo>
                  <a:lnTo>
                    <a:pt x="6114" y="702"/>
                  </a:lnTo>
                  <a:lnTo>
                    <a:pt x="6124" y="700"/>
                  </a:lnTo>
                  <a:lnTo>
                    <a:pt x="6133" y="697"/>
                  </a:lnTo>
                  <a:lnTo>
                    <a:pt x="6142" y="694"/>
                  </a:lnTo>
                  <a:lnTo>
                    <a:pt x="6150" y="690"/>
                  </a:lnTo>
                  <a:lnTo>
                    <a:pt x="6156" y="686"/>
                  </a:lnTo>
                  <a:lnTo>
                    <a:pt x="6162" y="680"/>
                  </a:lnTo>
                  <a:lnTo>
                    <a:pt x="6168" y="675"/>
                  </a:lnTo>
                  <a:lnTo>
                    <a:pt x="6171" y="669"/>
                  </a:lnTo>
                  <a:lnTo>
                    <a:pt x="6174" y="665"/>
                  </a:lnTo>
                  <a:lnTo>
                    <a:pt x="6175" y="662"/>
                  </a:lnTo>
                  <a:lnTo>
                    <a:pt x="6177" y="658"/>
                  </a:lnTo>
                  <a:lnTo>
                    <a:pt x="6178" y="655"/>
                  </a:lnTo>
                  <a:lnTo>
                    <a:pt x="6180" y="647"/>
                  </a:lnTo>
                  <a:lnTo>
                    <a:pt x="6181" y="639"/>
                  </a:lnTo>
                  <a:lnTo>
                    <a:pt x="6182" y="631"/>
                  </a:lnTo>
                  <a:lnTo>
                    <a:pt x="6182" y="611"/>
                  </a:lnTo>
                  <a:lnTo>
                    <a:pt x="6069" y="611"/>
                  </a:lnTo>
                  <a:close/>
                  <a:moveTo>
                    <a:pt x="6095" y="423"/>
                  </a:moveTo>
                  <a:lnTo>
                    <a:pt x="6083" y="424"/>
                  </a:lnTo>
                  <a:lnTo>
                    <a:pt x="6073" y="424"/>
                  </a:lnTo>
                  <a:lnTo>
                    <a:pt x="6052" y="428"/>
                  </a:lnTo>
                  <a:lnTo>
                    <a:pt x="6036" y="434"/>
                  </a:lnTo>
                  <a:lnTo>
                    <a:pt x="6020" y="440"/>
                  </a:lnTo>
                  <a:lnTo>
                    <a:pt x="6007" y="447"/>
                  </a:lnTo>
                  <a:lnTo>
                    <a:pt x="5995" y="455"/>
                  </a:lnTo>
                  <a:lnTo>
                    <a:pt x="5985" y="463"/>
                  </a:lnTo>
                  <a:lnTo>
                    <a:pt x="5976" y="472"/>
                  </a:lnTo>
                  <a:lnTo>
                    <a:pt x="5884" y="373"/>
                  </a:lnTo>
                  <a:lnTo>
                    <a:pt x="5903" y="355"/>
                  </a:lnTo>
                  <a:lnTo>
                    <a:pt x="5923" y="339"/>
                  </a:lnTo>
                  <a:lnTo>
                    <a:pt x="5934" y="331"/>
                  </a:lnTo>
                  <a:lnTo>
                    <a:pt x="5944" y="324"/>
                  </a:lnTo>
                  <a:lnTo>
                    <a:pt x="5957" y="317"/>
                  </a:lnTo>
                  <a:lnTo>
                    <a:pt x="5969" y="311"/>
                  </a:lnTo>
                  <a:lnTo>
                    <a:pt x="5984" y="305"/>
                  </a:lnTo>
                  <a:lnTo>
                    <a:pt x="5998" y="300"/>
                  </a:lnTo>
                  <a:lnTo>
                    <a:pt x="6013" y="297"/>
                  </a:lnTo>
                  <a:lnTo>
                    <a:pt x="6030" y="293"/>
                  </a:lnTo>
                  <a:lnTo>
                    <a:pt x="6049" y="290"/>
                  </a:lnTo>
                  <a:lnTo>
                    <a:pt x="6068" y="287"/>
                  </a:lnTo>
                  <a:lnTo>
                    <a:pt x="6088" y="286"/>
                  </a:lnTo>
                  <a:lnTo>
                    <a:pt x="6111" y="286"/>
                  </a:lnTo>
                  <a:lnTo>
                    <a:pt x="6136" y="287"/>
                  </a:lnTo>
                  <a:lnTo>
                    <a:pt x="6147" y="289"/>
                  </a:lnTo>
                  <a:lnTo>
                    <a:pt x="6159" y="290"/>
                  </a:lnTo>
                  <a:lnTo>
                    <a:pt x="6170" y="291"/>
                  </a:lnTo>
                  <a:lnTo>
                    <a:pt x="6182" y="293"/>
                  </a:lnTo>
                  <a:lnTo>
                    <a:pt x="6193" y="297"/>
                  </a:lnTo>
                  <a:lnTo>
                    <a:pt x="6203" y="300"/>
                  </a:lnTo>
                  <a:lnTo>
                    <a:pt x="6214" y="304"/>
                  </a:lnTo>
                  <a:lnTo>
                    <a:pt x="6225" y="308"/>
                  </a:lnTo>
                  <a:lnTo>
                    <a:pt x="6234" y="312"/>
                  </a:lnTo>
                  <a:lnTo>
                    <a:pt x="6244" y="318"/>
                  </a:lnTo>
                  <a:lnTo>
                    <a:pt x="6253" y="323"/>
                  </a:lnTo>
                  <a:lnTo>
                    <a:pt x="6262" y="330"/>
                  </a:lnTo>
                  <a:lnTo>
                    <a:pt x="6270" y="336"/>
                  </a:lnTo>
                  <a:lnTo>
                    <a:pt x="6278" y="343"/>
                  </a:lnTo>
                  <a:lnTo>
                    <a:pt x="6286" y="350"/>
                  </a:lnTo>
                  <a:lnTo>
                    <a:pt x="6294" y="359"/>
                  </a:lnTo>
                  <a:lnTo>
                    <a:pt x="6300" y="367"/>
                  </a:lnTo>
                  <a:lnTo>
                    <a:pt x="6307" y="377"/>
                  </a:lnTo>
                  <a:lnTo>
                    <a:pt x="6313" y="386"/>
                  </a:lnTo>
                  <a:lnTo>
                    <a:pt x="6319" y="396"/>
                  </a:lnTo>
                  <a:lnTo>
                    <a:pt x="6323" y="406"/>
                  </a:lnTo>
                  <a:lnTo>
                    <a:pt x="6328" y="418"/>
                  </a:lnTo>
                  <a:lnTo>
                    <a:pt x="6332" y="429"/>
                  </a:lnTo>
                  <a:lnTo>
                    <a:pt x="6335" y="441"/>
                  </a:lnTo>
                  <a:lnTo>
                    <a:pt x="6339" y="454"/>
                  </a:lnTo>
                  <a:lnTo>
                    <a:pt x="6341" y="467"/>
                  </a:lnTo>
                  <a:lnTo>
                    <a:pt x="6344" y="481"/>
                  </a:lnTo>
                  <a:lnTo>
                    <a:pt x="6345" y="495"/>
                  </a:lnTo>
                  <a:lnTo>
                    <a:pt x="6346" y="510"/>
                  </a:lnTo>
                  <a:lnTo>
                    <a:pt x="6346" y="525"/>
                  </a:lnTo>
                  <a:lnTo>
                    <a:pt x="6346" y="825"/>
                  </a:lnTo>
                  <a:lnTo>
                    <a:pt x="6182" y="825"/>
                  </a:lnTo>
                  <a:lnTo>
                    <a:pt x="6185" y="751"/>
                  </a:lnTo>
                  <a:lnTo>
                    <a:pt x="6178" y="763"/>
                  </a:lnTo>
                  <a:lnTo>
                    <a:pt x="6170" y="772"/>
                  </a:lnTo>
                  <a:lnTo>
                    <a:pt x="6163" y="782"/>
                  </a:lnTo>
                  <a:lnTo>
                    <a:pt x="6155" y="790"/>
                  </a:lnTo>
                  <a:lnTo>
                    <a:pt x="6146" y="797"/>
                  </a:lnTo>
                  <a:lnTo>
                    <a:pt x="6138" y="804"/>
                  </a:lnTo>
                  <a:lnTo>
                    <a:pt x="6128" y="810"/>
                  </a:lnTo>
                  <a:lnTo>
                    <a:pt x="6124" y="814"/>
                  </a:lnTo>
                  <a:lnTo>
                    <a:pt x="6120" y="816"/>
                  </a:lnTo>
                  <a:lnTo>
                    <a:pt x="6111" y="821"/>
                  </a:lnTo>
                  <a:lnTo>
                    <a:pt x="6100" y="825"/>
                  </a:lnTo>
                  <a:lnTo>
                    <a:pt x="6089" y="828"/>
                  </a:lnTo>
                  <a:lnTo>
                    <a:pt x="6079" y="831"/>
                  </a:lnTo>
                  <a:lnTo>
                    <a:pt x="6068" y="833"/>
                  </a:lnTo>
                  <a:lnTo>
                    <a:pt x="6056" y="834"/>
                  </a:lnTo>
                  <a:lnTo>
                    <a:pt x="6044" y="835"/>
                  </a:lnTo>
                  <a:lnTo>
                    <a:pt x="6031" y="835"/>
                  </a:lnTo>
                  <a:lnTo>
                    <a:pt x="6013" y="835"/>
                  </a:lnTo>
                  <a:lnTo>
                    <a:pt x="5995" y="834"/>
                  </a:lnTo>
                  <a:lnTo>
                    <a:pt x="5979" y="831"/>
                  </a:lnTo>
                  <a:lnTo>
                    <a:pt x="5962" y="827"/>
                  </a:lnTo>
                  <a:lnTo>
                    <a:pt x="5945" y="822"/>
                  </a:lnTo>
                  <a:lnTo>
                    <a:pt x="5931" y="815"/>
                  </a:lnTo>
                  <a:lnTo>
                    <a:pt x="5917" y="808"/>
                  </a:lnTo>
                  <a:lnTo>
                    <a:pt x="5903" y="798"/>
                  </a:lnTo>
                  <a:lnTo>
                    <a:pt x="5891" y="788"/>
                  </a:lnTo>
                  <a:lnTo>
                    <a:pt x="5880" y="776"/>
                  </a:lnTo>
                  <a:lnTo>
                    <a:pt x="5875" y="770"/>
                  </a:lnTo>
                  <a:lnTo>
                    <a:pt x="5871" y="763"/>
                  </a:lnTo>
                  <a:lnTo>
                    <a:pt x="5866" y="756"/>
                  </a:lnTo>
                  <a:lnTo>
                    <a:pt x="5862" y="747"/>
                  </a:lnTo>
                  <a:lnTo>
                    <a:pt x="5859" y="739"/>
                  </a:lnTo>
                  <a:lnTo>
                    <a:pt x="5856" y="731"/>
                  </a:lnTo>
                  <a:lnTo>
                    <a:pt x="5853" y="721"/>
                  </a:lnTo>
                  <a:lnTo>
                    <a:pt x="5852" y="712"/>
                  </a:lnTo>
                  <a:lnTo>
                    <a:pt x="5849" y="702"/>
                  </a:lnTo>
                  <a:lnTo>
                    <a:pt x="5848" y="691"/>
                  </a:lnTo>
                  <a:lnTo>
                    <a:pt x="5847" y="681"/>
                  </a:lnTo>
                  <a:lnTo>
                    <a:pt x="5847" y="670"/>
                  </a:lnTo>
                  <a:lnTo>
                    <a:pt x="5847" y="659"/>
                  </a:lnTo>
                  <a:lnTo>
                    <a:pt x="5848" y="650"/>
                  </a:lnTo>
                  <a:lnTo>
                    <a:pt x="5849" y="640"/>
                  </a:lnTo>
                  <a:lnTo>
                    <a:pt x="5852" y="631"/>
                  </a:lnTo>
                  <a:lnTo>
                    <a:pt x="5853" y="621"/>
                  </a:lnTo>
                  <a:lnTo>
                    <a:pt x="5856" y="613"/>
                  </a:lnTo>
                  <a:lnTo>
                    <a:pt x="5859" y="605"/>
                  </a:lnTo>
                  <a:lnTo>
                    <a:pt x="5862" y="598"/>
                  </a:lnTo>
                  <a:lnTo>
                    <a:pt x="5866" y="590"/>
                  </a:lnTo>
                  <a:lnTo>
                    <a:pt x="5871" y="583"/>
                  </a:lnTo>
                  <a:lnTo>
                    <a:pt x="5875" y="576"/>
                  </a:lnTo>
                  <a:lnTo>
                    <a:pt x="5880" y="570"/>
                  </a:lnTo>
                  <a:lnTo>
                    <a:pt x="5886" y="564"/>
                  </a:lnTo>
                  <a:lnTo>
                    <a:pt x="5892" y="558"/>
                  </a:lnTo>
                  <a:lnTo>
                    <a:pt x="5899" y="554"/>
                  </a:lnTo>
                  <a:lnTo>
                    <a:pt x="5905" y="549"/>
                  </a:lnTo>
                  <a:lnTo>
                    <a:pt x="5912" y="544"/>
                  </a:lnTo>
                  <a:lnTo>
                    <a:pt x="5921" y="539"/>
                  </a:lnTo>
                  <a:lnTo>
                    <a:pt x="5936" y="532"/>
                  </a:lnTo>
                  <a:lnTo>
                    <a:pt x="5945" y="529"/>
                  </a:lnTo>
                  <a:lnTo>
                    <a:pt x="5954" y="525"/>
                  </a:lnTo>
                  <a:lnTo>
                    <a:pt x="5973" y="520"/>
                  </a:lnTo>
                  <a:lnTo>
                    <a:pt x="5982" y="518"/>
                  </a:lnTo>
                  <a:lnTo>
                    <a:pt x="5993" y="517"/>
                  </a:lnTo>
                  <a:lnTo>
                    <a:pt x="6004" y="514"/>
                  </a:lnTo>
                  <a:lnTo>
                    <a:pt x="6014" y="513"/>
                  </a:lnTo>
                  <a:lnTo>
                    <a:pt x="6037" y="512"/>
                  </a:lnTo>
                  <a:lnTo>
                    <a:pt x="6061" y="511"/>
                  </a:lnTo>
                  <a:lnTo>
                    <a:pt x="6182" y="511"/>
                  </a:lnTo>
                  <a:lnTo>
                    <a:pt x="6181" y="500"/>
                  </a:lnTo>
                  <a:lnTo>
                    <a:pt x="6180" y="491"/>
                  </a:lnTo>
                  <a:lnTo>
                    <a:pt x="6177" y="481"/>
                  </a:lnTo>
                  <a:lnTo>
                    <a:pt x="6175" y="472"/>
                  </a:lnTo>
                  <a:lnTo>
                    <a:pt x="6171" y="464"/>
                  </a:lnTo>
                  <a:lnTo>
                    <a:pt x="6168" y="457"/>
                  </a:lnTo>
                  <a:lnTo>
                    <a:pt x="6163" y="450"/>
                  </a:lnTo>
                  <a:lnTo>
                    <a:pt x="6158" y="444"/>
                  </a:lnTo>
                  <a:lnTo>
                    <a:pt x="6152" y="440"/>
                  </a:lnTo>
                  <a:lnTo>
                    <a:pt x="6146" y="435"/>
                  </a:lnTo>
                  <a:lnTo>
                    <a:pt x="6143" y="434"/>
                  </a:lnTo>
                  <a:lnTo>
                    <a:pt x="6139" y="431"/>
                  </a:lnTo>
                  <a:lnTo>
                    <a:pt x="6131" y="429"/>
                  </a:lnTo>
                  <a:lnTo>
                    <a:pt x="6123" y="426"/>
                  </a:lnTo>
                  <a:lnTo>
                    <a:pt x="6114" y="425"/>
                  </a:lnTo>
                  <a:lnTo>
                    <a:pt x="6105" y="424"/>
                  </a:lnTo>
                  <a:lnTo>
                    <a:pt x="6095" y="423"/>
                  </a:lnTo>
                  <a:close/>
                  <a:moveTo>
                    <a:pt x="0" y="297"/>
                  </a:moveTo>
                  <a:lnTo>
                    <a:pt x="183" y="297"/>
                  </a:lnTo>
                  <a:lnTo>
                    <a:pt x="257" y="454"/>
                  </a:lnTo>
                  <a:lnTo>
                    <a:pt x="264" y="474"/>
                  </a:lnTo>
                  <a:lnTo>
                    <a:pt x="272" y="495"/>
                  </a:lnTo>
                  <a:lnTo>
                    <a:pt x="285" y="538"/>
                  </a:lnTo>
                  <a:lnTo>
                    <a:pt x="295" y="574"/>
                  </a:lnTo>
                  <a:lnTo>
                    <a:pt x="299" y="593"/>
                  </a:lnTo>
                  <a:lnTo>
                    <a:pt x="301" y="587"/>
                  </a:lnTo>
                  <a:lnTo>
                    <a:pt x="303" y="575"/>
                  </a:lnTo>
                  <a:lnTo>
                    <a:pt x="311" y="539"/>
                  </a:lnTo>
                  <a:lnTo>
                    <a:pt x="317" y="519"/>
                  </a:lnTo>
                  <a:lnTo>
                    <a:pt x="324" y="497"/>
                  </a:lnTo>
                  <a:lnTo>
                    <a:pt x="331" y="475"/>
                  </a:lnTo>
                  <a:lnTo>
                    <a:pt x="340" y="454"/>
                  </a:lnTo>
                  <a:lnTo>
                    <a:pt x="411" y="297"/>
                  </a:lnTo>
                  <a:lnTo>
                    <a:pt x="579" y="297"/>
                  </a:lnTo>
                  <a:lnTo>
                    <a:pt x="299" y="835"/>
                  </a:lnTo>
                  <a:lnTo>
                    <a:pt x="283" y="835"/>
                  </a:lnTo>
                  <a:lnTo>
                    <a:pt x="0" y="297"/>
                  </a:lnTo>
                  <a:close/>
                  <a:moveTo>
                    <a:pt x="607" y="562"/>
                  </a:moveTo>
                  <a:lnTo>
                    <a:pt x="607" y="548"/>
                  </a:lnTo>
                  <a:lnTo>
                    <a:pt x="608" y="532"/>
                  </a:lnTo>
                  <a:lnTo>
                    <a:pt x="610" y="518"/>
                  </a:lnTo>
                  <a:lnTo>
                    <a:pt x="612" y="504"/>
                  </a:lnTo>
                  <a:lnTo>
                    <a:pt x="615" y="491"/>
                  </a:lnTo>
                  <a:lnTo>
                    <a:pt x="619" y="476"/>
                  </a:lnTo>
                  <a:lnTo>
                    <a:pt x="624" y="463"/>
                  </a:lnTo>
                  <a:lnTo>
                    <a:pt x="629" y="451"/>
                  </a:lnTo>
                  <a:lnTo>
                    <a:pt x="634" y="438"/>
                  </a:lnTo>
                  <a:lnTo>
                    <a:pt x="640" y="426"/>
                  </a:lnTo>
                  <a:lnTo>
                    <a:pt x="648" y="416"/>
                  </a:lnTo>
                  <a:lnTo>
                    <a:pt x="655" y="404"/>
                  </a:lnTo>
                  <a:lnTo>
                    <a:pt x="663" y="393"/>
                  </a:lnTo>
                  <a:lnTo>
                    <a:pt x="671" y="382"/>
                  </a:lnTo>
                  <a:lnTo>
                    <a:pt x="681" y="373"/>
                  </a:lnTo>
                  <a:lnTo>
                    <a:pt x="690" y="363"/>
                  </a:lnTo>
                  <a:lnTo>
                    <a:pt x="700" y="355"/>
                  </a:lnTo>
                  <a:lnTo>
                    <a:pt x="711" y="347"/>
                  </a:lnTo>
                  <a:lnTo>
                    <a:pt x="721" y="339"/>
                  </a:lnTo>
                  <a:lnTo>
                    <a:pt x="732" y="331"/>
                  </a:lnTo>
                  <a:lnTo>
                    <a:pt x="744" y="324"/>
                  </a:lnTo>
                  <a:lnTo>
                    <a:pt x="756" y="317"/>
                  </a:lnTo>
                  <a:lnTo>
                    <a:pt x="769" y="312"/>
                  </a:lnTo>
                  <a:lnTo>
                    <a:pt x="782" y="306"/>
                  </a:lnTo>
                  <a:lnTo>
                    <a:pt x="795" y="302"/>
                  </a:lnTo>
                  <a:lnTo>
                    <a:pt x="808" y="298"/>
                  </a:lnTo>
                  <a:lnTo>
                    <a:pt x="822" y="295"/>
                  </a:lnTo>
                  <a:lnTo>
                    <a:pt x="835" y="291"/>
                  </a:lnTo>
                  <a:lnTo>
                    <a:pt x="850" y="289"/>
                  </a:lnTo>
                  <a:lnTo>
                    <a:pt x="865" y="287"/>
                  </a:lnTo>
                  <a:lnTo>
                    <a:pt x="879" y="286"/>
                  </a:lnTo>
                  <a:lnTo>
                    <a:pt x="895" y="286"/>
                  </a:lnTo>
                  <a:lnTo>
                    <a:pt x="910" y="286"/>
                  </a:lnTo>
                  <a:lnTo>
                    <a:pt x="924" y="287"/>
                  </a:lnTo>
                  <a:lnTo>
                    <a:pt x="939" y="289"/>
                  </a:lnTo>
                  <a:lnTo>
                    <a:pt x="953" y="291"/>
                  </a:lnTo>
                  <a:lnTo>
                    <a:pt x="967" y="295"/>
                  </a:lnTo>
                  <a:lnTo>
                    <a:pt x="981" y="298"/>
                  </a:lnTo>
                  <a:lnTo>
                    <a:pt x="994" y="302"/>
                  </a:lnTo>
                  <a:lnTo>
                    <a:pt x="1008" y="306"/>
                  </a:lnTo>
                  <a:lnTo>
                    <a:pt x="1021" y="312"/>
                  </a:lnTo>
                  <a:lnTo>
                    <a:pt x="1032" y="317"/>
                  </a:lnTo>
                  <a:lnTo>
                    <a:pt x="1044" y="324"/>
                  </a:lnTo>
                  <a:lnTo>
                    <a:pt x="1056" y="331"/>
                  </a:lnTo>
                  <a:lnTo>
                    <a:pt x="1067" y="339"/>
                  </a:lnTo>
                  <a:lnTo>
                    <a:pt x="1079" y="347"/>
                  </a:lnTo>
                  <a:lnTo>
                    <a:pt x="1088" y="355"/>
                  </a:lnTo>
                  <a:lnTo>
                    <a:pt x="1099" y="363"/>
                  </a:lnTo>
                  <a:lnTo>
                    <a:pt x="1107" y="373"/>
                  </a:lnTo>
                  <a:lnTo>
                    <a:pt x="1117" y="382"/>
                  </a:lnTo>
                  <a:lnTo>
                    <a:pt x="1125" y="393"/>
                  </a:lnTo>
                  <a:lnTo>
                    <a:pt x="1133" y="404"/>
                  </a:lnTo>
                  <a:lnTo>
                    <a:pt x="1141" y="416"/>
                  </a:lnTo>
                  <a:lnTo>
                    <a:pt x="1148" y="426"/>
                  </a:lnTo>
                  <a:lnTo>
                    <a:pt x="1154" y="438"/>
                  </a:lnTo>
                  <a:lnTo>
                    <a:pt x="1160" y="451"/>
                  </a:lnTo>
                  <a:lnTo>
                    <a:pt x="1164" y="463"/>
                  </a:lnTo>
                  <a:lnTo>
                    <a:pt x="1169" y="476"/>
                  </a:lnTo>
                  <a:lnTo>
                    <a:pt x="1173" y="491"/>
                  </a:lnTo>
                  <a:lnTo>
                    <a:pt x="1175" y="504"/>
                  </a:lnTo>
                  <a:lnTo>
                    <a:pt x="1177" y="518"/>
                  </a:lnTo>
                  <a:lnTo>
                    <a:pt x="1180" y="532"/>
                  </a:lnTo>
                  <a:lnTo>
                    <a:pt x="1181" y="548"/>
                  </a:lnTo>
                  <a:lnTo>
                    <a:pt x="1181" y="562"/>
                  </a:lnTo>
                  <a:lnTo>
                    <a:pt x="1181" y="577"/>
                  </a:lnTo>
                  <a:lnTo>
                    <a:pt x="1180" y="592"/>
                  </a:lnTo>
                  <a:lnTo>
                    <a:pt x="1177" y="606"/>
                  </a:lnTo>
                  <a:lnTo>
                    <a:pt x="1175" y="620"/>
                  </a:lnTo>
                  <a:lnTo>
                    <a:pt x="1173" y="633"/>
                  </a:lnTo>
                  <a:lnTo>
                    <a:pt x="1169" y="646"/>
                  </a:lnTo>
                  <a:lnTo>
                    <a:pt x="1164" y="659"/>
                  </a:lnTo>
                  <a:lnTo>
                    <a:pt x="1160" y="672"/>
                  </a:lnTo>
                  <a:lnTo>
                    <a:pt x="1154" y="684"/>
                  </a:lnTo>
                  <a:lnTo>
                    <a:pt x="1148" y="696"/>
                  </a:lnTo>
                  <a:lnTo>
                    <a:pt x="1141" y="708"/>
                  </a:lnTo>
                  <a:lnTo>
                    <a:pt x="1133" y="719"/>
                  </a:lnTo>
                  <a:lnTo>
                    <a:pt x="1125" y="729"/>
                  </a:lnTo>
                  <a:lnTo>
                    <a:pt x="1117" y="740"/>
                  </a:lnTo>
                  <a:lnTo>
                    <a:pt x="1107" y="750"/>
                  </a:lnTo>
                  <a:lnTo>
                    <a:pt x="1099" y="759"/>
                  </a:lnTo>
                  <a:lnTo>
                    <a:pt x="1088" y="768"/>
                  </a:lnTo>
                  <a:lnTo>
                    <a:pt x="1079" y="776"/>
                  </a:lnTo>
                  <a:lnTo>
                    <a:pt x="1067" y="784"/>
                  </a:lnTo>
                  <a:lnTo>
                    <a:pt x="1056" y="791"/>
                  </a:lnTo>
                  <a:lnTo>
                    <a:pt x="1044" y="798"/>
                  </a:lnTo>
                  <a:lnTo>
                    <a:pt x="1032" y="804"/>
                  </a:lnTo>
                  <a:lnTo>
                    <a:pt x="1021" y="810"/>
                  </a:lnTo>
                  <a:lnTo>
                    <a:pt x="1008" y="815"/>
                  </a:lnTo>
                  <a:lnTo>
                    <a:pt x="994" y="820"/>
                  </a:lnTo>
                  <a:lnTo>
                    <a:pt x="981" y="825"/>
                  </a:lnTo>
                  <a:lnTo>
                    <a:pt x="967" y="827"/>
                  </a:lnTo>
                  <a:lnTo>
                    <a:pt x="953" y="831"/>
                  </a:lnTo>
                  <a:lnTo>
                    <a:pt x="939" y="833"/>
                  </a:lnTo>
                  <a:lnTo>
                    <a:pt x="924" y="834"/>
                  </a:lnTo>
                  <a:lnTo>
                    <a:pt x="910" y="835"/>
                  </a:lnTo>
                  <a:lnTo>
                    <a:pt x="895" y="835"/>
                  </a:lnTo>
                  <a:lnTo>
                    <a:pt x="879" y="835"/>
                  </a:lnTo>
                  <a:lnTo>
                    <a:pt x="865" y="834"/>
                  </a:lnTo>
                  <a:lnTo>
                    <a:pt x="850" y="833"/>
                  </a:lnTo>
                  <a:lnTo>
                    <a:pt x="835" y="831"/>
                  </a:lnTo>
                  <a:lnTo>
                    <a:pt x="822" y="827"/>
                  </a:lnTo>
                  <a:lnTo>
                    <a:pt x="808" y="825"/>
                  </a:lnTo>
                  <a:lnTo>
                    <a:pt x="795" y="820"/>
                  </a:lnTo>
                  <a:lnTo>
                    <a:pt x="782" y="815"/>
                  </a:lnTo>
                  <a:lnTo>
                    <a:pt x="769" y="810"/>
                  </a:lnTo>
                  <a:lnTo>
                    <a:pt x="756" y="804"/>
                  </a:lnTo>
                  <a:lnTo>
                    <a:pt x="744" y="798"/>
                  </a:lnTo>
                  <a:lnTo>
                    <a:pt x="732" y="791"/>
                  </a:lnTo>
                  <a:lnTo>
                    <a:pt x="721" y="784"/>
                  </a:lnTo>
                  <a:lnTo>
                    <a:pt x="711" y="776"/>
                  </a:lnTo>
                  <a:lnTo>
                    <a:pt x="700" y="768"/>
                  </a:lnTo>
                  <a:lnTo>
                    <a:pt x="690" y="759"/>
                  </a:lnTo>
                  <a:lnTo>
                    <a:pt x="681" y="750"/>
                  </a:lnTo>
                  <a:lnTo>
                    <a:pt x="671" y="740"/>
                  </a:lnTo>
                  <a:lnTo>
                    <a:pt x="663" y="729"/>
                  </a:lnTo>
                  <a:lnTo>
                    <a:pt x="655" y="719"/>
                  </a:lnTo>
                  <a:lnTo>
                    <a:pt x="648" y="708"/>
                  </a:lnTo>
                  <a:lnTo>
                    <a:pt x="640" y="696"/>
                  </a:lnTo>
                  <a:lnTo>
                    <a:pt x="634" y="684"/>
                  </a:lnTo>
                  <a:lnTo>
                    <a:pt x="629" y="672"/>
                  </a:lnTo>
                  <a:lnTo>
                    <a:pt x="624" y="659"/>
                  </a:lnTo>
                  <a:lnTo>
                    <a:pt x="619" y="646"/>
                  </a:lnTo>
                  <a:lnTo>
                    <a:pt x="615" y="633"/>
                  </a:lnTo>
                  <a:lnTo>
                    <a:pt x="612" y="620"/>
                  </a:lnTo>
                  <a:lnTo>
                    <a:pt x="610" y="606"/>
                  </a:lnTo>
                  <a:lnTo>
                    <a:pt x="608" y="592"/>
                  </a:lnTo>
                  <a:lnTo>
                    <a:pt x="607" y="577"/>
                  </a:lnTo>
                  <a:lnTo>
                    <a:pt x="607" y="562"/>
                  </a:lnTo>
                  <a:close/>
                  <a:moveTo>
                    <a:pt x="1012" y="562"/>
                  </a:moveTo>
                  <a:lnTo>
                    <a:pt x="1011" y="548"/>
                  </a:lnTo>
                  <a:lnTo>
                    <a:pt x="1010" y="533"/>
                  </a:lnTo>
                  <a:lnTo>
                    <a:pt x="1008" y="520"/>
                  </a:lnTo>
                  <a:lnTo>
                    <a:pt x="1004" y="508"/>
                  </a:lnTo>
                  <a:lnTo>
                    <a:pt x="1002" y="503"/>
                  </a:lnTo>
                  <a:lnTo>
                    <a:pt x="999" y="497"/>
                  </a:lnTo>
                  <a:lnTo>
                    <a:pt x="994" y="486"/>
                  </a:lnTo>
                  <a:lnTo>
                    <a:pt x="989" y="475"/>
                  </a:lnTo>
                  <a:lnTo>
                    <a:pt x="981" y="466"/>
                  </a:lnTo>
                  <a:lnTo>
                    <a:pt x="973" y="457"/>
                  </a:lnTo>
                  <a:lnTo>
                    <a:pt x="968" y="454"/>
                  </a:lnTo>
                  <a:lnTo>
                    <a:pt x="964" y="450"/>
                  </a:lnTo>
                  <a:lnTo>
                    <a:pt x="959" y="448"/>
                  </a:lnTo>
                  <a:lnTo>
                    <a:pt x="954" y="444"/>
                  </a:lnTo>
                  <a:lnTo>
                    <a:pt x="943" y="440"/>
                  </a:lnTo>
                  <a:lnTo>
                    <a:pt x="933" y="435"/>
                  </a:lnTo>
                  <a:lnTo>
                    <a:pt x="921" y="432"/>
                  </a:lnTo>
                  <a:lnTo>
                    <a:pt x="915" y="431"/>
                  </a:lnTo>
                  <a:lnTo>
                    <a:pt x="908" y="430"/>
                  </a:lnTo>
                  <a:lnTo>
                    <a:pt x="895" y="430"/>
                  </a:lnTo>
                  <a:lnTo>
                    <a:pt x="882" y="430"/>
                  </a:lnTo>
                  <a:lnTo>
                    <a:pt x="874" y="431"/>
                  </a:lnTo>
                  <a:lnTo>
                    <a:pt x="869" y="432"/>
                  </a:lnTo>
                  <a:lnTo>
                    <a:pt x="857" y="435"/>
                  </a:lnTo>
                  <a:lnTo>
                    <a:pt x="845" y="440"/>
                  </a:lnTo>
                  <a:lnTo>
                    <a:pt x="834" y="444"/>
                  </a:lnTo>
                  <a:lnTo>
                    <a:pt x="825" y="450"/>
                  </a:lnTo>
                  <a:lnTo>
                    <a:pt x="815" y="457"/>
                  </a:lnTo>
                  <a:lnTo>
                    <a:pt x="812" y="462"/>
                  </a:lnTo>
                  <a:lnTo>
                    <a:pt x="808" y="466"/>
                  </a:lnTo>
                  <a:lnTo>
                    <a:pt x="803" y="470"/>
                  </a:lnTo>
                  <a:lnTo>
                    <a:pt x="800" y="475"/>
                  </a:lnTo>
                  <a:lnTo>
                    <a:pt x="797" y="480"/>
                  </a:lnTo>
                  <a:lnTo>
                    <a:pt x="794" y="486"/>
                  </a:lnTo>
                  <a:lnTo>
                    <a:pt x="791" y="491"/>
                  </a:lnTo>
                  <a:lnTo>
                    <a:pt x="789" y="497"/>
                  </a:lnTo>
                  <a:lnTo>
                    <a:pt x="784" y="508"/>
                  </a:lnTo>
                  <a:lnTo>
                    <a:pt x="781" y="520"/>
                  </a:lnTo>
                  <a:lnTo>
                    <a:pt x="778" y="533"/>
                  </a:lnTo>
                  <a:lnTo>
                    <a:pt x="776" y="548"/>
                  </a:lnTo>
                  <a:lnTo>
                    <a:pt x="776" y="562"/>
                  </a:lnTo>
                  <a:lnTo>
                    <a:pt x="776" y="576"/>
                  </a:lnTo>
                  <a:lnTo>
                    <a:pt x="778" y="590"/>
                  </a:lnTo>
                  <a:lnTo>
                    <a:pt x="779" y="596"/>
                  </a:lnTo>
                  <a:lnTo>
                    <a:pt x="781" y="604"/>
                  </a:lnTo>
                  <a:lnTo>
                    <a:pt x="784" y="615"/>
                  </a:lnTo>
                  <a:lnTo>
                    <a:pt x="789" y="627"/>
                  </a:lnTo>
                  <a:lnTo>
                    <a:pt x="794" y="638"/>
                  </a:lnTo>
                  <a:lnTo>
                    <a:pt x="800" y="649"/>
                  </a:lnTo>
                  <a:lnTo>
                    <a:pt x="808" y="657"/>
                  </a:lnTo>
                  <a:lnTo>
                    <a:pt x="815" y="665"/>
                  </a:lnTo>
                  <a:lnTo>
                    <a:pt x="825" y="674"/>
                  </a:lnTo>
                  <a:lnTo>
                    <a:pt x="829" y="676"/>
                  </a:lnTo>
                  <a:lnTo>
                    <a:pt x="834" y="680"/>
                  </a:lnTo>
                  <a:lnTo>
                    <a:pt x="840" y="682"/>
                  </a:lnTo>
                  <a:lnTo>
                    <a:pt x="845" y="684"/>
                  </a:lnTo>
                  <a:lnTo>
                    <a:pt x="857" y="689"/>
                  </a:lnTo>
                  <a:lnTo>
                    <a:pt x="869" y="691"/>
                  </a:lnTo>
                  <a:lnTo>
                    <a:pt x="874" y="693"/>
                  </a:lnTo>
                  <a:lnTo>
                    <a:pt x="882" y="694"/>
                  </a:lnTo>
                  <a:lnTo>
                    <a:pt x="895" y="695"/>
                  </a:lnTo>
                  <a:lnTo>
                    <a:pt x="908" y="694"/>
                  </a:lnTo>
                  <a:lnTo>
                    <a:pt x="915" y="693"/>
                  </a:lnTo>
                  <a:lnTo>
                    <a:pt x="921" y="691"/>
                  </a:lnTo>
                  <a:lnTo>
                    <a:pt x="933" y="689"/>
                  </a:lnTo>
                  <a:lnTo>
                    <a:pt x="943" y="684"/>
                  </a:lnTo>
                  <a:lnTo>
                    <a:pt x="949" y="682"/>
                  </a:lnTo>
                  <a:lnTo>
                    <a:pt x="954" y="680"/>
                  </a:lnTo>
                  <a:lnTo>
                    <a:pt x="964" y="674"/>
                  </a:lnTo>
                  <a:lnTo>
                    <a:pt x="973" y="665"/>
                  </a:lnTo>
                  <a:lnTo>
                    <a:pt x="981" y="657"/>
                  </a:lnTo>
                  <a:lnTo>
                    <a:pt x="985" y="653"/>
                  </a:lnTo>
                  <a:lnTo>
                    <a:pt x="989" y="649"/>
                  </a:lnTo>
                  <a:lnTo>
                    <a:pt x="991" y="644"/>
                  </a:lnTo>
                  <a:lnTo>
                    <a:pt x="994" y="638"/>
                  </a:lnTo>
                  <a:lnTo>
                    <a:pt x="997" y="633"/>
                  </a:lnTo>
                  <a:lnTo>
                    <a:pt x="999" y="627"/>
                  </a:lnTo>
                  <a:lnTo>
                    <a:pt x="1004" y="615"/>
                  </a:lnTo>
                  <a:lnTo>
                    <a:pt x="1008" y="604"/>
                  </a:lnTo>
                  <a:lnTo>
                    <a:pt x="1010" y="590"/>
                  </a:lnTo>
                  <a:lnTo>
                    <a:pt x="1011" y="576"/>
                  </a:lnTo>
                  <a:lnTo>
                    <a:pt x="1012" y="562"/>
                  </a:lnTo>
                  <a:close/>
                  <a:moveTo>
                    <a:pt x="1276" y="104"/>
                  </a:moveTo>
                  <a:lnTo>
                    <a:pt x="1277" y="93"/>
                  </a:lnTo>
                  <a:lnTo>
                    <a:pt x="1278" y="82"/>
                  </a:lnTo>
                  <a:lnTo>
                    <a:pt x="1280" y="77"/>
                  </a:lnTo>
                  <a:lnTo>
                    <a:pt x="1282" y="72"/>
                  </a:lnTo>
                  <a:lnTo>
                    <a:pt x="1286" y="63"/>
                  </a:lnTo>
                  <a:lnTo>
                    <a:pt x="1289" y="53"/>
                  </a:lnTo>
                  <a:lnTo>
                    <a:pt x="1295" y="45"/>
                  </a:lnTo>
                  <a:lnTo>
                    <a:pt x="1301" y="37"/>
                  </a:lnTo>
                  <a:lnTo>
                    <a:pt x="1305" y="33"/>
                  </a:lnTo>
                  <a:lnTo>
                    <a:pt x="1308" y="30"/>
                  </a:lnTo>
                  <a:lnTo>
                    <a:pt x="1315" y="22"/>
                  </a:lnTo>
                  <a:lnTo>
                    <a:pt x="1324" y="18"/>
                  </a:lnTo>
                  <a:lnTo>
                    <a:pt x="1333" y="12"/>
                  </a:lnTo>
                  <a:lnTo>
                    <a:pt x="1341" y="8"/>
                  </a:lnTo>
                  <a:lnTo>
                    <a:pt x="1351" y="5"/>
                  </a:lnTo>
                  <a:lnTo>
                    <a:pt x="1362" y="2"/>
                  </a:lnTo>
                  <a:lnTo>
                    <a:pt x="1371" y="1"/>
                  </a:lnTo>
                  <a:lnTo>
                    <a:pt x="1382" y="0"/>
                  </a:lnTo>
                  <a:lnTo>
                    <a:pt x="1393" y="1"/>
                  </a:lnTo>
                  <a:lnTo>
                    <a:pt x="1403" y="2"/>
                  </a:lnTo>
                  <a:lnTo>
                    <a:pt x="1413" y="5"/>
                  </a:lnTo>
                  <a:lnTo>
                    <a:pt x="1422" y="8"/>
                  </a:lnTo>
                  <a:lnTo>
                    <a:pt x="1431" y="12"/>
                  </a:lnTo>
                  <a:lnTo>
                    <a:pt x="1440" y="18"/>
                  </a:lnTo>
                  <a:lnTo>
                    <a:pt x="1447" y="22"/>
                  </a:lnTo>
                  <a:lnTo>
                    <a:pt x="1455" y="30"/>
                  </a:lnTo>
                  <a:lnTo>
                    <a:pt x="1461" y="37"/>
                  </a:lnTo>
                  <a:lnTo>
                    <a:pt x="1465" y="40"/>
                  </a:lnTo>
                  <a:lnTo>
                    <a:pt x="1469" y="45"/>
                  </a:lnTo>
                  <a:lnTo>
                    <a:pt x="1473" y="53"/>
                  </a:lnTo>
                  <a:lnTo>
                    <a:pt x="1478" y="63"/>
                  </a:lnTo>
                  <a:lnTo>
                    <a:pt x="1479" y="68"/>
                  </a:lnTo>
                  <a:lnTo>
                    <a:pt x="1482" y="72"/>
                  </a:lnTo>
                  <a:lnTo>
                    <a:pt x="1484" y="82"/>
                  </a:lnTo>
                  <a:lnTo>
                    <a:pt x="1485" y="93"/>
                  </a:lnTo>
                  <a:lnTo>
                    <a:pt x="1486" y="104"/>
                  </a:lnTo>
                  <a:lnTo>
                    <a:pt x="1485" y="115"/>
                  </a:lnTo>
                  <a:lnTo>
                    <a:pt x="1484" y="127"/>
                  </a:lnTo>
                  <a:lnTo>
                    <a:pt x="1483" y="132"/>
                  </a:lnTo>
                  <a:lnTo>
                    <a:pt x="1482" y="137"/>
                  </a:lnTo>
                  <a:lnTo>
                    <a:pt x="1478" y="147"/>
                  </a:lnTo>
                  <a:lnTo>
                    <a:pt x="1473" y="156"/>
                  </a:lnTo>
                  <a:lnTo>
                    <a:pt x="1471" y="160"/>
                  </a:lnTo>
                  <a:lnTo>
                    <a:pt x="1469" y="165"/>
                  </a:lnTo>
                  <a:lnTo>
                    <a:pt x="1461" y="172"/>
                  </a:lnTo>
                  <a:lnTo>
                    <a:pt x="1455" y="180"/>
                  </a:lnTo>
                  <a:lnTo>
                    <a:pt x="1447" y="186"/>
                  </a:lnTo>
                  <a:lnTo>
                    <a:pt x="1440" y="192"/>
                  </a:lnTo>
                  <a:lnTo>
                    <a:pt x="1431" y="197"/>
                  </a:lnTo>
                  <a:lnTo>
                    <a:pt x="1422" y="202"/>
                  </a:lnTo>
                  <a:lnTo>
                    <a:pt x="1413" y="205"/>
                  </a:lnTo>
                  <a:lnTo>
                    <a:pt x="1403" y="208"/>
                  </a:lnTo>
                  <a:lnTo>
                    <a:pt x="1393" y="209"/>
                  </a:lnTo>
                  <a:lnTo>
                    <a:pt x="1382" y="209"/>
                  </a:lnTo>
                  <a:lnTo>
                    <a:pt x="1371" y="209"/>
                  </a:lnTo>
                  <a:lnTo>
                    <a:pt x="1362" y="208"/>
                  </a:lnTo>
                  <a:lnTo>
                    <a:pt x="1351" y="205"/>
                  </a:lnTo>
                  <a:lnTo>
                    <a:pt x="1341" y="202"/>
                  </a:lnTo>
                  <a:lnTo>
                    <a:pt x="1333" y="197"/>
                  </a:lnTo>
                  <a:lnTo>
                    <a:pt x="1324" y="192"/>
                  </a:lnTo>
                  <a:lnTo>
                    <a:pt x="1315" y="186"/>
                  </a:lnTo>
                  <a:lnTo>
                    <a:pt x="1308" y="180"/>
                  </a:lnTo>
                  <a:lnTo>
                    <a:pt x="1301" y="172"/>
                  </a:lnTo>
                  <a:lnTo>
                    <a:pt x="1295" y="165"/>
                  </a:lnTo>
                  <a:lnTo>
                    <a:pt x="1293" y="160"/>
                  </a:lnTo>
                  <a:lnTo>
                    <a:pt x="1289" y="156"/>
                  </a:lnTo>
                  <a:lnTo>
                    <a:pt x="1287" y="152"/>
                  </a:lnTo>
                  <a:lnTo>
                    <a:pt x="1286" y="147"/>
                  </a:lnTo>
                  <a:lnTo>
                    <a:pt x="1282" y="137"/>
                  </a:lnTo>
                  <a:lnTo>
                    <a:pt x="1280" y="132"/>
                  </a:lnTo>
                  <a:lnTo>
                    <a:pt x="1278" y="127"/>
                  </a:lnTo>
                  <a:lnTo>
                    <a:pt x="1277" y="115"/>
                  </a:lnTo>
                  <a:lnTo>
                    <a:pt x="1276" y="104"/>
                  </a:lnTo>
                  <a:close/>
                  <a:moveTo>
                    <a:pt x="1299" y="297"/>
                  </a:moveTo>
                  <a:lnTo>
                    <a:pt x="1464" y="297"/>
                  </a:lnTo>
                  <a:lnTo>
                    <a:pt x="1464" y="825"/>
                  </a:lnTo>
                  <a:lnTo>
                    <a:pt x="1299" y="825"/>
                  </a:lnTo>
                  <a:lnTo>
                    <a:pt x="1299" y="297"/>
                  </a:lnTo>
                  <a:close/>
                  <a:moveTo>
                    <a:pt x="1600" y="297"/>
                  </a:moveTo>
                  <a:lnTo>
                    <a:pt x="1766" y="297"/>
                  </a:lnTo>
                  <a:lnTo>
                    <a:pt x="1762" y="379"/>
                  </a:lnTo>
                  <a:lnTo>
                    <a:pt x="1769" y="367"/>
                  </a:lnTo>
                  <a:lnTo>
                    <a:pt x="1773" y="362"/>
                  </a:lnTo>
                  <a:lnTo>
                    <a:pt x="1776" y="356"/>
                  </a:lnTo>
                  <a:lnTo>
                    <a:pt x="1783" y="347"/>
                  </a:lnTo>
                  <a:lnTo>
                    <a:pt x="1792" y="337"/>
                  </a:lnTo>
                  <a:lnTo>
                    <a:pt x="1800" y="329"/>
                  </a:lnTo>
                  <a:lnTo>
                    <a:pt x="1808" y="321"/>
                  </a:lnTo>
                  <a:lnTo>
                    <a:pt x="1817" y="315"/>
                  </a:lnTo>
                  <a:lnTo>
                    <a:pt x="1826" y="309"/>
                  </a:lnTo>
                  <a:lnTo>
                    <a:pt x="1836" y="303"/>
                  </a:lnTo>
                  <a:lnTo>
                    <a:pt x="1845" y="298"/>
                  </a:lnTo>
                  <a:lnTo>
                    <a:pt x="1856" y="295"/>
                  </a:lnTo>
                  <a:lnTo>
                    <a:pt x="1865" y="291"/>
                  </a:lnTo>
                  <a:lnTo>
                    <a:pt x="1876" y="289"/>
                  </a:lnTo>
                  <a:lnTo>
                    <a:pt x="1887" y="287"/>
                  </a:lnTo>
                  <a:lnTo>
                    <a:pt x="1899" y="286"/>
                  </a:lnTo>
                  <a:lnTo>
                    <a:pt x="1911" y="286"/>
                  </a:lnTo>
                  <a:lnTo>
                    <a:pt x="1922" y="286"/>
                  </a:lnTo>
                  <a:lnTo>
                    <a:pt x="1934" y="287"/>
                  </a:lnTo>
                  <a:lnTo>
                    <a:pt x="1946" y="289"/>
                  </a:lnTo>
                  <a:lnTo>
                    <a:pt x="1957" y="291"/>
                  </a:lnTo>
                  <a:lnTo>
                    <a:pt x="1968" y="295"/>
                  </a:lnTo>
                  <a:lnTo>
                    <a:pt x="1978" y="298"/>
                  </a:lnTo>
                  <a:lnTo>
                    <a:pt x="1988" y="303"/>
                  </a:lnTo>
                  <a:lnTo>
                    <a:pt x="1993" y="305"/>
                  </a:lnTo>
                  <a:lnTo>
                    <a:pt x="1997" y="308"/>
                  </a:lnTo>
                  <a:lnTo>
                    <a:pt x="2006" y="314"/>
                  </a:lnTo>
                  <a:lnTo>
                    <a:pt x="2014" y="321"/>
                  </a:lnTo>
                  <a:lnTo>
                    <a:pt x="2022" y="328"/>
                  </a:lnTo>
                  <a:lnTo>
                    <a:pt x="2031" y="336"/>
                  </a:lnTo>
                  <a:lnTo>
                    <a:pt x="2038" y="346"/>
                  </a:lnTo>
                  <a:lnTo>
                    <a:pt x="2041" y="350"/>
                  </a:lnTo>
                  <a:lnTo>
                    <a:pt x="2045" y="355"/>
                  </a:lnTo>
                  <a:lnTo>
                    <a:pt x="2051" y="365"/>
                  </a:lnTo>
                  <a:lnTo>
                    <a:pt x="2057" y="377"/>
                  </a:lnTo>
                  <a:lnTo>
                    <a:pt x="2065" y="367"/>
                  </a:lnTo>
                  <a:lnTo>
                    <a:pt x="2073" y="356"/>
                  </a:lnTo>
                  <a:lnTo>
                    <a:pt x="2083" y="348"/>
                  </a:lnTo>
                  <a:lnTo>
                    <a:pt x="2092" y="340"/>
                  </a:lnTo>
                  <a:lnTo>
                    <a:pt x="2102" y="331"/>
                  </a:lnTo>
                  <a:lnTo>
                    <a:pt x="2111" y="324"/>
                  </a:lnTo>
                  <a:lnTo>
                    <a:pt x="2122" y="317"/>
                  </a:lnTo>
                  <a:lnTo>
                    <a:pt x="2133" y="311"/>
                  </a:lnTo>
                  <a:lnTo>
                    <a:pt x="2145" y="305"/>
                  </a:lnTo>
                  <a:lnTo>
                    <a:pt x="2155" y="300"/>
                  </a:lnTo>
                  <a:lnTo>
                    <a:pt x="2168" y="296"/>
                  </a:lnTo>
                  <a:lnTo>
                    <a:pt x="2180" y="292"/>
                  </a:lnTo>
                  <a:lnTo>
                    <a:pt x="2193" y="290"/>
                  </a:lnTo>
                  <a:lnTo>
                    <a:pt x="2206" y="287"/>
                  </a:lnTo>
                  <a:lnTo>
                    <a:pt x="2221" y="286"/>
                  </a:lnTo>
                  <a:lnTo>
                    <a:pt x="2235" y="286"/>
                  </a:lnTo>
                  <a:lnTo>
                    <a:pt x="2247" y="286"/>
                  </a:lnTo>
                  <a:lnTo>
                    <a:pt x="2259" y="287"/>
                  </a:lnTo>
                  <a:lnTo>
                    <a:pt x="2271" y="289"/>
                  </a:lnTo>
                  <a:lnTo>
                    <a:pt x="2281" y="290"/>
                  </a:lnTo>
                  <a:lnTo>
                    <a:pt x="2292" y="292"/>
                  </a:lnTo>
                  <a:lnTo>
                    <a:pt x="2303" y="295"/>
                  </a:lnTo>
                  <a:lnTo>
                    <a:pt x="2312" y="298"/>
                  </a:lnTo>
                  <a:lnTo>
                    <a:pt x="2323" y="302"/>
                  </a:lnTo>
                  <a:lnTo>
                    <a:pt x="2332" y="306"/>
                  </a:lnTo>
                  <a:lnTo>
                    <a:pt x="2341" y="311"/>
                  </a:lnTo>
                  <a:lnTo>
                    <a:pt x="2349" y="316"/>
                  </a:lnTo>
                  <a:lnTo>
                    <a:pt x="2357" y="322"/>
                  </a:lnTo>
                  <a:lnTo>
                    <a:pt x="2366" y="328"/>
                  </a:lnTo>
                  <a:lnTo>
                    <a:pt x="2374" y="334"/>
                  </a:lnTo>
                  <a:lnTo>
                    <a:pt x="2381" y="341"/>
                  </a:lnTo>
                  <a:lnTo>
                    <a:pt x="2387" y="348"/>
                  </a:lnTo>
                  <a:lnTo>
                    <a:pt x="2394" y="356"/>
                  </a:lnTo>
                  <a:lnTo>
                    <a:pt x="2400" y="363"/>
                  </a:lnTo>
                  <a:lnTo>
                    <a:pt x="2411" y="381"/>
                  </a:lnTo>
                  <a:lnTo>
                    <a:pt x="2416" y="391"/>
                  </a:lnTo>
                  <a:lnTo>
                    <a:pt x="2420" y="400"/>
                  </a:lnTo>
                  <a:lnTo>
                    <a:pt x="2424" y="411"/>
                  </a:lnTo>
                  <a:lnTo>
                    <a:pt x="2427" y="422"/>
                  </a:lnTo>
                  <a:lnTo>
                    <a:pt x="2431" y="432"/>
                  </a:lnTo>
                  <a:lnTo>
                    <a:pt x="2433" y="443"/>
                  </a:lnTo>
                  <a:lnTo>
                    <a:pt x="2436" y="455"/>
                  </a:lnTo>
                  <a:lnTo>
                    <a:pt x="2438" y="467"/>
                  </a:lnTo>
                  <a:lnTo>
                    <a:pt x="2439" y="480"/>
                  </a:lnTo>
                  <a:lnTo>
                    <a:pt x="2440" y="492"/>
                  </a:lnTo>
                  <a:lnTo>
                    <a:pt x="2442" y="505"/>
                  </a:lnTo>
                  <a:lnTo>
                    <a:pt x="2442" y="519"/>
                  </a:lnTo>
                  <a:lnTo>
                    <a:pt x="2442" y="825"/>
                  </a:lnTo>
                  <a:lnTo>
                    <a:pt x="2278" y="825"/>
                  </a:lnTo>
                  <a:lnTo>
                    <a:pt x="2278" y="533"/>
                  </a:lnTo>
                  <a:lnTo>
                    <a:pt x="2278" y="523"/>
                  </a:lnTo>
                  <a:lnTo>
                    <a:pt x="2276" y="512"/>
                  </a:lnTo>
                  <a:lnTo>
                    <a:pt x="2275" y="501"/>
                  </a:lnTo>
                  <a:lnTo>
                    <a:pt x="2274" y="493"/>
                  </a:lnTo>
                  <a:lnTo>
                    <a:pt x="2271" y="484"/>
                  </a:lnTo>
                  <a:lnTo>
                    <a:pt x="2268" y="476"/>
                  </a:lnTo>
                  <a:lnTo>
                    <a:pt x="2265" y="469"/>
                  </a:lnTo>
                  <a:lnTo>
                    <a:pt x="2260" y="463"/>
                  </a:lnTo>
                  <a:lnTo>
                    <a:pt x="2255" y="457"/>
                  </a:lnTo>
                  <a:lnTo>
                    <a:pt x="2249" y="453"/>
                  </a:lnTo>
                  <a:lnTo>
                    <a:pt x="2242" y="448"/>
                  </a:lnTo>
                  <a:lnTo>
                    <a:pt x="2235" y="444"/>
                  </a:lnTo>
                  <a:lnTo>
                    <a:pt x="2227" y="442"/>
                  </a:lnTo>
                  <a:lnTo>
                    <a:pt x="2217" y="440"/>
                  </a:lnTo>
                  <a:lnTo>
                    <a:pt x="2206" y="438"/>
                  </a:lnTo>
                  <a:lnTo>
                    <a:pt x="2196" y="438"/>
                  </a:lnTo>
                  <a:lnTo>
                    <a:pt x="2184" y="438"/>
                  </a:lnTo>
                  <a:lnTo>
                    <a:pt x="2173" y="440"/>
                  </a:lnTo>
                  <a:lnTo>
                    <a:pt x="2164" y="442"/>
                  </a:lnTo>
                  <a:lnTo>
                    <a:pt x="2154" y="444"/>
                  </a:lnTo>
                  <a:lnTo>
                    <a:pt x="2151" y="447"/>
                  </a:lnTo>
                  <a:lnTo>
                    <a:pt x="2146" y="448"/>
                  </a:lnTo>
                  <a:lnTo>
                    <a:pt x="2142" y="450"/>
                  </a:lnTo>
                  <a:lnTo>
                    <a:pt x="2139" y="453"/>
                  </a:lnTo>
                  <a:lnTo>
                    <a:pt x="2132" y="457"/>
                  </a:lnTo>
                  <a:lnTo>
                    <a:pt x="2126" y="463"/>
                  </a:lnTo>
                  <a:lnTo>
                    <a:pt x="2121" y="470"/>
                  </a:lnTo>
                  <a:lnTo>
                    <a:pt x="2116" y="478"/>
                  </a:lnTo>
                  <a:lnTo>
                    <a:pt x="2113" y="486"/>
                  </a:lnTo>
                  <a:lnTo>
                    <a:pt x="2109" y="495"/>
                  </a:lnTo>
                  <a:lnTo>
                    <a:pt x="2107" y="506"/>
                  </a:lnTo>
                  <a:lnTo>
                    <a:pt x="2105" y="517"/>
                  </a:lnTo>
                  <a:lnTo>
                    <a:pt x="2104" y="523"/>
                  </a:lnTo>
                  <a:lnTo>
                    <a:pt x="2104" y="530"/>
                  </a:lnTo>
                  <a:lnTo>
                    <a:pt x="2103" y="542"/>
                  </a:lnTo>
                  <a:lnTo>
                    <a:pt x="2103" y="825"/>
                  </a:lnTo>
                  <a:lnTo>
                    <a:pt x="1939" y="825"/>
                  </a:lnTo>
                  <a:lnTo>
                    <a:pt x="1939" y="533"/>
                  </a:lnTo>
                  <a:lnTo>
                    <a:pt x="1939" y="523"/>
                  </a:lnTo>
                  <a:lnTo>
                    <a:pt x="1939" y="512"/>
                  </a:lnTo>
                  <a:lnTo>
                    <a:pt x="1938" y="501"/>
                  </a:lnTo>
                  <a:lnTo>
                    <a:pt x="1935" y="493"/>
                  </a:lnTo>
                  <a:lnTo>
                    <a:pt x="1933" y="484"/>
                  </a:lnTo>
                  <a:lnTo>
                    <a:pt x="1931" y="476"/>
                  </a:lnTo>
                  <a:lnTo>
                    <a:pt x="1927" y="469"/>
                  </a:lnTo>
                  <a:lnTo>
                    <a:pt x="1922" y="463"/>
                  </a:lnTo>
                  <a:lnTo>
                    <a:pt x="1918" y="457"/>
                  </a:lnTo>
                  <a:lnTo>
                    <a:pt x="1912" y="453"/>
                  </a:lnTo>
                  <a:lnTo>
                    <a:pt x="1905" y="448"/>
                  </a:lnTo>
                  <a:lnTo>
                    <a:pt x="1897" y="444"/>
                  </a:lnTo>
                  <a:lnTo>
                    <a:pt x="1889" y="442"/>
                  </a:lnTo>
                  <a:lnTo>
                    <a:pt x="1880" y="440"/>
                  </a:lnTo>
                  <a:lnTo>
                    <a:pt x="1870" y="438"/>
                  </a:lnTo>
                  <a:lnTo>
                    <a:pt x="1858" y="438"/>
                  </a:lnTo>
                  <a:lnTo>
                    <a:pt x="1848" y="438"/>
                  </a:lnTo>
                  <a:lnTo>
                    <a:pt x="1837" y="440"/>
                  </a:lnTo>
                  <a:lnTo>
                    <a:pt x="1826" y="442"/>
                  </a:lnTo>
                  <a:lnTo>
                    <a:pt x="1817" y="444"/>
                  </a:lnTo>
                  <a:lnTo>
                    <a:pt x="1813" y="447"/>
                  </a:lnTo>
                  <a:lnTo>
                    <a:pt x="1808" y="448"/>
                  </a:lnTo>
                  <a:lnTo>
                    <a:pt x="1805" y="450"/>
                  </a:lnTo>
                  <a:lnTo>
                    <a:pt x="1801" y="453"/>
                  </a:lnTo>
                  <a:lnTo>
                    <a:pt x="1794" y="457"/>
                  </a:lnTo>
                  <a:lnTo>
                    <a:pt x="1788" y="463"/>
                  </a:lnTo>
                  <a:lnTo>
                    <a:pt x="1782" y="470"/>
                  </a:lnTo>
                  <a:lnTo>
                    <a:pt x="1779" y="478"/>
                  </a:lnTo>
                  <a:lnTo>
                    <a:pt x="1774" y="486"/>
                  </a:lnTo>
                  <a:lnTo>
                    <a:pt x="1772" y="495"/>
                  </a:lnTo>
                  <a:lnTo>
                    <a:pt x="1769" y="506"/>
                  </a:lnTo>
                  <a:lnTo>
                    <a:pt x="1767" y="517"/>
                  </a:lnTo>
                  <a:lnTo>
                    <a:pt x="1766" y="530"/>
                  </a:lnTo>
                  <a:lnTo>
                    <a:pt x="1766" y="542"/>
                  </a:lnTo>
                  <a:lnTo>
                    <a:pt x="1766" y="825"/>
                  </a:lnTo>
                  <a:lnTo>
                    <a:pt x="1600" y="825"/>
                  </a:lnTo>
                  <a:lnTo>
                    <a:pt x="1600" y="297"/>
                  </a:lnTo>
                  <a:close/>
                  <a:moveTo>
                    <a:pt x="2789" y="423"/>
                  </a:moveTo>
                  <a:lnTo>
                    <a:pt x="2777" y="424"/>
                  </a:lnTo>
                  <a:lnTo>
                    <a:pt x="2766" y="424"/>
                  </a:lnTo>
                  <a:lnTo>
                    <a:pt x="2747" y="428"/>
                  </a:lnTo>
                  <a:lnTo>
                    <a:pt x="2729" y="434"/>
                  </a:lnTo>
                  <a:lnTo>
                    <a:pt x="2714" y="440"/>
                  </a:lnTo>
                  <a:lnTo>
                    <a:pt x="2701" y="447"/>
                  </a:lnTo>
                  <a:lnTo>
                    <a:pt x="2689" y="455"/>
                  </a:lnTo>
                  <a:lnTo>
                    <a:pt x="2679" y="463"/>
                  </a:lnTo>
                  <a:lnTo>
                    <a:pt x="2670" y="472"/>
                  </a:lnTo>
                  <a:lnTo>
                    <a:pt x="2577" y="373"/>
                  </a:lnTo>
                  <a:lnTo>
                    <a:pt x="2596" y="355"/>
                  </a:lnTo>
                  <a:lnTo>
                    <a:pt x="2616" y="339"/>
                  </a:lnTo>
                  <a:lnTo>
                    <a:pt x="2627" y="331"/>
                  </a:lnTo>
                  <a:lnTo>
                    <a:pt x="2639" y="324"/>
                  </a:lnTo>
                  <a:lnTo>
                    <a:pt x="2651" y="317"/>
                  </a:lnTo>
                  <a:lnTo>
                    <a:pt x="2664" y="311"/>
                  </a:lnTo>
                  <a:lnTo>
                    <a:pt x="2677" y="305"/>
                  </a:lnTo>
                  <a:lnTo>
                    <a:pt x="2691" y="300"/>
                  </a:lnTo>
                  <a:lnTo>
                    <a:pt x="2708" y="297"/>
                  </a:lnTo>
                  <a:lnTo>
                    <a:pt x="2724" y="293"/>
                  </a:lnTo>
                  <a:lnTo>
                    <a:pt x="2742" y="290"/>
                  </a:lnTo>
                  <a:lnTo>
                    <a:pt x="2761" y="287"/>
                  </a:lnTo>
                  <a:lnTo>
                    <a:pt x="2783" y="286"/>
                  </a:lnTo>
                  <a:lnTo>
                    <a:pt x="2804" y="286"/>
                  </a:lnTo>
                  <a:lnTo>
                    <a:pt x="2829" y="287"/>
                  </a:lnTo>
                  <a:lnTo>
                    <a:pt x="2841" y="289"/>
                  </a:lnTo>
                  <a:lnTo>
                    <a:pt x="2853" y="290"/>
                  </a:lnTo>
                  <a:lnTo>
                    <a:pt x="2865" y="291"/>
                  </a:lnTo>
                  <a:lnTo>
                    <a:pt x="2875" y="293"/>
                  </a:lnTo>
                  <a:lnTo>
                    <a:pt x="2886" y="297"/>
                  </a:lnTo>
                  <a:lnTo>
                    <a:pt x="2898" y="300"/>
                  </a:lnTo>
                  <a:lnTo>
                    <a:pt x="2907" y="304"/>
                  </a:lnTo>
                  <a:lnTo>
                    <a:pt x="2918" y="308"/>
                  </a:lnTo>
                  <a:lnTo>
                    <a:pt x="2928" y="312"/>
                  </a:lnTo>
                  <a:lnTo>
                    <a:pt x="2937" y="318"/>
                  </a:lnTo>
                  <a:lnTo>
                    <a:pt x="2947" y="323"/>
                  </a:lnTo>
                  <a:lnTo>
                    <a:pt x="2955" y="330"/>
                  </a:lnTo>
                  <a:lnTo>
                    <a:pt x="2964" y="336"/>
                  </a:lnTo>
                  <a:lnTo>
                    <a:pt x="2972" y="343"/>
                  </a:lnTo>
                  <a:lnTo>
                    <a:pt x="2980" y="350"/>
                  </a:lnTo>
                  <a:lnTo>
                    <a:pt x="2987" y="359"/>
                  </a:lnTo>
                  <a:lnTo>
                    <a:pt x="2994" y="367"/>
                  </a:lnTo>
                  <a:lnTo>
                    <a:pt x="3000" y="377"/>
                  </a:lnTo>
                  <a:lnTo>
                    <a:pt x="3006" y="386"/>
                  </a:lnTo>
                  <a:lnTo>
                    <a:pt x="3012" y="396"/>
                  </a:lnTo>
                  <a:lnTo>
                    <a:pt x="3017" y="406"/>
                  </a:lnTo>
                  <a:lnTo>
                    <a:pt x="3021" y="418"/>
                  </a:lnTo>
                  <a:lnTo>
                    <a:pt x="3026" y="429"/>
                  </a:lnTo>
                  <a:lnTo>
                    <a:pt x="3030" y="441"/>
                  </a:lnTo>
                  <a:lnTo>
                    <a:pt x="3032" y="454"/>
                  </a:lnTo>
                  <a:lnTo>
                    <a:pt x="3035" y="467"/>
                  </a:lnTo>
                  <a:lnTo>
                    <a:pt x="3037" y="481"/>
                  </a:lnTo>
                  <a:lnTo>
                    <a:pt x="3038" y="495"/>
                  </a:lnTo>
                  <a:lnTo>
                    <a:pt x="3039" y="510"/>
                  </a:lnTo>
                  <a:lnTo>
                    <a:pt x="3039" y="525"/>
                  </a:lnTo>
                  <a:lnTo>
                    <a:pt x="3039" y="825"/>
                  </a:lnTo>
                  <a:lnTo>
                    <a:pt x="2875" y="825"/>
                  </a:lnTo>
                  <a:lnTo>
                    <a:pt x="2879" y="751"/>
                  </a:lnTo>
                  <a:lnTo>
                    <a:pt x="2872" y="763"/>
                  </a:lnTo>
                  <a:lnTo>
                    <a:pt x="2863" y="772"/>
                  </a:lnTo>
                  <a:lnTo>
                    <a:pt x="2856" y="782"/>
                  </a:lnTo>
                  <a:lnTo>
                    <a:pt x="2848" y="790"/>
                  </a:lnTo>
                  <a:lnTo>
                    <a:pt x="2840" y="797"/>
                  </a:lnTo>
                  <a:lnTo>
                    <a:pt x="2831" y="804"/>
                  </a:lnTo>
                  <a:lnTo>
                    <a:pt x="2823" y="810"/>
                  </a:lnTo>
                  <a:lnTo>
                    <a:pt x="2818" y="814"/>
                  </a:lnTo>
                  <a:lnTo>
                    <a:pt x="2814" y="816"/>
                  </a:lnTo>
                  <a:lnTo>
                    <a:pt x="2804" y="821"/>
                  </a:lnTo>
                  <a:lnTo>
                    <a:pt x="2793" y="825"/>
                  </a:lnTo>
                  <a:lnTo>
                    <a:pt x="2784" y="828"/>
                  </a:lnTo>
                  <a:lnTo>
                    <a:pt x="2773" y="831"/>
                  </a:lnTo>
                  <a:lnTo>
                    <a:pt x="2761" y="833"/>
                  </a:lnTo>
                  <a:lnTo>
                    <a:pt x="2749" y="834"/>
                  </a:lnTo>
                  <a:lnTo>
                    <a:pt x="2737" y="835"/>
                  </a:lnTo>
                  <a:lnTo>
                    <a:pt x="2724" y="835"/>
                  </a:lnTo>
                  <a:lnTo>
                    <a:pt x="2707" y="835"/>
                  </a:lnTo>
                  <a:lnTo>
                    <a:pt x="2689" y="834"/>
                  </a:lnTo>
                  <a:lnTo>
                    <a:pt x="2672" y="831"/>
                  </a:lnTo>
                  <a:lnTo>
                    <a:pt x="2656" y="827"/>
                  </a:lnTo>
                  <a:lnTo>
                    <a:pt x="2640" y="822"/>
                  </a:lnTo>
                  <a:lnTo>
                    <a:pt x="2625" y="815"/>
                  </a:lnTo>
                  <a:lnTo>
                    <a:pt x="2610" y="808"/>
                  </a:lnTo>
                  <a:lnTo>
                    <a:pt x="2597" y="798"/>
                  </a:lnTo>
                  <a:lnTo>
                    <a:pt x="2584" y="788"/>
                  </a:lnTo>
                  <a:lnTo>
                    <a:pt x="2574" y="776"/>
                  </a:lnTo>
                  <a:lnTo>
                    <a:pt x="2569" y="770"/>
                  </a:lnTo>
                  <a:lnTo>
                    <a:pt x="2564" y="763"/>
                  </a:lnTo>
                  <a:lnTo>
                    <a:pt x="2560" y="756"/>
                  </a:lnTo>
                  <a:lnTo>
                    <a:pt x="2556" y="747"/>
                  </a:lnTo>
                  <a:lnTo>
                    <a:pt x="2552" y="739"/>
                  </a:lnTo>
                  <a:lnTo>
                    <a:pt x="2550" y="731"/>
                  </a:lnTo>
                  <a:lnTo>
                    <a:pt x="2547" y="721"/>
                  </a:lnTo>
                  <a:lnTo>
                    <a:pt x="2545" y="712"/>
                  </a:lnTo>
                  <a:lnTo>
                    <a:pt x="2543" y="702"/>
                  </a:lnTo>
                  <a:lnTo>
                    <a:pt x="2541" y="691"/>
                  </a:lnTo>
                  <a:lnTo>
                    <a:pt x="2541" y="681"/>
                  </a:lnTo>
                  <a:lnTo>
                    <a:pt x="2540" y="670"/>
                  </a:lnTo>
                  <a:lnTo>
                    <a:pt x="2541" y="659"/>
                  </a:lnTo>
                  <a:lnTo>
                    <a:pt x="2541" y="650"/>
                  </a:lnTo>
                  <a:lnTo>
                    <a:pt x="2543" y="640"/>
                  </a:lnTo>
                  <a:lnTo>
                    <a:pt x="2545" y="631"/>
                  </a:lnTo>
                  <a:lnTo>
                    <a:pt x="2547" y="621"/>
                  </a:lnTo>
                  <a:lnTo>
                    <a:pt x="2550" y="613"/>
                  </a:lnTo>
                  <a:lnTo>
                    <a:pt x="2552" y="605"/>
                  </a:lnTo>
                  <a:lnTo>
                    <a:pt x="2556" y="598"/>
                  </a:lnTo>
                  <a:lnTo>
                    <a:pt x="2560" y="590"/>
                  </a:lnTo>
                  <a:lnTo>
                    <a:pt x="2564" y="583"/>
                  </a:lnTo>
                  <a:lnTo>
                    <a:pt x="2569" y="576"/>
                  </a:lnTo>
                  <a:lnTo>
                    <a:pt x="2575" y="570"/>
                  </a:lnTo>
                  <a:lnTo>
                    <a:pt x="2579" y="564"/>
                  </a:lnTo>
                  <a:lnTo>
                    <a:pt x="2585" y="558"/>
                  </a:lnTo>
                  <a:lnTo>
                    <a:pt x="2593" y="554"/>
                  </a:lnTo>
                  <a:lnTo>
                    <a:pt x="2600" y="549"/>
                  </a:lnTo>
                  <a:lnTo>
                    <a:pt x="2607" y="544"/>
                  </a:lnTo>
                  <a:lnTo>
                    <a:pt x="2614" y="539"/>
                  </a:lnTo>
                  <a:lnTo>
                    <a:pt x="2631" y="532"/>
                  </a:lnTo>
                  <a:lnTo>
                    <a:pt x="2639" y="529"/>
                  </a:lnTo>
                  <a:lnTo>
                    <a:pt x="2647" y="525"/>
                  </a:lnTo>
                  <a:lnTo>
                    <a:pt x="2666" y="520"/>
                  </a:lnTo>
                  <a:lnTo>
                    <a:pt x="2677" y="518"/>
                  </a:lnTo>
                  <a:lnTo>
                    <a:pt x="2686" y="517"/>
                  </a:lnTo>
                  <a:lnTo>
                    <a:pt x="2697" y="514"/>
                  </a:lnTo>
                  <a:lnTo>
                    <a:pt x="2708" y="513"/>
                  </a:lnTo>
                  <a:lnTo>
                    <a:pt x="2730" y="512"/>
                  </a:lnTo>
                  <a:lnTo>
                    <a:pt x="2754" y="511"/>
                  </a:lnTo>
                  <a:lnTo>
                    <a:pt x="2875" y="511"/>
                  </a:lnTo>
                  <a:lnTo>
                    <a:pt x="2874" y="500"/>
                  </a:lnTo>
                  <a:lnTo>
                    <a:pt x="2873" y="491"/>
                  </a:lnTo>
                  <a:lnTo>
                    <a:pt x="2871" y="481"/>
                  </a:lnTo>
                  <a:lnTo>
                    <a:pt x="2868" y="472"/>
                  </a:lnTo>
                  <a:lnTo>
                    <a:pt x="2865" y="464"/>
                  </a:lnTo>
                  <a:lnTo>
                    <a:pt x="2861" y="457"/>
                  </a:lnTo>
                  <a:lnTo>
                    <a:pt x="2856" y="450"/>
                  </a:lnTo>
                  <a:lnTo>
                    <a:pt x="2852" y="444"/>
                  </a:lnTo>
                  <a:lnTo>
                    <a:pt x="2846" y="440"/>
                  </a:lnTo>
                  <a:lnTo>
                    <a:pt x="2840" y="435"/>
                  </a:lnTo>
                  <a:lnTo>
                    <a:pt x="2836" y="434"/>
                  </a:lnTo>
                  <a:lnTo>
                    <a:pt x="2833" y="431"/>
                  </a:lnTo>
                  <a:lnTo>
                    <a:pt x="2825" y="429"/>
                  </a:lnTo>
                  <a:lnTo>
                    <a:pt x="2817" y="426"/>
                  </a:lnTo>
                  <a:lnTo>
                    <a:pt x="2808" y="425"/>
                  </a:lnTo>
                  <a:lnTo>
                    <a:pt x="2798" y="424"/>
                  </a:lnTo>
                  <a:lnTo>
                    <a:pt x="2789" y="423"/>
                  </a:lnTo>
                  <a:close/>
                  <a:moveTo>
                    <a:pt x="2762" y="611"/>
                  </a:moveTo>
                  <a:lnTo>
                    <a:pt x="2755" y="611"/>
                  </a:lnTo>
                  <a:lnTo>
                    <a:pt x="2748" y="611"/>
                  </a:lnTo>
                  <a:lnTo>
                    <a:pt x="2735" y="614"/>
                  </a:lnTo>
                  <a:lnTo>
                    <a:pt x="2730" y="615"/>
                  </a:lnTo>
                  <a:lnTo>
                    <a:pt x="2726" y="618"/>
                  </a:lnTo>
                  <a:lnTo>
                    <a:pt x="2721" y="620"/>
                  </a:lnTo>
                  <a:lnTo>
                    <a:pt x="2717" y="624"/>
                  </a:lnTo>
                  <a:lnTo>
                    <a:pt x="2710" y="630"/>
                  </a:lnTo>
                  <a:lnTo>
                    <a:pt x="2708" y="634"/>
                  </a:lnTo>
                  <a:lnTo>
                    <a:pt x="2707" y="638"/>
                  </a:lnTo>
                  <a:lnTo>
                    <a:pt x="2704" y="643"/>
                  </a:lnTo>
                  <a:lnTo>
                    <a:pt x="2703" y="647"/>
                  </a:lnTo>
                  <a:lnTo>
                    <a:pt x="2703" y="653"/>
                  </a:lnTo>
                  <a:lnTo>
                    <a:pt x="2703" y="658"/>
                  </a:lnTo>
                  <a:lnTo>
                    <a:pt x="2703" y="664"/>
                  </a:lnTo>
                  <a:lnTo>
                    <a:pt x="2704" y="669"/>
                  </a:lnTo>
                  <a:lnTo>
                    <a:pt x="2705" y="674"/>
                  </a:lnTo>
                  <a:lnTo>
                    <a:pt x="2707" y="678"/>
                  </a:lnTo>
                  <a:lnTo>
                    <a:pt x="2708" y="681"/>
                  </a:lnTo>
                  <a:lnTo>
                    <a:pt x="2710" y="683"/>
                  </a:lnTo>
                  <a:lnTo>
                    <a:pt x="2713" y="687"/>
                  </a:lnTo>
                  <a:lnTo>
                    <a:pt x="2716" y="690"/>
                  </a:lnTo>
                  <a:lnTo>
                    <a:pt x="2721" y="694"/>
                  </a:lnTo>
                  <a:lnTo>
                    <a:pt x="2726" y="696"/>
                  </a:lnTo>
                  <a:lnTo>
                    <a:pt x="2730" y="699"/>
                  </a:lnTo>
                  <a:lnTo>
                    <a:pt x="2736" y="701"/>
                  </a:lnTo>
                  <a:lnTo>
                    <a:pt x="2743" y="702"/>
                  </a:lnTo>
                  <a:lnTo>
                    <a:pt x="2749" y="703"/>
                  </a:lnTo>
                  <a:lnTo>
                    <a:pt x="2758" y="705"/>
                  </a:lnTo>
                  <a:lnTo>
                    <a:pt x="2765" y="706"/>
                  </a:lnTo>
                  <a:lnTo>
                    <a:pt x="2773" y="706"/>
                  </a:lnTo>
                  <a:lnTo>
                    <a:pt x="2786" y="706"/>
                  </a:lnTo>
                  <a:lnTo>
                    <a:pt x="2797" y="705"/>
                  </a:lnTo>
                  <a:lnTo>
                    <a:pt x="2808" y="702"/>
                  </a:lnTo>
                  <a:lnTo>
                    <a:pt x="2818" y="700"/>
                  </a:lnTo>
                  <a:lnTo>
                    <a:pt x="2827" y="697"/>
                  </a:lnTo>
                  <a:lnTo>
                    <a:pt x="2835" y="694"/>
                  </a:lnTo>
                  <a:lnTo>
                    <a:pt x="2843" y="690"/>
                  </a:lnTo>
                  <a:lnTo>
                    <a:pt x="2849" y="686"/>
                  </a:lnTo>
                  <a:lnTo>
                    <a:pt x="2856" y="680"/>
                  </a:lnTo>
                  <a:lnTo>
                    <a:pt x="2861" y="675"/>
                  </a:lnTo>
                  <a:lnTo>
                    <a:pt x="2866" y="669"/>
                  </a:lnTo>
                  <a:lnTo>
                    <a:pt x="2867" y="665"/>
                  </a:lnTo>
                  <a:lnTo>
                    <a:pt x="2869" y="662"/>
                  </a:lnTo>
                  <a:lnTo>
                    <a:pt x="2871" y="658"/>
                  </a:lnTo>
                  <a:lnTo>
                    <a:pt x="2872" y="655"/>
                  </a:lnTo>
                  <a:lnTo>
                    <a:pt x="2874" y="647"/>
                  </a:lnTo>
                  <a:lnTo>
                    <a:pt x="2875" y="639"/>
                  </a:lnTo>
                  <a:lnTo>
                    <a:pt x="2875" y="631"/>
                  </a:lnTo>
                  <a:lnTo>
                    <a:pt x="2875" y="611"/>
                  </a:lnTo>
                  <a:lnTo>
                    <a:pt x="2762" y="611"/>
                  </a:lnTo>
                  <a:close/>
                  <a:moveTo>
                    <a:pt x="3127" y="735"/>
                  </a:moveTo>
                  <a:lnTo>
                    <a:pt x="3225" y="649"/>
                  </a:lnTo>
                  <a:lnTo>
                    <a:pt x="3231" y="655"/>
                  </a:lnTo>
                  <a:lnTo>
                    <a:pt x="3238" y="661"/>
                  </a:lnTo>
                  <a:lnTo>
                    <a:pt x="3253" y="672"/>
                  </a:lnTo>
                  <a:lnTo>
                    <a:pt x="3260" y="677"/>
                  </a:lnTo>
                  <a:lnTo>
                    <a:pt x="3269" y="682"/>
                  </a:lnTo>
                  <a:lnTo>
                    <a:pt x="3284" y="689"/>
                  </a:lnTo>
                  <a:lnTo>
                    <a:pt x="3292" y="693"/>
                  </a:lnTo>
                  <a:lnTo>
                    <a:pt x="3301" y="696"/>
                  </a:lnTo>
                  <a:lnTo>
                    <a:pt x="3318" y="701"/>
                  </a:lnTo>
                  <a:lnTo>
                    <a:pt x="3336" y="703"/>
                  </a:lnTo>
                  <a:lnTo>
                    <a:pt x="3354" y="705"/>
                  </a:lnTo>
                  <a:lnTo>
                    <a:pt x="3373" y="703"/>
                  </a:lnTo>
                  <a:lnTo>
                    <a:pt x="3389" y="702"/>
                  </a:lnTo>
                  <a:lnTo>
                    <a:pt x="3400" y="700"/>
                  </a:lnTo>
                  <a:lnTo>
                    <a:pt x="3405" y="699"/>
                  </a:lnTo>
                  <a:lnTo>
                    <a:pt x="3410" y="696"/>
                  </a:lnTo>
                  <a:lnTo>
                    <a:pt x="3414" y="695"/>
                  </a:lnTo>
                  <a:lnTo>
                    <a:pt x="3417" y="693"/>
                  </a:lnTo>
                  <a:lnTo>
                    <a:pt x="3419" y="689"/>
                  </a:lnTo>
                  <a:lnTo>
                    <a:pt x="3422" y="687"/>
                  </a:lnTo>
                  <a:lnTo>
                    <a:pt x="3423" y="683"/>
                  </a:lnTo>
                  <a:lnTo>
                    <a:pt x="3424" y="680"/>
                  </a:lnTo>
                  <a:lnTo>
                    <a:pt x="3425" y="676"/>
                  </a:lnTo>
                  <a:lnTo>
                    <a:pt x="3425" y="672"/>
                  </a:lnTo>
                  <a:lnTo>
                    <a:pt x="3425" y="668"/>
                  </a:lnTo>
                  <a:lnTo>
                    <a:pt x="3424" y="663"/>
                  </a:lnTo>
                  <a:lnTo>
                    <a:pt x="3422" y="659"/>
                  </a:lnTo>
                  <a:lnTo>
                    <a:pt x="3418" y="656"/>
                  </a:lnTo>
                  <a:lnTo>
                    <a:pt x="3415" y="652"/>
                  </a:lnTo>
                  <a:lnTo>
                    <a:pt x="3410" y="650"/>
                  </a:lnTo>
                  <a:lnTo>
                    <a:pt x="3398" y="644"/>
                  </a:lnTo>
                  <a:lnTo>
                    <a:pt x="3383" y="640"/>
                  </a:lnTo>
                  <a:lnTo>
                    <a:pt x="3361" y="634"/>
                  </a:lnTo>
                  <a:lnTo>
                    <a:pt x="3338" y="628"/>
                  </a:lnTo>
                  <a:lnTo>
                    <a:pt x="3308" y="621"/>
                  </a:lnTo>
                  <a:lnTo>
                    <a:pt x="3280" y="613"/>
                  </a:lnTo>
                  <a:lnTo>
                    <a:pt x="3267" y="608"/>
                  </a:lnTo>
                  <a:lnTo>
                    <a:pt x="3254" y="602"/>
                  </a:lnTo>
                  <a:lnTo>
                    <a:pt x="3241" y="596"/>
                  </a:lnTo>
                  <a:lnTo>
                    <a:pt x="3229" y="589"/>
                  </a:lnTo>
                  <a:lnTo>
                    <a:pt x="3216" y="581"/>
                  </a:lnTo>
                  <a:lnTo>
                    <a:pt x="3206" y="571"/>
                  </a:lnTo>
                  <a:lnTo>
                    <a:pt x="3201" y="567"/>
                  </a:lnTo>
                  <a:lnTo>
                    <a:pt x="3195" y="562"/>
                  </a:lnTo>
                  <a:lnTo>
                    <a:pt x="3190" y="556"/>
                  </a:lnTo>
                  <a:lnTo>
                    <a:pt x="3185" y="550"/>
                  </a:lnTo>
                  <a:lnTo>
                    <a:pt x="3177" y="537"/>
                  </a:lnTo>
                  <a:lnTo>
                    <a:pt x="3174" y="531"/>
                  </a:lnTo>
                  <a:lnTo>
                    <a:pt x="3170" y="524"/>
                  </a:lnTo>
                  <a:lnTo>
                    <a:pt x="3168" y="516"/>
                  </a:lnTo>
                  <a:lnTo>
                    <a:pt x="3165" y="508"/>
                  </a:lnTo>
                  <a:lnTo>
                    <a:pt x="3163" y="500"/>
                  </a:lnTo>
                  <a:lnTo>
                    <a:pt x="3160" y="492"/>
                  </a:lnTo>
                  <a:lnTo>
                    <a:pt x="3159" y="482"/>
                  </a:lnTo>
                  <a:lnTo>
                    <a:pt x="3158" y="473"/>
                  </a:lnTo>
                  <a:lnTo>
                    <a:pt x="3157" y="463"/>
                  </a:lnTo>
                  <a:lnTo>
                    <a:pt x="3157" y="453"/>
                  </a:lnTo>
                  <a:lnTo>
                    <a:pt x="3157" y="442"/>
                  </a:lnTo>
                  <a:lnTo>
                    <a:pt x="3158" y="437"/>
                  </a:lnTo>
                  <a:lnTo>
                    <a:pt x="3158" y="431"/>
                  </a:lnTo>
                  <a:lnTo>
                    <a:pt x="3159" y="422"/>
                  </a:lnTo>
                  <a:lnTo>
                    <a:pt x="3162" y="412"/>
                  </a:lnTo>
                  <a:lnTo>
                    <a:pt x="3163" y="403"/>
                  </a:lnTo>
                  <a:lnTo>
                    <a:pt x="3166" y="393"/>
                  </a:lnTo>
                  <a:lnTo>
                    <a:pt x="3169" y="385"/>
                  </a:lnTo>
                  <a:lnTo>
                    <a:pt x="3172" y="377"/>
                  </a:lnTo>
                  <a:lnTo>
                    <a:pt x="3177" y="369"/>
                  </a:lnTo>
                  <a:lnTo>
                    <a:pt x="3182" y="362"/>
                  </a:lnTo>
                  <a:lnTo>
                    <a:pt x="3187" y="355"/>
                  </a:lnTo>
                  <a:lnTo>
                    <a:pt x="3191" y="348"/>
                  </a:lnTo>
                  <a:lnTo>
                    <a:pt x="3197" y="342"/>
                  </a:lnTo>
                  <a:lnTo>
                    <a:pt x="3203" y="336"/>
                  </a:lnTo>
                  <a:lnTo>
                    <a:pt x="3209" y="330"/>
                  </a:lnTo>
                  <a:lnTo>
                    <a:pt x="3216" y="325"/>
                  </a:lnTo>
                  <a:lnTo>
                    <a:pt x="3231" y="316"/>
                  </a:lnTo>
                  <a:lnTo>
                    <a:pt x="3238" y="311"/>
                  </a:lnTo>
                  <a:lnTo>
                    <a:pt x="3246" y="308"/>
                  </a:lnTo>
                  <a:lnTo>
                    <a:pt x="3263" y="300"/>
                  </a:lnTo>
                  <a:lnTo>
                    <a:pt x="3272" y="298"/>
                  </a:lnTo>
                  <a:lnTo>
                    <a:pt x="3280" y="296"/>
                  </a:lnTo>
                  <a:lnTo>
                    <a:pt x="3299" y="291"/>
                  </a:lnTo>
                  <a:lnTo>
                    <a:pt x="3318" y="289"/>
                  </a:lnTo>
                  <a:lnTo>
                    <a:pt x="3328" y="287"/>
                  </a:lnTo>
                  <a:lnTo>
                    <a:pt x="3339" y="286"/>
                  </a:lnTo>
                  <a:lnTo>
                    <a:pt x="3359" y="286"/>
                  </a:lnTo>
                  <a:lnTo>
                    <a:pt x="3376" y="286"/>
                  </a:lnTo>
                  <a:lnTo>
                    <a:pt x="3390" y="287"/>
                  </a:lnTo>
                  <a:lnTo>
                    <a:pt x="3405" y="289"/>
                  </a:lnTo>
                  <a:lnTo>
                    <a:pt x="3419" y="291"/>
                  </a:lnTo>
                  <a:lnTo>
                    <a:pt x="3433" y="295"/>
                  </a:lnTo>
                  <a:lnTo>
                    <a:pt x="3446" y="297"/>
                  </a:lnTo>
                  <a:lnTo>
                    <a:pt x="3459" y="302"/>
                  </a:lnTo>
                  <a:lnTo>
                    <a:pt x="3471" y="306"/>
                  </a:lnTo>
                  <a:lnTo>
                    <a:pt x="3493" y="316"/>
                  </a:lnTo>
                  <a:lnTo>
                    <a:pt x="3504" y="322"/>
                  </a:lnTo>
                  <a:lnTo>
                    <a:pt x="3513" y="329"/>
                  </a:lnTo>
                  <a:lnTo>
                    <a:pt x="3523" y="336"/>
                  </a:lnTo>
                  <a:lnTo>
                    <a:pt x="3532" y="343"/>
                  </a:lnTo>
                  <a:lnTo>
                    <a:pt x="3541" y="350"/>
                  </a:lnTo>
                  <a:lnTo>
                    <a:pt x="3549" y="359"/>
                  </a:lnTo>
                  <a:lnTo>
                    <a:pt x="3461" y="454"/>
                  </a:lnTo>
                  <a:lnTo>
                    <a:pt x="3456" y="450"/>
                  </a:lnTo>
                  <a:lnTo>
                    <a:pt x="3452" y="447"/>
                  </a:lnTo>
                  <a:lnTo>
                    <a:pt x="3441" y="440"/>
                  </a:lnTo>
                  <a:lnTo>
                    <a:pt x="3429" y="432"/>
                  </a:lnTo>
                  <a:lnTo>
                    <a:pt x="3416" y="426"/>
                  </a:lnTo>
                  <a:lnTo>
                    <a:pt x="3403" y="422"/>
                  </a:lnTo>
                  <a:lnTo>
                    <a:pt x="3390" y="418"/>
                  </a:lnTo>
                  <a:lnTo>
                    <a:pt x="3376" y="416"/>
                  </a:lnTo>
                  <a:lnTo>
                    <a:pt x="3360" y="415"/>
                  </a:lnTo>
                  <a:lnTo>
                    <a:pt x="3347" y="416"/>
                  </a:lnTo>
                  <a:lnTo>
                    <a:pt x="3335" y="417"/>
                  </a:lnTo>
                  <a:lnTo>
                    <a:pt x="3326" y="419"/>
                  </a:lnTo>
                  <a:lnTo>
                    <a:pt x="3318" y="423"/>
                  </a:lnTo>
                  <a:lnTo>
                    <a:pt x="3315" y="424"/>
                  </a:lnTo>
                  <a:lnTo>
                    <a:pt x="3311" y="426"/>
                  </a:lnTo>
                  <a:lnTo>
                    <a:pt x="3309" y="429"/>
                  </a:lnTo>
                  <a:lnTo>
                    <a:pt x="3308" y="432"/>
                  </a:lnTo>
                  <a:lnTo>
                    <a:pt x="3305" y="438"/>
                  </a:lnTo>
                  <a:lnTo>
                    <a:pt x="3304" y="442"/>
                  </a:lnTo>
                  <a:lnTo>
                    <a:pt x="3304" y="445"/>
                  </a:lnTo>
                  <a:lnTo>
                    <a:pt x="3304" y="451"/>
                  </a:lnTo>
                  <a:lnTo>
                    <a:pt x="3305" y="456"/>
                  </a:lnTo>
                  <a:lnTo>
                    <a:pt x="3308" y="460"/>
                  </a:lnTo>
                  <a:lnTo>
                    <a:pt x="3310" y="463"/>
                  </a:lnTo>
                  <a:lnTo>
                    <a:pt x="3314" y="467"/>
                  </a:lnTo>
                  <a:lnTo>
                    <a:pt x="3318" y="470"/>
                  </a:lnTo>
                  <a:lnTo>
                    <a:pt x="3323" y="473"/>
                  </a:lnTo>
                  <a:lnTo>
                    <a:pt x="3329" y="475"/>
                  </a:lnTo>
                  <a:lnTo>
                    <a:pt x="3336" y="478"/>
                  </a:lnTo>
                  <a:lnTo>
                    <a:pt x="3343" y="480"/>
                  </a:lnTo>
                  <a:lnTo>
                    <a:pt x="3362" y="485"/>
                  </a:lnTo>
                  <a:lnTo>
                    <a:pt x="3408" y="495"/>
                  </a:lnTo>
                  <a:lnTo>
                    <a:pt x="3423" y="499"/>
                  </a:lnTo>
                  <a:lnTo>
                    <a:pt x="3437" y="503"/>
                  </a:lnTo>
                  <a:lnTo>
                    <a:pt x="3467" y="512"/>
                  </a:lnTo>
                  <a:lnTo>
                    <a:pt x="3481" y="519"/>
                  </a:lnTo>
                  <a:lnTo>
                    <a:pt x="3496" y="525"/>
                  </a:lnTo>
                  <a:lnTo>
                    <a:pt x="3510" y="533"/>
                  </a:lnTo>
                  <a:lnTo>
                    <a:pt x="3516" y="538"/>
                  </a:lnTo>
                  <a:lnTo>
                    <a:pt x="3523" y="542"/>
                  </a:lnTo>
                  <a:lnTo>
                    <a:pt x="3535" y="552"/>
                  </a:lnTo>
                  <a:lnTo>
                    <a:pt x="3541" y="557"/>
                  </a:lnTo>
                  <a:lnTo>
                    <a:pt x="3545" y="563"/>
                  </a:lnTo>
                  <a:lnTo>
                    <a:pt x="3550" y="569"/>
                  </a:lnTo>
                  <a:lnTo>
                    <a:pt x="3555" y="576"/>
                  </a:lnTo>
                  <a:lnTo>
                    <a:pt x="3560" y="582"/>
                  </a:lnTo>
                  <a:lnTo>
                    <a:pt x="3563" y="589"/>
                  </a:lnTo>
                  <a:lnTo>
                    <a:pt x="3567" y="596"/>
                  </a:lnTo>
                  <a:lnTo>
                    <a:pt x="3570" y="605"/>
                  </a:lnTo>
                  <a:lnTo>
                    <a:pt x="3573" y="613"/>
                  </a:lnTo>
                  <a:lnTo>
                    <a:pt x="3575" y="621"/>
                  </a:lnTo>
                  <a:lnTo>
                    <a:pt x="3578" y="631"/>
                  </a:lnTo>
                  <a:lnTo>
                    <a:pt x="3579" y="640"/>
                  </a:lnTo>
                  <a:lnTo>
                    <a:pt x="3580" y="650"/>
                  </a:lnTo>
                  <a:lnTo>
                    <a:pt x="3580" y="659"/>
                  </a:lnTo>
                  <a:lnTo>
                    <a:pt x="3579" y="677"/>
                  </a:lnTo>
                  <a:lnTo>
                    <a:pt x="3578" y="695"/>
                  </a:lnTo>
                  <a:lnTo>
                    <a:pt x="3576" y="703"/>
                  </a:lnTo>
                  <a:lnTo>
                    <a:pt x="3574" y="712"/>
                  </a:lnTo>
                  <a:lnTo>
                    <a:pt x="3572" y="720"/>
                  </a:lnTo>
                  <a:lnTo>
                    <a:pt x="3569" y="728"/>
                  </a:lnTo>
                  <a:lnTo>
                    <a:pt x="3567" y="735"/>
                  </a:lnTo>
                  <a:lnTo>
                    <a:pt x="3563" y="744"/>
                  </a:lnTo>
                  <a:lnTo>
                    <a:pt x="3560" y="751"/>
                  </a:lnTo>
                  <a:lnTo>
                    <a:pt x="3555" y="758"/>
                  </a:lnTo>
                  <a:lnTo>
                    <a:pt x="3545" y="771"/>
                  </a:lnTo>
                  <a:lnTo>
                    <a:pt x="3539" y="778"/>
                  </a:lnTo>
                  <a:lnTo>
                    <a:pt x="3534" y="784"/>
                  </a:lnTo>
                  <a:lnTo>
                    <a:pt x="3528" y="790"/>
                  </a:lnTo>
                  <a:lnTo>
                    <a:pt x="3520" y="795"/>
                  </a:lnTo>
                  <a:lnTo>
                    <a:pt x="3513" y="801"/>
                  </a:lnTo>
                  <a:lnTo>
                    <a:pt x="3505" y="806"/>
                  </a:lnTo>
                  <a:lnTo>
                    <a:pt x="3497" y="810"/>
                  </a:lnTo>
                  <a:lnTo>
                    <a:pt x="3487" y="814"/>
                  </a:lnTo>
                  <a:lnTo>
                    <a:pt x="3468" y="822"/>
                  </a:lnTo>
                  <a:lnTo>
                    <a:pt x="3458" y="825"/>
                  </a:lnTo>
                  <a:lnTo>
                    <a:pt x="3446" y="828"/>
                  </a:lnTo>
                  <a:lnTo>
                    <a:pt x="3434" y="831"/>
                  </a:lnTo>
                  <a:lnTo>
                    <a:pt x="3422" y="832"/>
                  </a:lnTo>
                  <a:lnTo>
                    <a:pt x="3409" y="834"/>
                  </a:lnTo>
                  <a:lnTo>
                    <a:pt x="3395" y="835"/>
                  </a:lnTo>
                  <a:lnTo>
                    <a:pt x="3380" y="835"/>
                  </a:lnTo>
                  <a:lnTo>
                    <a:pt x="3365" y="835"/>
                  </a:lnTo>
                  <a:lnTo>
                    <a:pt x="3343" y="835"/>
                  </a:lnTo>
                  <a:lnTo>
                    <a:pt x="3322" y="834"/>
                  </a:lnTo>
                  <a:lnTo>
                    <a:pt x="3302" y="831"/>
                  </a:lnTo>
                  <a:lnTo>
                    <a:pt x="3292" y="829"/>
                  </a:lnTo>
                  <a:lnTo>
                    <a:pt x="3283" y="828"/>
                  </a:lnTo>
                  <a:lnTo>
                    <a:pt x="3265" y="823"/>
                  </a:lnTo>
                  <a:lnTo>
                    <a:pt x="3248" y="819"/>
                  </a:lnTo>
                  <a:lnTo>
                    <a:pt x="3233" y="813"/>
                  </a:lnTo>
                  <a:lnTo>
                    <a:pt x="3218" y="806"/>
                  </a:lnTo>
                  <a:lnTo>
                    <a:pt x="3204" y="798"/>
                  </a:lnTo>
                  <a:lnTo>
                    <a:pt x="3190" y="791"/>
                  </a:lnTo>
                  <a:lnTo>
                    <a:pt x="3178" y="783"/>
                  </a:lnTo>
                  <a:lnTo>
                    <a:pt x="3166" y="773"/>
                  </a:lnTo>
                  <a:lnTo>
                    <a:pt x="3162" y="770"/>
                  </a:lnTo>
                  <a:lnTo>
                    <a:pt x="3156" y="765"/>
                  </a:lnTo>
                  <a:lnTo>
                    <a:pt x="3146" y="756"/>
                  </a:lnTo>
                  <a:lnTo>
                    <a:pt x="3137" y="745"/>
                  </a:lnTo>
                  <a:lnTo>
                    <a:pt x="3127" y="735"/>
                  </a:lnTo>
                  <a:close/>
                  <a:moveTo>
                    <a:pt x="3902" y="423"/>
                  </a:moveTo>
                  <a:lnTo>
                    <a:pt x="3890" y="424"/>
                  </a:lnTo>
                  <a:lnTo>
                    <a:pt x="3879" y="424"/>
                  </a:lnTo>
                  <a:lnTo>
                    <a:pt x="3860" y="428"/>
                  </a:lnTo>
                  <a:lnTo>
                    <a:pt x="3842" y="434"/>
                  </a:lnTo>
                  <a:lnTo>
                    <a:pt x="3828" y="440"/>
                  </a:lnTo>
                  <a:lnTo>
                    <a:pt x="3814" y="447"/>
                  </a:lnTo>
                  <a:lnTo>
                    <a:pt x="3802" y="455"/>
                  </a:lnTo>
                  <a:lnTo>
                    <a:pt x="3793" y="463"/>
                  </a:lnTo>
                  <a:lnTo>
                    <a:pt x="3783" y="472"/>
                  </a:lnTo>
                  <a:lnTo>
                    <a:pt x="3692" y="373"/>
                  </a:lnTo>
                  <a:lnTo>
                    <a:pt x="3709" y="355"/>
                  </a:lnTo>
                  <a:lnTo>
                    <a:pt x="3730" y="339"/>
                  </a:lnTo>
                  <a:lnTo>
                    <a:pt x="3740" y="331"/>
                  </a:lnTo>
                  <a:lnTo>
                    <a:pt x="3752" y="324"/>
                  </a:lnTo>
                  <a:lnTo>
                    <a:pt x="3764" y="317"/>
                  </a:lnTo>
                  <a:lnTo>
                    <a:pt x="3777" y="311"/>
                  </a:lnTo>
                  <a:lnTo>
                    <a:pt x="3790" y="305"/>
                  </a:lnTo>
                  <a:lnTo>
                    <a:pt x="3806" y="300"/>
                  </a:lnTo>
                  <a:lnTo>
                    <a:pt x="3821" y="297"/>
                  </a:lnTo>
                  <a:lnTo>
                    <a:pt x="3838" y="293"/>
                  </a:lnTo>
                  <a:lnTo>
                    <a:pt x="3856" y="290"/>
                  </a:lnTo>
                  <a:lnTo>
                    <a:pt x="3875" y="287"/>
                  </a:lnTo>
                  <a:lnTo>
                    <a:pt x="3896" y="286"/>
                  </a:lnTo>
                  <a:lnTo>
                    <a:pt x="3917" y="286"/>
                  </a:lnTo>
                  <a:lnTo>
                    <a:pt x="3942" y="287"/>
                  </a:lnTo>
                  <a:lnTo>
                    <a:pt x="3954" y="289"/>
                  </a:lnTo>
                  <a:lnTo>
                    <a:pt x="3966" y="290"/>
                  </a:lnTo>
                  <a:lnTo>
                    <a:pt x="3978" y="291"/>
                  </a:lnTo>
                  <a:lnTo>
                    <a:pt x="3989" y="293"/>
                  </a:lnTo>
                  <a:lnTo>
                    <a:pt x="4000" y="297"/>
                  </a:lnTo>
                  <a:lnTo>
                    <a:pt x="4011" y="300"/>
                  </a:lnTo>
                  <a:lnTo>
                    <a:pt x="4022" y="304"/>
                  </a:lnTo>
                  <a:lnTo>
                    <a:pt x="4031" y="308"/>
                  </a:lnTo>
                  <a:lnTo>
                    <a:pt x="4041" y="312"/>
                  </a:lnTo>
                  <a:lnTo>
                    <a:pt x="4050" y="318"/>
                  </a:lnTo>
                  <a:lnTo>
                    <a:pt x="4060" y="323"/>
                  </a:lnTo>
                  <a:lnTo>
                    <a:pt x="4069" y="330"/>
                  </a:lnTo>
                  <a:lnTo>
                    <a:pt x="4078" y="336"/>
                  </a:lnTo>
                  <a:lnTo>
                    <a:pt x="4086" y="343"/>
                  </a:lnTo>
                  <a:lnTo>
                    <a:pt x="4093" y="350"/>
                  </a:lnTo>
                  <a:lnTo>
                    <a:pt x="4100" y="359"/>
                  </a:lnTo>
                  <a:lnTo>
                    <a:pt x="4107" y="367"/>
                  </a:lnTo>
                  <a:lnTo>
                    <a:pt x="4113" y="377"/>
                  </a:lnTo>
                  <a:lnTo>
                    <a:pt x="4119" y="386"/>
                  </a:lnTo>
                  <a:lnTo>
                    <a:pt x="4125" y="396"/>
                  </a:lnTo>
                  <a:lnTo>
                    <a:pt x="4130" y="406"/>
                  </a:lnTo>
                  <a:lnTo>
                    <a:pt x="4135" y="418"/>
                  </a:lnTo>
                  <a:lnTo>
                    <a:pt x="4140" y="429"/>
                  </a:lnTo>
                  <a:lnTo>
                    <a:pt x="4143" y="441"/>
                  </a:lnTo>
                  <a:lnTo>
                    <a:pt x="4145" y="454"/>
                  </a:lnTo>
                  <a:lnTo>
                    <a:pt x="4148" y="467"/>
                  </a:lnTo>
                  <a:lnTo>
                    <a:pt x="4150" y="481"/>
                  </a:lnTo>
                  <a:lnTo>
                    <a:pt x="4151" y="495"/>
                  </a:lnTo>
                  <a:lnTo>
                    <a:pt x="4153" y="510"/>
                  </a:lnTo>
                  <a:lnTo>
                    <a:pt x="4153" y="525"/>
                  </a:lnTo>
                  <a:lnTo>
                    <a:pt x="4153" y="825"/>
                  </a:lnTo>
                  <a:lnTo>
                    <a:pt x="3989" y="825"/>
                  </a:lnTo>
                  <a:lnTo>
                    <a:pt x="3992" y="751"/>
                  </a:lnTo>
                  <a:lnTo>
                    <a:pt x="3985" y="763"/>
                  </a:lnTo>
                  <a:lnTo>
                    <a:pt x="3978" y="772"/>
                  </a:lnTo>
                  <a:lnTo>
                    <a:pt x="3970" y="782"/>
                  </a:lnTo>
                  <a:lnTo>
                    <a:pt x="3961" y="790"/>
                  </a:lnTo>
                  <a:lnTo>
                    <a:pt x="3953" y="797"/>
                  </a:lnTo>
                  <a:lnTo>
                    <a:pt x="3945" y="804"/>
                  </a:lnTo>
                  <a:lnTo>
                    <a:pt x="3936" y="810"/>
                  </a:lnTo>
                  <a:lnTo>
                    <a:pt x="3932" y="814"/>
                  </a:lnTo>
                  <a:lnTo>
                    <a:pt x="3927" y="816"/>
                  </a:lnTo>
                  <a:lnTo>
                    <a:pt x="3917" y="821"/>
                  </a:lnTo>
                  <a:lnTo>
                    <a:pt x="3908" y="825"/>
                  </a:lnTo>
                  <a:lnTo>
                    <a:pt x="3897" y="828"/>
                  </a:lnTo>
                  <a:lnTo>
                    <a:pt x="3886" y="831"/>
                  </a:lnTo>
                  <a:lnTo>
                    <a:pt x="3875" y="833"/>
                  </a:lnTo>
                  <a:lnTo>
                    <a:pt x="3863" y="834"/>
                  </a:lnTo>
                  <a:lnTo>
                    <a:pt x="3851" y="835"/>
                  </a:lnTo>
                  <a:lnTo>
                    <a:pt x="3838" y="835"/>
                  </a:lnTo>
                  <a:lnTo>
                    <a:pt x="3820" y="835"/>
                  </a:lnTo>
                  <a:lnTo>
                    <a:pt x="3803" y="834"/>
                  </a:lnTo>
                  <a:lnTo>
                    <a:pt x="3785" y="831"/>
                  </a:lnTo>
                  <a:lnTo>
                    <a:pt x="3769" y="827"/>
                  </a:lnTo>
                  <a:lnTo>
                    <a:pt x="3753" y="822"/>
                  </a:lnTo>
                  <a:lnTo>
                    <a:pt x="3738" y="815"/>
                  </a:lnTo>
                  <a:lnTo>
                    <a:pt x="3724" y="808"/>
                  </a:lnTo>
                  <a:lnTo>
                    <a:pt x="3711" y="798"/>
                  </a:lnTo>
                  <a:lnTo>
                    <a:pt x="3699" y="788"/>
                  </a:lnTo>
                  <a:lnTo>
                    <a:pt x="3687" y="776"/>
                  </a:lnTo>
                  <a:lnTo>
                    <a:pt x="3682" y="770"/>
                  </a:lnTo>
                  <a:lnTo>
                    <a:pt x="3677" y="763"/>
                  </a:lnTo>
                  <a:lnTo>
                    <a:pt x="3674" y="756"/>
                  </a:lnTo>
                  <a:lnTo>
                    <a:pt x="3670" y="747"/>
                  </a:lnTo>
                  <a:lnTo>
                    <a:pt x="3667" y="739"/>
                  </a:lnTo>
                  <a:lnTo>
                    <a:pt x="3663" y="731"/>
                  </a:lnTo>
                  <a:lnTo>
                    <a:pt x="3661" y="721"/>
                  </a:lnTo>
                  <a:lnTo>
                    <a:pt x="3658" y="712"/>
                  </a:lnTo>
                  <a:lnTo>
                    <a:pt x="3657" y="702"/>
                  </a:lnTo>
                  <a:lnTo>
                    <a:pt x="3656" y="691"/>
                  </a:lnTo>
                  <a:lnTo>
                    <a:pt x="3655" y="681"/>
                  </a:lnTo>
                  <a:lnTo>
                    <a:pt x="3655" y="670"/>
                  </a:lnTo>
                  <a:lnTo>
                    <a:pt x="3655" y="659"/>
                  </a:lnTo>
                  <a:lnTo>
                    <a:pt x="3655" y="650"/>
                  </a:lnTo>
                  <a:lnTo>
                    <a:pt x="3657" y="640"/>
                  </a:lnTo>
                  <a:lnTo>
                    <a:pt x="3658" y="631"/>
                  </a:lnTo>
                  <a:lnTo>
                    <a:pt x="3661" y="621"/>
                  </a:lnTo>
                  <a:lnTo>
                    <a:pt x="3663" y="613"/>
                  </a:lnTo>
                  <a:lnTo>
                    <a:pt x="3667" y="605"/>
                  </a:lnTo>
                  <a:lnTo>
                    <a:pt x="3669" y="598"/>
                  </a:lnTo>
                  <a:lnTo>
                    <a:pt x="3674" y="590"/>
                  </a:lnTo>
                  <a:lnTo>
                    <a:pt x="3677" y="583"/>
                  </a:lnTo>
                  <a:lnTo>
                    <a:pt x="3683" y="576"/>
                  </a:lnTo>
                  <a:lnTo>
                    <a:pt x="3688" y="570"/>
                  </a:lnTo>
                  <a:lnTo>
                    <a:pt x="3694" y="564"/>
                  </a:lnTo>
                  <a:lnTo>
                    <a:pt x="3700" y="558"/>
                  </a:lnTo>
                  <a:lnTo>
                    <a:pt x="3706" y="554"/>
                  </a:lnTo>
                  <a:lnTo>
                    <a:pt x="3713" y="549"/>
                  </a:lnTo>
                  <a:lnTo>
                    <a:pt x="3720" y="544"/>
                  </a:lnTo>
                  <a:lnTo>
                    <a:pt x="3727" y="539"/>
                  </a:lnTo>
                  <a:lnTo>
                    <a:pt x="3744" y="532"/>
                  </a:lnTo>
                  <a:lnTo>
                    <a:pt x="3752" y="529"/>
                  </a:lnTo>
                  <a:lnTo>
                    <a:pt x="3760" y="525"/>
                  </a:lnTo>
                  <a:lnTo>
                    <a:pt x="3779" y="520"/>
                  </a:lnTo>
                  <a:lnTo>
                    <a:pt x="3790" y="518"/>
                  </a:lnTo>
                  <a:lnTo>
                    <a:pt x="3800" y="517"/>
                  </a:lnTo>
                  <a:lnTo>
                    <a:pt x="3810" y="514"/>
                  </a:lnTo>
                  <a:lnTo>
                    <a:pt x="3821" y="513"/>
                  </a:lnTo>
                  <a:lnTo>
                    <a:pt x="3844" y="512"/>
                  </a:lnTo>
                  <a:lnTo>
                    <a:pt x="3867" y="511"/>
                  </a:lnTo>
                  <a:lnTo>
                    <a:pt x="3989" y="511"/>
                  </a:lnTo>
                  <a:lnTo>
                    <a:pt x="3989" y="500"/>
                  </a:lnTo>
                  <a:lnTo>
                    <a:pt x="3986" y="491"/>
                  </a:lnTo>
                  <a:lnTo>
                    <a:pt x="3985" y="481"/>
                  </a:lnTo>
                  <a:lnTo>
                    <a:pt x="3981" y="472"/>
                  </a:lnTo>
                  <a:lnTo>
                    <a:pt x="3979" y="464"/>
                  </a:lnTo>
                  <a:lnTo>
                    <a:pt x="3974" y="457"/>
                  </a:lnTo>
                  <a:lnTo>
                    <a:pt x="3971" y="450"/>
                  </a:lnTo>
                  <a:lnTo>
                    <a:pt x="3965" y="444"/>
                  </a:lnTo>
                  <a:lnTo>
                    <a:pt x="3959" y="440"/>
                  </a:lnTo>
                  <a:lnTo>
                    <a:pt x="3953" y="435"/>
                  </a:lnTo>
                  <a:lnTo>
                    <a:pt x="3949" y="434"/>
                  </a:lnTo>
                  <a:lnTo>
                    <a:pt x="3946" y="431"/>
                  </a:lnTo>
                  <a:lnTo>
                    <a:pt x="3939" y="429"/>
                  </a:lnTo>
                  <a:lnTo>
                    <a:pt x="3930" y="426"/>
                  </a:lnTo>
                  <a:lnTo>
                    <a:pt x="3921" y="425"/>
                  </a:lnTo>
                  <a:lnTo>
                    <a:pt x="3911" y="424"/>
                  </a:lnTo>
                  <a:lnTo>
                    <a:pt x="3902" y="423"/>
                  </a:lnTo>
                  <a:close/>
                  <a:moveTo>
                    <a:pt x="3876" y="611"/>
                  </a:moveTo>
                  <a:lnTo>
                    <a:pt x="3869" y="611"/>
                  </a:lnTo>
                  <a:lnTo>
                    <a:pt x="3861" y="611"/>
                  </a:lnTo>
                  <a:lnTo>
                    <a:pt x="3850" y="614"/>
                  </a:lnTo>
                  <a:lnTo>
                    <a:pt x="3844" y="615"/>
                  </a:lnTo>
                  <a:lnTo>
                    <a:pt x="3839" y="618"/>
                  </a:lnTo>
                  <a:lnTo>
                    <a:pt x="3834" y="620"/>
                  </a:lnTo>
                  <a:lnTo>
                    <a:pt x="3831" y="624"/>
                  </a:lnTo>
                  <a:lnTo>
                    <a:pt x="3825" y="630"/>
                  </a:lnTo>
                  <a:lnTo>
                    <a:pt x="3821" y="634"/>
                  </a:lnTo>
                  <a:lnTo>
                    <a:pt x="3820" y="638"/>
                  </a:lnTo>
                  <a:lnTo>
                    <a:pt x="3818" y="643"/>
                  </a:lnTo>
                  <a:lnTo>
                    <a:pt x="3818" y="647"/>
                  </a:lnTo>
                  <a:lnTo>
                    <a:pt x="3816" y="653"/>
                  </a:lnTo>
                  <a:lnTo>
                    <a:pt x="3816" y="658"/>
                  </a:lnTo>
                  <a:lnTo>
                    <a:pt x="3816" y="664"/>
                  </a:lnTo>
                  <a:lnTo>
                    <a:pt x="3818" y="669"/>
                  </a:lnTo>
                  <a:lnTo>
                    <a:pt x="3819" y="674"/>
                  </a:lnTo>
                  <a:lnTo>
                    <a:pt x="3821" y="678"/>
                  </a:lnTo>
                  <a:lnTo>
                    <a:pt x="3822" y="681"/>
                  </a:lnTo>
                  <a:lnTo>
                    <a:pt x="3823" y="683"/>
                  </a:lnTo>
                  <a:lnTo>
                    <a:pt x="3826" y="687"/>
                  </a:lnTo>
                  <a:lnTo>
                    <a:pt x="3829" y="690"/>
                  </a:lnTo>
                  <a:lnTo>
                    <a:pt x="3834" y="694"/>
                  </a:lnTo>
                  <a:lnTo>
                    <a:pt x="3839" y="696"/>
                  </a:lnTo>
                  <a:lnTo>
                    <a:pt x="3844" y="699"/>
                  </a:lnTo>
                  <a:lnTo>
                    <a:pt x="3850" y="701"/>
                  </a:lnTo>
                  <a:lnTo>
                    <a:pt x="3857" y="702"/>
                  </a:lnTo>
                  <a:lnTo>
                    <a:pt x="3864" y="703"/>
                  </a:lnTo>
                  <a:lnTo>
                    <a:pt x="3871" y="705"/>
                  </a:lnTo>
                  <a:lnTo>
                    <a:pt x="3878" y="706"/>
                  </a:lnTo>
                  <a:lnTo>
                    <a:pt x="3888" y="706"/>
                  </a:lnTo>
                  <a:lnTo>
                    <a:pt x="3899" y="706"/>
                  </a:lnTo>
                  <a:lnTo>
                    <a:pt x="3911" y="705"/>
                  </a:lnTo>
                  <a:lnTo>
                    <a:pt x="3922" y="702"/>
                  </a:lnTo>
                  <a:lnTo>
                    <a:pt x="3932" y="700"/>
                  </a:lnTo>
                  <a:lnTo>
                    <a:pt x="3941" y="697"/>
                  </a:lnTo>
                  <a:lnTo>
                    <a:pt x="3949" y="694"/>
                  </a:lnTo>
                  <a:lnTo>
                    <a:pt x="3957" y="690"/>
                  </a:lnTo>
                  <a:lnTo>
                    <a:pt x="3964" y="686"/>
                  </a:lnTo>
                  <a:lnTo>
                    <a:pt x="3970" y="680"/>
                  </a:lnTo>
                  <a:lnTo>
                    <a:pt x="3974" y="675"/>
                  </a:lnTo>
                  <a:lnTo>
                    <a:pt x="3979" y="669"/>
                  </a:lnTo>
                  <a:lnTo>
                    <a:pt x="3980" y="665"/>
                  </a:lnTo>
                  <a:lnTo>
                    <a:pt x="3983" y="662"/>
                  </a:lnTo>
                  <a:lnTo>
                    <a:pt x="3984" y="658"/>
                  </a:lnTo>
                  <a:lnTo>
                    <a:pt x="3985" y="655"/>
                  </a:lnTo>
                  <a:lnTo>
                    <a:pt x="3987" y="647"/>
                  </a:lnTo>
                  <a:lnTo>
                    <a:pt x="3989" y="639"/>
                  </a:lnTo>
                  <a:lnTo>
                    <a:pt x="3989" y="631"/>
                  </a:lnTo>
                  <a:lnTo>
                    <a:pt x="3989" y="611"/>
                  </a:lnTo>
                  <a:lnTo>
                    <a:pt x="3876" y="611"/>
                  </a:lnTo>
                  <a:close/>
                  <a:moveTo>
                    <a:pt x="4277" y="297"/>
                  </a:moveTo>
                  <a:lnTo>
                    <a:pt x="4444" y="297"/>
                  </a:lnTo>
                  <a:lnTo>
                    <a:pt x="4440" y="384"/>
                  </a:lnTo>
                  <a:lnTo>
                    <a:pt x="4446" y="372"/>
                  </a:lnTo>
                  <a:lnTo>
                    <a:pt x="4453" y="361"/>
                  </a:lnTo>
                  <a:lnTo>
                    <a:pt x="4460" y="352"/>
                  </a:lnTo>
                  <a:lnTo>
                    <a:pt x="4469" y="342"/>
                  </a:lnTo>
                  <a:lnTo>
                    <a:pt x="4473" y="337"/>
                  </a:lnTo>
                  <a:lnTo>
                    <a:pt x="4478" y="334"/>
                  </a:lnTo>
                  <a:lnTo>
                    <a:pt x="4486" y="325"/>
                  </a:lnTo>
                  <a:lnTo>
                    <a:pt x="4497" y="318"/>
                  </a:lnTo>
                  <a:lnTo>
                    <a:pt x="4507" y="311"/>
                  </a:lnTo>
                  <a:lnTo>
                    <a:pt x="4519" y="305"/>
                  </a:lnTo>
                  <a:lnTo>
                    <a:pt x="4529" y="300"/>
                  </a:lnTo>
                  <a:lnTo>
                    <a:pt x="4541" y="296"/>
                  </a:lnTo>
                  <a:lnTo>
                    <a:pt x="4553" y="292"/>
                  </a:lnTo>
                  <a:lnTo>
                    <a:pt x="4566" y="290"/>
                  </a:lnTo>
                  <a:lnTo>
                    <a:pt x="4578" y="287"/>
                  </a:lnTo>
                  <a:lnTo>
                    <a:pt x="4592" y="286"/>
                  </a:lnTo>
                  <a:lnTo>
                    <a:pt x="4605" y="286"/>
                  </a:lnTo>
                  <a:lnTo>
                    <a:pt x="4625" y="287"/>
                  </a:lnTo>
                  <a:lnTo>
                    <a:pt x="4636" y="289"/>
                  </a:lnTo>
                  <a:lnTo>
                    <a:pt x="4646" y="290"/>
                  </a:lnTo>
                  <a:lnTo>
                    <a:pt x="4656" y="292"/>
                  </a:lnTo>
                  <a:lnTo>
                    <a:pt x="4666" y="295"/>
                  </a:lnTo>
                  <a:lnTo>
                    <a:pt x="4674" y="298"/>
                  </a:lnTo>
                  <a:lnTo>
                    <a:pt x="4684" y="302"/>
                  </a:lnTo>
                  <a:lnTo>
                    <a:pt x="4692" y="305"/>
                  </a:lnTo>
                  <a:lnTo>
                    <a:pt x="4701" y="310"/>
                  </a:lnTo>
                  <a:lnTo>
                    <a:pt x="4709" y="315"/>
                  </a:lnTo>
                  <a:lnTo>
                    <a:pt x="4717" y="321"/>
                  </a:lnTo>
                  <a:lnTo>
                    <a:pt x="4725" y="327"/>
                  </a:lnTo>
                  <a:lnTo>
                    <a:pt x="4732" y="333"/>
                  </a:lnTo>
                  <a:lnTo>
                    <a:pt x="4740" y="340"/>
                  </a:lnTo>
                  <a:lnTo>
                    <a:pt x="4745" y="347"/>
                  </a:lnTo>
                  <a:lnTo>
                    <a:pt x="4753" y="354"/>
                  </a:lnTo>
                  <a:lnTo>
                    <a:pt x="4759" y="362"/>
                  </a:lnTo>
                  <a:lnTo>
                    <a:pt x="4769" y="380"/>
                  </a:lnTo>
                  <a:lnTo>
                    <a:pt x="4774" y="390"/>
                  </a:lnTo>
                  <a:lnTo>
                    <a:pt x="4779" y="399"/>
                  </a:lnTo>
                  <a:lnTo>
                    <a:pt x="4782" y="410"/>
                  </a:lnTo>
                  <a:lnTo>
                    <a:pt x="4787" y="421"/>
                  </a:lnTo>
                  <a:lnTo>
                    <a:pt x="4789" y="431"/>
                  </a:lnTo>
                  <a:lnTo>
                    <a:pt x="4793" y="443"/>
                  </a:lnTo>
                  <a:lnTo>
                    <a:pt x="4795" y="455"/>
                  </a:lnTo>
                  <a:lnTo>
                    <a:pt x="4798" y="467"/>
                  </a:lnTo>
                  <a:lnTo>
                    <a:pt x="4799" y="480"/>
                  </a:lnTo>
                  <a:lnTo>
                    <a:pt x="4800" y="493"/>
                  </a:lnTo>
                  <a:lnTo>
                    <a:pt x="4801" y="506"/>
                  </a:lnTo>
                  <a:lnTo>
                    <a:pt x="4801" y="520"/>
                  </a:lnTo>
                  <a:lnTo>
                    <a:pt x="4801" y="825"/>
                  </a:lnTo>
                  <a:lnTo>
                    <a:pt x="4636" y="825"/>
                  </a:lnTo>
                  <a:lnTo>
                    <a:pt x="4636" y="531"/>
                  </a:lnTo>
                  <a:lnTo>
                    <a:pt x="4635" y="520"/>
                  </a:lnTo>
                  <a:lnTo>
                    <a:pt x="4634" y="510"/>
                  </a:lnTo>
                  <a:lnTo>
                    <a:pt x="4634" y="505"/>
                  </a:lnTo>
                  <a:lnTo>
                    <a:pt x="4633" y="500"/>
                  </a:lnTo>
                  <a:lnTo>
                    <a:pt x="4630" y="492"/>
                  </a:lnTo>
                  <a:lnTo>
                    <a:pt x="4628" y="484"/>
                  </a:lnTo>
                  <a:lnTo>
                    <a:pt x="4623" y="475"/>
                  </a:lnTo>
                  <a:lnTo>
                    <a:pt x="4622" y="472"/>
                  </a:lnTo>
                  <a:lnTo>
                    <a:pt x="4620" y="469"/>
                  </a:lnTo>
                  <a:lnTo>
                    <a:pt x="4615" y="462"/>
                  </a:lnTo>
                  <a:lnTo>
                    <a:pt x="4609" y="457"/>
                  </a:lnTo>
                  <a:lnTo>
                    <a:pt x="4602" y="451"/>
                  </a:lnTo>
                  <a:lnTo>
                    <a:pt x="4595" y="448"/>
                  </a:lnTo>
                  <a:lnTo>
                    <a:pt x="4587" y="444"/>
                  </a:lnTo>
                  <a:lnTo>
                    <a:pt x="4579" y="442"/>
                  </a:lnTo>
                  <a:lnTo>
                    <a:pt x="4574" y="441"/>
                  </a:lnTo>
                  <a:lnTo>
                    <a:pt x="4570" y="440"/>
                  </a:lnTo>
                  <a:lnTo>
                    <a:pt x="4559" y="438"/>
                  </a:lnTo>
                  <a:lnTo>
                    <a:pt x="4548" y="438"/>
                  </a:lnTo>
                  <a:lnTo>
                    <a:pt x="4536" y="438"/>
                  </a:lnTo>
                  <a:lnTo>
                    <a:pt x="4526" y="440"/>
                  </a:lnTo>
                  <a:lnTo>
                    <a:pt x="4515" y="442"/>
                  </a:lnTo>
                  <a:lnTo>
                    <a:pt x="4504" y="445"/>
                  </a:lnTo>
                  <a:lnTo>
                    <a:pt x="4495" y="449"/>
                  </a:lnTo>
                  <a:lnTo>
                    <a:pt x="4486" y="454"/>
                  </a:lnTo>
                  <a:lnTo>
                    <a:pt x="4478" y="459"/>
                  </a:lnTo>
                  <a:lnTo>
                    <a:pt x="4471" y="466"/>
                  </a:lnTo>
                  <a:lnTo>
                    <a:pt x="4467" y="468"/>
                  </a:lnTo>
                  <a:lnTo>
                    <a:pt x="4465" y="473"/>
                  </a:lnTo>
                  <a:lnTo>
                    <a:pt x="4459" y="480"/>
                  </a:lnTo>
                  <a:lnTo>
                    <a:pt x="4454" y="488"/>
                  </a:lnTo>
                  <a:lnTo>
                    <a:pt x="4451" y="498"/>
                  </a:lnTo>
                  <a:lnTo>
                    <a:pt x="4447" y="507"/>
                  </a:lnTo>
                  <a:lnTo>
                    <a:pt x="4445" y="519"/>
                  </a:lnTo>
                  <a:lnTo>
                    <a:pt x="4444" y="530"/>
                  </a:lnTo>
                  <a:lnTo>
                    <a:pt x="4444" y="542"/>
                  </a:lnTo>
                  <a:lnTo>
                    <a:pt x="4444" y="825"/>
                  </a:lnTo>
                  <a:lnTo>
                    <a:pt x="4277" y="825"/>
                  </a:lnTo>
                  <a:lnTo>
                    <a:pt x="4277" y="297"/>
                  </a:lnTo>
                  <a:close/>
                  <a:moveTo>
                    <a:pt x="4900" y="562"/>
                  </a:moveTo>
                  <a:lnTo>
                    <a:pt x="4901" y="548"/>
                  </a:lnTo>
                  <a:lnTo>
                    <a:pt x="4902" y="532"/>
                  </a:lnTo>
                  <a:lnTo>
                    <a:pt x="4903" y="518"/>
                  </a:lnTo>
                  <a:lnTo>
                    <a:pt x="4906" y="504"/>
                  </a:lnTo>
                  <a:lnTo>
                    <a:pt x="4909" y="491"/>
                  </a:lnTo>
                  <a:lnTo>
                    <a:pt x="4913" y="476"/>
                  </a:lnTo>
                  <a:lnTo>
                    <a:pt x="4918" y="463"/>
                  </a:lnTo>
                  <a:lnTo>
                    <a:pt x="4922" y="451"/>
                  </a:lnTo>
                  <a:lnTo>
                    <a:pt x="4928" y="438"/>
                  </a:lnTo>
                  <a:lnTo>
                    <a:pt x="4934" y="426"/>
                  </a:lnTo>
                  <a:lnTo>
                    <a:pt x="4942" y="416"/>
                  </a:lnTo>
                  <a:lnTo>
                    <a:pt x="4949" y="404"/>
                  </a:lnTo>
                  <a:lnTo>
                    <a:pt x="4957" y="393"/>
                  </a:lnTo>
                  <a:lnTo>
                    <a:pt x="4965" y="382"/>
                  </a:lnTo>
                  <a:lnTo>
                    <a:pt x="4974" y="373"/>
                  </a:lnTo>
                  <a:lnTo>
                    <a:pt x="4983" y="363"/>
                  </a:lnTo>
                  <a:lnTo>
                    <a:pt x="4994" y="355"/>
                  </a:lnTo>
                  <a:lnTo>
                    <a:pt x="5004" y="347"/>
                  </a:lnTo>
                  <a:lnTo>
                    <a:pt x="5015" y="339"/>
                  </a:lnTo>
                  <a:lnTo>
                    <a:pt x="5026" y="331"/>
                  </a:lnTo>
                  <a:lnTo>
                    <a:pt x="5038" y="324"/>
                  </a:lnTo>
                  <a:lnTo>
                    <a:pt x="5050" y="317"/>
                  </a:lnTo>
                  <a:lnTo>
                    <a:pt x="5063" y="312"/>
                  </a:lnTo>
                  <a:lnTo>
                    <a:pt x="5075" y="306"/>
                  </a:lnTo>
                  <a:lnTo>
                    <a:pt x="5088" y="302"/>
                  </a:lnTo>
                  <a:lnTo>
                    <a:pt x="5102" y="298"/>
                  </a:lnTo>
                  <a:lnTo>
                    <a:pt x="5115" y="295"/>
                  </a:lnTo>
                  <a:lnTo>
                    <a:pt x="5129" y="291"/>
                  </a:lnTo>
                  <a:lnTo>
                    <a:pt x="5143" y="289"/>
                  </a:lnTo>
                  <a:lnTo>
                    <a:pt x="5158" y="287"/>
                  </a:lnTo>
                  <a:lnTo>
                    <a:pt x="5173" y="286"/>
                  </a:lnTo>
                  <a:lnTo>
                    <a:pt x="5189" y="286"/>
                  </a:lnTo>
                  <a:lnTo>
                    <a:pt x="5203" y="286"/>
                  </a:lnTo>
                  <a:lnTo>
                    <a:pt x="5218" y="287"/>
                  </a:lnTo>
                  <a:lnTo>
                    <a:pt x="5233" y="289"/>
                  </a:lnTo>
                  <a:lnTo>
                    <a:pt x="5247" y="291"/>
                  </a:lnTo>
                  <a:lnTo>
                    <a:pt x="5261" y="295"/>
                  </a:lnTo>
                  <a:lnTo>
                    <a:pt x="5274" y="298"/>
                  </a:lnTo>
                  <a:lnTo>
                    <a:pt x="5288" y="302"/>
                  </a:lnTo>
                  <a:lnTo>
                    <a:pt x="5302" y="306"/>
                  </a:lnTo>
                  <a:lnTo>
                    <a:pt x="5313" y="312"/>
                  </a:lnTo>
                  <a:lnTo>
                    <a:pt x="5326" y="317"/>
                  </a:lnTo>
                  <a:lnTo>
                    <a:pt x="5338" y="324"/>
                  </a:lnTo>
                  <a:lnTo>
                    <a:pt x="5350" y="331"/>
                  </a:lnTo>
                  <a:lnTo>
                    <a:pt x="5361" y="339"/>
                  </a:lnTo>
                  <a:lnTo>
                    <a:pt x="5372" y="347"/>
                  </a:lnTo>
                  <a:lnTo>
                    <a:pt x="5382" y="355"/>
                  </a:lnTo>
                  <a:lnTo>
                    <a:pt x="5392" y="363"/>
                  </a:lnTo>
                  <a:lnTo>
                    <a:pt x="5401" y="373"/>
                  </a:lnTo>
                  <a:lnTo>
                    <a:pt x="5411" y="382"/>
                  </a:lnTo>
                  <a:lnTo>
                    <a:pt x="5419" y="393"/>
                  </a:lnTo>
                  <a:lnTo>
                    <a:pt x="5426" y="404"/>
                  </a:lnTo>
                  <a:lnTo>
                    <a:pt x="5435" y="416"/>
                  </a:lnTo>
                  <a:lnTo>
                    <a:pt x="5441" y="426"/>
                  </a:lnTo>
                  <a:lnTo>
                    <a:pt x="5448" y="438"/>
                  </a:lnTo>
                  <a:lnTo>
                    <a:pt x="5452" y="451"/>
                  </a:lnTo>
                  <a:lnTo>
                    <a:pt x="5458" y="463"/>
                  </a:lnTo>
                  <a:lnTo>
                    <a:pt x="5462" y="476"/>
                  </a:lnTo>
                  <a:lnTo>
                    <a:pt x="5465" y="491"/>
                  </a:lnTo>
                  <a:lnTo>
                    <a:pt x="5469" y="504"/>
                  </a:lnTo>
                  <a:lnTo>
                    <a:pt x="5471" y="518"/>
                  </a:lnTo>
                  <a:lnTo>
                    <a:pt x="5474" y="532"/>
                  </a:lnTo>
                  <a:lnTo>
                    <a:pt x="5475" y="548"/>
                  </a:lnTo>
                  <a:lnTo>
                    <a:pt x="5475" y="562"/>
                  </a:lnTo>
                  <a:lnTo>
                    <a:pt x="5475" y="577"/>
                  </a:lnTo>
                  <a:lnTo>
                    <a:pt x="5474" y="592"/>
                  </a:lnTo>
                  <a:lnTo>
                    <a:pt x="5471" y="606"/>
                  </a:lnTo>
                  <a:lnTo>
                    <a:pt x="5469" y="620"/>
                  </a:lnTo>
                  <a:lnTo>
                    <a:pt x="5465" y="633"/>
                  </a:lnTo>
                  <a:lnTo>
                    <a:pt x="5462" y="646"/>
                  </a:lnTo>
                  <a:lnTo>
                    <a:pt x="5458" y="659"/>
                  </a:lnTo>
                  <a:lnTo>
                    <a:pt x="5452" y="672"/>
                  </a:lnTo>
                  <a:lnTo>
                    <a:pt x="5448" y="684"/>
                  </a:lnTo>
                  <a:lnTo>
                    <a:pt x="5441" y="696"/>
                  </a:lnTo>
                  <a:lnTo>
                    <a:pt x="5435" y="708"/>
                  </a:lnTo>
                  <a:lnTo>
                    <a:pt x="5426" y="719"/>
                  </a:lnTo>
                  <a:lnTo>
                    <a:pt x="5419" y="729"/>
                  </a:lnTo>
                  <a:lnTo>
                    <a:pt x="5411" y="740"/>
                  </a:lnTo>
                  <a:lnTo>
                    <a:pt x="5401" y="750"/>
                  </a:lnTo>
                  <a:lnTo>
                    <a:pt x="5392" y="759"/>
                  </a:lnTo>
                  <a:lnTo>
                    <a:pt x="5382" y="768"/>
                  </a:lnTo>
                  <a:lnTo>
                    <a:pt x="5372" y="776"/>
                  </a:lnTo>
                  <a:lnTo>
                    <a:pt x="5361" y="784"/>
                  </a:lnTo>
                  <a:lnTo>
                    <a:pt x="5350" y="791"/>
                  </a:lnTo>
                  <a:lnTo>
                    <a:pt x="5338" y="798"/>
                  </a:lnTo>
                  <a:lnTo>
                    <a:pt x="5326" y="804"/>
                  </a:lnTo>
                  <a:lnTo>
                    <a:pt x="5313" y="810"/>
                  </a:lnTo>
                  <a:lnTo>
                    <a:pt x="5302" y="815"/>
                  </a:lnTo>
                  <a:lnTo>
                    <a:pt x="5288" y="820"/>
                  </a:lnTo>
                  <a:lnTo>
                    <a:pt x="5274" y="825"/>
                  </a:lnTo>
                  <a:lnTo>
                    <a:pt x="5261" y="827"/>
                  </a:lnTo>
                  <a:lnTo>
                    <a:pt x="5247" y="831"/>
                  </a:lnTo>
                  <a:lnTo>
                    <a:pt x="5233" y="833"/>
                  </a:lnTo>
                  <a:lnTo>
                    <a:pt x="5218" y="834"/>
                  </a:lnTo>
                  <a:lnTo>
                    <a:pt x="5203" y="835"/>
                  </a:lnTo>
                  <a:lnTo>
                    <a:pt x="5189" y="835"/>
                  </a:lnTo>
                  <a:lnTo>
                    <a:pt x="5173" y="835"/>
                  </a:lnTo>
                  <a:lnTo>
                    <a:pt x="5158" y="834"/>
                  </a:lnTo>
                  <a:lnTo>
                    <a:pt x="5143" y="833"/>
                  </a:lnTo>
                  <a:lnTo>
                    <a:pt x="5129" y="831"/>
                  </a:lnTo>
                  <a:lnTo>
                    <a:pt x="5115" y="827"/>
                  </a:lnTo>
                  <a:lnTo>
                    <a:pt x="5102" y="825"/>
                  </a:lnTo>
                  <a:lnTo>
                    <a:pt x="5088" y="820"/>
                  </a:lnTo>
                  <a:lnTo>
                    <a:pt x="5075" y="815"/>
                  </a:lnTo>
                  <a:lnTo>
                    <a:pt x="5063" y="810"/>
                  </a:lnTo>
                  <a:lnTo>
                    <a:pt x="5050" y="804"/>
                  </a:lnTo>
                  <a:lnTo>
                    <a:pt x="5038" y="798"/>
                  </a:lnTo>
                  <a:lnTo>
                    <a:pt x="5026" y="791"/>
                  </a:lnTo>
                  <a:lnTo>
                    <a:pt x="5015" y="784"/>
                  </a:lnTo>
                  <a:lnTo>
                    <a:pt x="5004" y="776"/>
                  </a:lnTo>
                  <a:lnTo>
                    <a:pt x="4994" y="768"/>
                  </a:lnTo>
                  <a:lnTo>
                    <a:pt x="4983" y="759"/>
                  </a:lnTo>
                  <a:lnTo>
                    <a:pt x="4974" y="750"/>
                  </a:lnTo>
                  <a:lnTo>
                    <a:pt x="4965" y="740"/>
                  </a:lnTo>
                  <a:lnTo>
                    <a:pt x="4957" y="729"/>
                  </a:lnTo>
                  <a:lnTo>
                    <a:pt x="4949" y="719"/>
                  </a:lnTo>
                  <a:lnTo>
                    <a:pt x="4942" y="708"/>
                  </a:lnTo>
                  <a:lnTo>
                    <a:pt x="4934" y="696"/>
                  </a:lnTo>
                  <a:lnTo>
                    <a:pt x="4928" y="684"/>
                  </a:lnTo>
                  <a:lnTo>
                    <a:pt x="4922" y="672"/>
                  </a:lnTo>
                  <a:lnTo>
                    <a:pt x="4918" y="659"/>
                  </a:lnTo>
                  <a:lnTo>
                    <a:pt x="4913" y="646"/>
                  </a:lnTo>
                  <a:lnTo>
                    <a:pt x="4909" y="633"/>
                  </a:lnTo>
                  <a:lnTo>
                    <a:pt x="4906" y="620"/>
                  </a:lnTo>
                  <a:lnTo>
                    <a:pt x="4903" y="606"/>
                  </a:lnTo>
                  <a:lnTo>
                    <a:pt x="4902" y="592"/>
                  </a:lnTo>
                  <a:lnTo>
                    <a:pt x="4901" y="577"/>
                  </a:lnTo>
                  <a:lnTo>
                    <a:pt x="4900" y="562"/>
                  </a:lnTo>
                  <a:close/>
                  <a:moveTo>
                    <a:pt x="5306" y="562"/>
                  </a:moveTo>
                  <a:lnTo>
                    <a:pt x="5305" y="548"/>
                  </a:lnTo>
                  <a:lnTo>
                    <a:pt x="5304" y="533"/>
                  </a:lnTo>
                  <a:lnTo>
                    <a:pt x="5302" y="520"/>
                  </a:lnTo>
                  <a:lnTo>
                    <a:pt x="5298" y="508"/>
                  </a:lnTo>
                  <a:lnTo>
                    <a:pt x="5296" y="503"/>
                  </a:lnTo>
                  <a:lnTo>
                    <a:pt x="5293" y="497"/>
                  </a:lnTo>
                  <a:lnTo>
                    <a:pt x="5288" y="486"/>
                  </a:lnTo>
                  <a:lnTo>
                    <a:pt x="5281" y="475"/>
                  </a:lnTo>
                  <a:lnTo>
                    <a:pt x="5274" y="466"/>
                  </a:lnTo>
                  <a:lnTo>
                    <a:pt x="5267" y="457"/>
                  </a:lnTo>
                  <a:lnTo>
                    <a:pt x="5262" y="454"/>
                  </a:lnTo>
                  <a:lnTo>
                    <a:pt x="5258" y="450"/>
                  </a:lnTo>
                  <a:lnTo>
                    <a:pt x="5253" y="448"/>
                  </a:lnTo>
                  <a:lnTo>
                    <a:pt x="5248" y="444"/>
                  </a:lnTo>
                  <a:lnTo>
                    <a:pt x="5237" y="440"/>
                  </a:lnTo>
                  <a:lnTo>
                    <a:pt x="5227" y="435"/>
                  </a:lnTo>
                  <a:lnTo>
                    <a:pt x="5215" y="432"/>
                  </a:lnTo>
                  <a:lnTo>
                    <a:pt x="5208" y="431"/>
                  </a:lnTo>
                  <a:lnTo>
                    <a:pt x="5202" y="430"/>
                  </a:lnTo>
                  <a:lnTo>
                    <a:pt x="5189" y="430"/>
                  </a:lnTo>
                  <a:lnTo>
                    <a:pt x="5174" y="430"/>
                  </a:lnTo>
                  <a:lnTo>
                    <a:pt x="5168" y="431"/>
                  </a:lnTo>
                  <a:lnTo>
                    <a:pt x="5162" y="432"/>
                  </a:lnTo>
                  <a:lnTo>
                    <a:pt x="5149" y="435"/>
                  </a:lnTo>
                  <a:lnTo>
                    <a:pt x="5139" y="440"/>
                  </a:lnTo>
                  <a:lnTo>
                    <a:pt x="5128" y="444"/>
                  </a:lnTo>
                  <a:lnTo>
                    <a:pt x="5119" y="450"/>
                  </a:lnTo>
                  <a:lnTo>
                    <a:pt x="5109" y="457"/>
                  </a:lnTo>
                  <a:lnTo>
                    <a:pt x="5105" y="462"/>
                  </a:lnTo>
                  <a:lnTo>
                    <a:pt x="5101" y="466"/>
                  </a:lnTo>
                  <a:lnTo>
                    <a:pt x="5097" y="470"/>
                  </a:lnTo>
                  <a:lnTo>
                    <a:pt x="5094" y="475"/>
                  </a:lnTo>
                  <a:lnTo>
                    <a:pt x="5090" y="480"/>
                  </a:lnTo>
                  <a:lnTo>
                    <a:pt x="5088" y="486"/>
                  </a:lnTo>
                  <a:lnTo>
                    <a:pt x="5084" y="491"/>
                  </a:lnTo>
                  <a:lnTo>
                    <a:pt x="5082" y="497"/>
                  </a:lnTo>
                  <a:lnTo>
                    <a:pt x="5077" y="508"/>
                  </a:lnTo>
                  <a:lnTo>
                    <a:pt x="5073" y="520"/>
                  </a:lnTo>
                  <a:lnTo>
                    <a:pt x="5071" y="533"/>
                  </a:lnTo>
                  <a:lnTo>
                    <a:pt x="5070" y="548"/>
                  </a:lnTo>
                  <a:lnTo>
                    <a:pt x="5070" y="562"/>
                  </a:lnTo>
                  <a:lnTo>
                    <a:pt x="5070" y="576"/>
                  </a:lnTo>
                  <a:lnTo>
                    <a:pt x="5071" y="590"/>
                  </a:lnTo>
                  <a:lnTo>
                    <a:pt x="5072" y="596"/>
                  </a:lnTo>
                  <a:lnTo>
                    <a:pt x="5073" y="604"/>
                  </a:lnTo>
                  <a:lnTo>
                    <a:pt x="5077" y="615"/>
                  </a:lnTo>
                  <a:lnTo>
                    <a:pt x="5082" y="627"/>
                  </a:lnTo>
                  <a:lnTo>
                    <a:pt x="5088" y="638"/>
                  </a:lnTo>
                  <a:lnTo>
                    <a:pt x="5094" y="649"/>
                  </a:lnTo>
                  <a:lnTo>
                    <a:pt x="5101" y="657"/>
                  </a:lnTo>
                  <a:lnTo>
                    <a:pt x="5109" y="665"/>
                  </a:lnTo>
                  <a:lnTo>
                    <a:pt x="5119" y="674"/>
                  </a:lnTo>
                  <a:lnTo>
                    <a:pt x="5123" y="676"/>
                  </a:lnTo>
                  <a:lnTo>
                    <a:pt x="5128" y="680"/>
                  </a:lnTo>
                  <a:lnTo>
                    <a:pt x="5133" y="682"/>
                  </a:lnTo>
                  <a:lnTo>
                    <a:pt x="5139" y="684"/>
                  </a:lnTo>
                  <a:lnTo>
                    <a:pt x="5149" y="689"/>
                  </a:lnTo>
                  <a:lnTo>
                    <a:pt x="5162" y="691"/>
                  </a:lnTo>
                  <a:lnTo>
                    <a:pt x="5168" y="693"/>
                  </a:lnTo>
                  <a:lnTo>
                    <a:pt x="5174" y="694"/>
                  </a:lnTo>
                  <a:lnTo>
                    <a:pt x="5189" y="695"/>
                  </a:lnTo>
                  <a:lnTo>
                    <a:pt x="5202" y="694"/>
                  </a:lnTo>
                  <a:lnTo>
                    <a:pt x="5208" y="693"/>
                  </a:lnTo>
                  <a:lnTo>
                    <a:pt x="5215" y="691"/>
                  </a:lnTo>
                  <a:lnTo>
                    <a:pt x="5227" y="689"/>
                  </a:lnTo>
                  <a:lnTo>
                    <a:pt x="5237" y="684"/>
                  </a:lnTo>
                  <a:lnTo>
                    <a:pt x="5243" y="682"/>
                  </a:lnTo>
                  <a:lnTo>
                    <a:pt x="5248" y="680"/>
                  </a:lnTo>
                  <a:lnTo>
                    <a:pt x="5258" y="674"/>
                  </a:lnTo>
                  <a:lnTo>
                    <a:pt x="5267" y="665"/>
                  </a:lnTo>
                  <a:lnTo>
                    <a:pt x="5274" y="657"/>
                  </a:lnTo>
                  <a:lnTo>
                    <a:pt x="5278" y="653"/>
                  </a:lnTo>
                  <a:lnTo>
                    <a:pt x="5281" y="649"/>
                  </a:lnTo>
                  <a:lnTo>
                    <a:pt x="5285" y="644"/>
                  </a:lnTo>
                  <a:lnTo>
                    <a:pt x="5288" y="638"/>
                  </a:lnTo>
                  <a:lnTo>
                    <a:pt x="5291" y="633"/>
                  </a:lnTo>
                  <a:lnTo>
                    <a:pt x="5293" y="627"/>
                  </a:lnTo>
                  <a:lnTo>
                    <a:pt x="5298" y="615"/>
                  </a:lnTo>
                  <a:lnTo>
                    <a:pt x="5302" y="604"/>
                  </a:lnTo>
                  <a:lnTo>
                    <a:pt x="5304" y="590"/>
                  </a:lnTo>
                  <a:lnTo>
                    <a:pt x="5305" y="576"/>
                  </a:lnTo>
                  <a:lnTo>
                    <a:pt x="5306" y="562"/>
                  </a:lnTo>
                  <a:close/>
                  <a:moveTo>
                    <a:pt x="5423" y="1036"/>
                  </a:moveTo>
                  <a:lnTo>
                    <a:pt x="5506" y="937"/>
                  </a:lnTo>
                  <a:lnTo>
                    <a:pt x="5515" y="946"/>
                  </a:lnTo>
                  <a:lnTo>
                    <a:pt x="5526" y="952"/>
                  </a:lnTo>
                  <a:lnTo>
                    <a:pt x="5531" y="954"/>
                  </a:lnTo>
                  <a:lnTo>
                    <a:pt x="5536" y="955"/>
                  </a:lnTo>
                  <a:lnTo>
                    <a:pt x="5540" y="956"/>
                  </a:lnTo>
                  <a:lnTo>
                    <a:pt x="5546" y="956"/>
                  </a:lnTo>
                  <a:lnTo>
                    <a:pt x="5555" y="956"/>
                  </a:lnTo>
                  <a:lnTo>
                    <a:pt x="5563" y="954"/>
                  </a:lnTo>
                  <a:lnTo>
                    <a:pt x="5569" y="951"/>
                  </a:lnTo>
                  <a:lnTo>
                    <a:pt x="5572" y="948"/>
                  </a:lnTo>
                  <a:lnTo>
                    <a:pt x="5575" y="946"/>
                  </a:lnTo>
                  <a:lnTo>
                    <a:pt x="5578" y="940"/>
                  </a:lnTo>
                  <a:lnTo>
                    <a:pt x="5582" y="933"/>
                  </a:lnTo>
                  <a:lnTo>
                    <a:pt x="5582" y="929"/>
                  </a:lnTo>
                  <a:lnTo>
                    <a:pt x="5583" y="924"/>
                  </a:lnTo>
                  <a:lnTo>
                    <a:pt x="5584" y="915"/>
                  </a:lnTo>
                  <a:lnTo>
                    <a:pt x="5584" y="297"/>
                  </a:lnTo>
                  <a:lnTo>
                    <a:pt x="5749" y="297"/>
                  </a:lnTo>
                  <a:lnTo>
                    <a:pt x="5749" y="909"/>
                  </a:lnTo>
                  <a:lnTo>
                    <a:pt x="5749" y="920"/>
                  </a:lnTo>
                  <a:lnTo>
                    <a:pt x="5748" y="930"/>
                  </a:lnTo>
                  <a:lnTo>
                    <a:pt x="5747" y="941"/>
                  </a:lnTo>
                  <a:lnTo>
                    <a:pt x="5746" y="952"/>
                  </a:lnTo>
                  <a:lnTo>
                    <a:pt x="5745" y="961"/>
                  </a:lnTo>
                  <a:lnTo>
                    <a:pt x="5742" y="971"/>
                  </a:lnTo>
                  <a:lnTo>
                    <a:pt x="5740" y="980"/>
                  </a:lnTo>
                  <a:lnTo>
                    <a:pt x="5738" y="990"/>
                  </a:lnTo>
                  <a:lnTo>
                    <a:pt x="5734" y="998"/>
                  </a:lnTo>
                  <a:lnTo>
                    <a:pt x="5730" y="1006"/>
                  </a:lnTo>
                  <a:lnTo>
                    <a:pt x="5727" y="1015"/>
                  </a:lnTo>
                  <a:lnTo>
                    <a:pt x="5722" y="1022"/>
                  </a:lnTo>
                  <a:lnTo>
                    <a:pt x="5717" y="1029"/>
                  </a:lnTo>
                  <a:lnTo>
                    <a:pt x="5713" y="1036"/>
                  </a:lnTo>
                  <a:lnTo>
                    <a:pt x="5707" y="1043"/>
                  </a:lnTo>
                  <a:lnTo>
                    <a:pt x="5702" y="1049"/>
                  </a:lnTo>
                  <a:lnTo>
                    <a:pt x="5695" y="1055"/>
                  </a:lnTo>
                  <a:lnTo>
                    <a:pt x="5689" y="1061"/>
                  </a:lnTo>
                  <a:lnTo>
                    <a:pt x="5675" y="1071"/>
                  </a:lnTo>
                  <a:lnTo>
                    <a:pt x="5659" y="1079"/>
                  </a:lnTo>
                  <a:lnTo>
                    <a:pt x="5651" y="1084"/>
                  </a:lnTo>
                  <a:lnTo>
                    <a:pt x="5643" y="1086"/>
                  </a:lnTo>
                  <a:lnTo>
                    <a:pt x="5625" y="1092"/>
                  </a:lnTo>
                  <a:lnTo>
                    <a:pt x="5615" y="1094"/>
                  </a:lnTo>
                  <a:lnTo>
                    <a:pt x="5604" y="1096"/>
                  </a:lnTo>
                  <a:lnTo>
                    <a:pt x="5595" y="1098"/>
                  </a:lnTo>
                  <a:lnTo>
                    <a:pt x="5584" y="1098"/>
                  </a:lnTo>
                  <a:lnTo>
                    <a:pt x="5574" y="1099"/>
                  </a:lnTo>
                  <a:lnTo>
                    <a:pt x="5562" y="1099"/>
                  </a:lnTo>
                  <a:lnTo>
                    <a:pt x="5550" y="1099"/>
                  </a:lnTo>
                  <a:lnTo>
                    <a:pt x="5539" y="1098"/>
                  </a:lnTo>
                  <a:lnTo>
                    <a:pt x="5528" y="1096"/>
                  </a:lnTo>
                  <a:lnTo>
                    <a:pt x="5518" y="1093"/>
                  </a:lnTo>
                  <a:lnTo>
                    <a:pt x="5507" y="1091"/>
                  </a:lnTo>
                  <a:lnTo>
                    <a:pt x="5498" y="1087"/>
                  </a:lnTo>
                  <a:lnTo>
                    <a:pt x="5488" y="1084"/>
                  </a:lnTo>
                  <a:lnTo>
                    <a:pt x="5479" y="1079"/>
                  </a:lnTo>
                  <a:lnTo>
                    <a:pt x="5462" y="1069"/>
                  </a:lnTo>
                  <a:lnTo>
                    <a:pt x="5454" y="1065"/>
                  </a:lnTo>
                  <a:lnTo>
                    <a:pt x="5446" y="1059"/>
                  </a:lnTo>
                  <a:lnTo>
                    <a:pt x="5439" y="1054"/>
                  </a:lnTo>
                  <a:lnTo>
                    <a:pt x="5433" y="1048"/>
                  </a:lnTo>
                  <a:lnTo>
                    <a:pt x="5429" y="1042"/>
                  </a:lnTo>
                  <a:lnTo>
                    <a:pt x="5423" y="1036"/>
                  </a:lnTo>
                  <a:close/>
                  <a:moveTo>
                    <a:pt x="5562" y="104"/>
                  </a:moveTo>
                  <a:lnTo>
                    <a:pt x="5562" y="93"/>
                  </a:lnTo>
                  <a:lnTo>
                    <a:pt x="5564" y="82"/>
                  </a:lnTo>
                  <a:lnTo>
                    <a:pt x="5565" y="77"/>
                  </a:lnTo>
                  <a:lnTo>
                    <a:pt x="5566" y="72"/>
                  </a:lnTo>
                  <a:lnTo>
                    <a:pt x="5570" y="63"/>
                  </a:lnTo>
                  <a:lnTo>
                    <a:pt x="5575" y="53"/>
                  </a:lnTo>
                  <a:lnTo>
                    <a:pt x="5581" y="45"/>
                  </a:lnTo>
                  <a:lnTo>
                    <a:pt x="5587" y="37"/>
                  </a:lnTo>
                  <a:lnTo>
                    <a:pt x="5590" y="33"/>
                  </a:lnTo>
                  <a:lnTo>
                    <a:pt x="5594" y="30"/>
                  </a:lnTo>
                  <a:lnTo>
                    <a:pt x="5601" y="22"/>
                  </a:lnTo>
                  <a:lnTo>
                    <a:pt x="5609" y="18"/>
                  </a:lnTo>
                  <a:lnTo>
                    <a:pt x="5618" y="12"/>
                  </a:lnTo>
                  <a:lnTo>
                    <a:pt x="5627" y="8"/>
                  </a:lnTo>
                  <a:lnTo>
                    <a:pt x="5637" y="5"/>
                  </a:lnTo>
                  <a:lnTo>
                    <a:pt x="5646" y="2"/>
                  </a:lnTo>
                  <a:lnTo>
                    <a:pt x="5657" y="1"/>
                  </a:lnTo>
                  <a:lnTo>
                    <a:pt x="5667" y="0"/>
                  </a:lnTo>
                  <a:lnTo>
                    <a:pt x="5677" y="1"/>
                  </a:lnTo>
                  <a:lnTo>
                    <a:pt x="5688" y="2"/>
                  </a:lnTo>
                  <a:lnTo>
                    <a:pt x="5697" y="5"/>
                  </a:lnTo>
                  <a:lnTo>
                    <a:pt x="5707" y="8"/>
                  </a:lnTo>
                  <a:lnTo>
                    <a:pt x="5716" y="12"/>
                  </a:lnTo>
                  <a:lnTo>
                    <a:pt x="5724" y="18"/>
                  </a:lnTo>
                  <a:lnTo>
                    <a:pt x="5733" y="22"/>
                  </a:lnTo>
                  <a:lnTo>
                    <a:pt x="5740" y="30"/>
                  </a:lnTo>
                  <a:lnTo>
                    <a:pt x="5747" y="37"/>
                  </a:lnTo>
                  <a:lnTo>
                    <a:pt x="5751" y="40"/>
                  </a:lnTo>
                  <a:lnTo>
                    <a:pt x="5753" y="45"/>
                  </a:lnTo>
                  <a:lnTo>
                    <a:pt x="5759" y="53"/>
                  </a:lnTo>
                  <a:lnTo>
                    <a:pt x="5763" y="63"/>
                  </a:lnTo>
                  <a:lnTo>
                    <a:pt x="5765" y="68"/>
                  </a:lnTo>
                  <a:lnTo>
                    <a:pt x="5766" y="72"/>
                  </a:lnTo>
                  <a:lnTo>
                    <a:pt x="5770" y="82"/>
                  </a:lnTo>
                  <a:lnTo>
                    <a:pt x="5771" y="93"/>
                  </a:lnTo>
                  <a:lnTo>
                    <a:pt x="5771" y="104"/>
                  </a:lnTo>
                  <a:lnTo>
                    <a:pt x="5771" y="115"/>
                  </a:lnTo>
                  <a:lnTo>
                    <a:pt x="5770" y="127"/>
                  </a:lnTo>
                  <a:lnTo>
                    <a:pt x="5768" y="132"/>
                  </a:lnTo>
                  <a:lnTo>
                    <a:pt x="5766" y="137"/>
                  </a:lnTo>
                  <a:lnTo>
                    <a:pt x="5763" y="147"/>
                  </a:lnTo>
                  <a:lnTo>
                    <a:pt x="5759" y="156"/>
                  </a:lnTo>
                  <a:lnTo>
                    <a:pt x="5755" y="160"/>
                  </a:lnTo>
                  <a:lnTo>
                    <a:pt x="5753" y="165"/>
                  </a:lnTo>
                  <a:lnTo>
                    <a:pt x="5747" y="172"/>
                  </a:lnTo>
                  <a:lnTo>
                    <a:pt x="5740" y="180"/>
                  </a:lnTo>
                  <a:lnTo>
                    <a:pt x="5733" y="186"/>
                  </a:lnTo>
                  <a:lnTo>
                    <a:pt x="5724" y="192"/>
                  </a:lnTo>
                  <a:lnTo>
                    <a:pt x="5716" y="197"/>
                  </a:lnTo>
                  <a:lnTo>
                    <a:pt x="5707" y="202"/>
                  </a:lnTo>
                  <a:lnTo>
                    <a:pt x="5697" y="205"/>
                  </a:lnTo>
                  <a:lnTo>
                    <a:pt x="5688" y="208"/>
                  </a:lnTo>
                  <a:lnTo>
                    <a:pt x="5677" y="209"/>
                  </a:lnTo>
                  <a:lnTo>
                    <a:pt x="5667" y="209"/>
                  </a:lnTo>
                  <a:lnTo>
                    <a:pt x="5657" y="209"/>
                  </a:lnTo>
                  <a:lnTo>
                    <a:pt x="5646" y="208"/>
                  </a:lnTo>
                  <a:lnTo>
                    <a:pt x="5637" y="205"/>
                  </a:lnTo>
                  <a:lnTo>
                    <a:pt x="5627" y="202"/>
                  </a:lnTo>
                  <a:lnTo>
                    <a:pt x="5618" y="197"/>
                  </a:lnTo>
                  <a:lnTo>
                    <a:pt x="5609" y="192"/>
                  </a:lnTo>
                  <a:lnTo>
                    <a:pt x="5601" y="186"/>
                  </a:lnTo>
                  <a:lnTo>
                    <a:pt x="5594" y="180"/>
                  </a:lnTo>
                  <a:lnTo>
                    <a:pt x="5587" y="172"/>
                  </a:lnTo>
                  <a:lnTo>
                    <a:pt x="5581" y="165"/>
                  </a:lnTo>
                  <a:lnTo>
                    <a:pt x="5575" y="156"/>
                  </a:lnTo>
                  <a:lnTo>
                    <a:pt x="5572" y="152"/>
                  </a:lnTo>
                  <a:lnTo>
                    <a:pt x="5570" y="147"/>
                  </a:lnTo>
                  <a:lnTo>
                    <a:pt x="5566" y="137"/>
                  </a:lnTo>
                  <a:lnTo>
                    <a:pt x="5565" y="132"/>
                  </a:lnTo>
                  <a:lnTo>
                    <a:pt x="5564" y="127"/>
                  </a:lnTo>
                  <a:lnTo>
                    <a:pt x="5562" y="115"/>
                  </a:lnTo>
                  <a:lnTo>
                    <a:pt x="5562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312024" y="1412875"/>
            <a:ext cx="4968552" cy="1944688"/>
          </a:xfrm>
        </p:spPr>
        <p:txBody>
          <a:bodyPr anchor="b"/>
          <a:lstStyle>
            <a:lvl1pPr algn="ctr">
              <a:defRPr sz="420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311776" y="3500438"/>
            <a:ext cx="4968800" cy="1944686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97867593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4" y="2800951"/>
            <a:ext cx="10801351" cy="2933099"/>
          </a:xfrm>
        </p:spPr>
        <p:txBody>
          <a:bodyPr anchor="t"/>
          <a:lstStyle>
            <a:lvl3pPr>
              <a:spcAft>
                <a:spcPts val="200"/>
              </a:spcAft>
              <a:defRPr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711877" y="2018004"/>
            <a:ext cx="10801349" cy="431627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accent1"/>
                </a:solidFill>
                <a:latin typeface="Gill Sans SemiBold" panose="020B0502020104020203" pitchFamily="34" charset="-79"/>
                <a:ea typeface="Verdana" panose="020B0604030504040204" pitchFamily="34" charset="0"/>
                <a:cs typeface="Gill Sans SemiBold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54512669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5548006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4" y="2421309"/>
            <a:ext cx="10801351" cy="3312742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95251" y="1700808"/>
            <a:ext cx="10801349" cy="43162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10475687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76120" y="0"/>
            <a:ext cx="501588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95325" y="2133601"/>
            <a:ext cx="6264275" cy="359965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700746" y="6148335"/>
            <a:ext cx="2476805" cy="270000"/>
            <a:chOff x="5268913" y="3048000"/>
            <a:chExt cx="4703762" cy="512763"/>
          </a:xfrm>
        </p:grpSpPr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95325" y="692695"/>
            <a:ext cx="6264275" cy="144090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60842971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/ mir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-13214"/>
            <a:ext cx="501588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234077" y="2133601"/>
            <a:ext cx="6264275" cy="359965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9019795" y="6154021"/>
            <a:ext cx="2476805" cy="270000"/>
            <a:chOff x="5268913" y="3048000"/>
            <a:chExt cx="4703762" cy="512763"/>
          </a:xfrm>
        </p:grpSpPr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241580" y="692695"/>
            <a:ext cx="6264275" cy="144090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45997705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95325" y="1700212"/>
            <a:ext cx="10801350" cy="4033043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0065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Koko </a:t>
            </a:r>
            <a:r>
              <a:rPr lang="en-US" err="1"/>
              <a:t>dian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. 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 </a:t>
            </a:r>
            <a:r>
              <a:rPr lang="en-US" err="1"/>
              <a:t>napsauttamalla</a:t>
            </a:r>
            <a:r>
              <a:rPr lang="en-US"/>
              <a:t> </a:t>
            </a:r>
            <a:r>
              <a:rPr lang="en-US" err="1"/>
              <a:t>kuvaketta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8122278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Koko </a:t>
            </a:r>
            <a:r>
              <a:rPr lang="en-US" err="1"/>
              <a:t>dian</a:t>
            </a:r>
            <a:r>
              <a:rPr lang="en-US"/>
              <a:t> video. </a:t>
            </a:r>
            <a:r>
              <a:rPr lang="en-US" err="1"/>
              <a:t>Lisää</a:t>
            </a:r>
            <a:r>
              <a:rPr lang="en-US"/>
              <a:t> video </a:t>
            </a:r>
            <a:r>
              <a:rPr lang="en-US" err="1"/>
              <a:t>klikkaamalla</a:t>
            </a:r>
            <a:r>
              <a:rPr lang="en-US"/>
              <a:t> </a:t>
            </a:r>
            <a:r>
              <a:rPr lang="en-US" err="1"/>
              <a:t>kuvaketta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1298492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95325" y="2133601"/>
            <a:ext cx="6264275" cy="359965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7175500" y="692694"/>
            <a:ext cx="4321100" cy="5040561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</p:spPr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5325" y="692695"/>
            <a:ext cx="6264275" cy="144090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16484743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95325" y="2133601"/>
            <a:ext cx="6264275" cy="359965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6"/>
          </p:nvPr>
        </p:nvSpPr>
        <p:spPr>
          <a:xfrm>
            <a:off x="7163272" y="692694"/>
            <a:ext cx="4333328" cy="5040561"/>
          </a:xfrm>
        </p:spPr>
        <p:txBody>
          <a:bodyPr/>
          <a:lstStyle/>
          <a:p>
            <a:r>
              <a:rPr lang="fi-FI"/>
              <a:t>Lisää SmartArt-kuva napsauttamalla kuvaketta</a:t>
            </a: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</p:spPr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5325" y="692695"/>
            <a:ext cx="6264275" cy="144090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40631640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95325" y="1773238"/>
            <a:ext cx="5113338" cy="39608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0016" y="1773238"/>
            <a:ext cx="5262842" cy="39608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0371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. and Content / Hahm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4" y="2800951"/>
            <a:ext cx="7026275" cy="2933099"/>
          </a:xfrm>
        </p:spPr>
        <p:txBody>
          <a:bodyPr anchor="t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711877" y="2018004"/>
            <a:ext cx="10801349" cy="431627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accent1"/>
                </a:solidFill>
                <a:latin typeface="Gill Sans SemiBold" panose="020B0502020104020203" pitchFamily="34" charset="-79"/>
                <a:ea typeface="Verdana" panose="020B0604030504040204" pitchFamily="34" charset="0"/>
                <a:cs typeface="Gill Sans SemiBold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7828F92-17EA-9FB7-AFB5-A6F30710C3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57" y="2959589"/>
            <a:ext cx="6931965" cy="3898411"/>
          </a:xfrm>
          <a:prstGeom prst="rect">
            <a:avLst/>
          </a:prstGeom>
        </p:spPr>
      </p:pic>
      <p:grpSp>
        <p:nvGrpSpPr>
          <p:cNvPr id="5" name="Group 8">
            <a:extLst>
              <a:ext uri="{FF2B5EF4-FFF2-40B4-BE49-F238E27FC236}">
                <a16:creationId xmlns:a16="http://schemas.microsoft.com/office/drawing/2014/main" id="{50782B11-87DD-0045-899B-92D1DE1A011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0746" y="6148335"/>
            <a:ext cx="2476805" cy="270000"/>
            <a:chOff x="5268913" y="3048000"/>
            <a:chExt cx="4703762" cy="512763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CF3CD91E-CD38-B675-6AB1-AC723362C2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50E4B567-FB34-4FB2-50A2-C3F9C5E2FF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46511769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16" y="1773237"/>
            <a:ext cx="5114947" cy="35961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007" y="1773237"/>
            <a:ext cx="5328667" cy="35961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95325" y="2420888"/>
            <a:ext cx="5113338" cy="331316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0016" y="2420888"/>
            <a:ext cx="5262842" cy="331316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87233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271464" y="2276872"/>
            <a:ext cx="9649072" cy="1800671"/>
          </a:xfrm>
        </p:spPr>
        <p:txBody>
          <a:bodyPr anchor="ctr" anchorCtr="0"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Väliotsikko</a:t>
            </a:r>
          </a:p>
        </p:txBody>
      </p:sp>
      <p:sp>
        <p:nvSpPr>
          <p:cNvPr id="10" name="Freeform 27"/>
          <p:cNvSpPr>
            <a:spLocks noChangeAspect="1" noEditPoints="1"/>
          </p:cNvSpPr>
          <p:nvPr userDrawn="1"/>
        </p:nvSpPr>
        <p:spPr bwMode="auto">
          <a:xfrm>
            <a:off x="10158559" y="6165304"/>
            <a:ext cx="1338041" cy="234000"/>
          </a:xfrm>
          <a:custGeom>
            <a:avLst/>
            <a:gdLst>
              <a:gd name="T0" fmla="*/ 6793 w 6999"/>
              <a:gd name="T1" fmla="*/ 252 h 1223"/>
              <a:gd name="T2" fmla="*/ 6848 w 6999"/>
              <a:gd name="T3" fmla="*/ 97 h 1223"/>
              <a:gd name="T4" fmla="*/ 6997 w 6999"/>
              <a:gd name="T5" fmla="*/ 175 h 1223"/>
              <a:gd name="T6" fmla="*/ 6917 w 6999"/>
              <a:gd name="T7" fmla="*/ 304 h 1223"/>
              <a:gd name="T8" fmla="*/ 431 w 6999"/>
              <a:gd name="T9" fmla="*/ 385 h 1223"/>
              <a:gd name="T10" fmla="*/ 460 w 6999"/>
              <a:gd name="T11" fmla="*/ 712 h 1223"/>
              <a:gd name="T12" fmla="*/ 1187 w 6999"/>
              <a:gd name="T13" fmla="*/ 657 h 1223"/>
              <a:gd name="T14" fmla="*/ 1516 w 6999"/>
              <a:gd name="T15" fmla="*/ 574 h 1223"/>
              <a:gd name="T16" fmla="*/ 2050 w 6999"/>
              <a:gd name="T17" fmla="*/ 963 h 1223"/>
              <a:gd name="T18" fmla="*/ 2351 w 6999"/>
              <a:gd name="T19" fmla="*/ 592 h 1223"/>
              <a:gd name="T20" fmla="*/ 2231 w 6999"/>
              <a:gd name="T21" fmla="*/ 634 h 1223"/>
              <a:gd name="T22" fmla="*/ 2678 w 6999"/>
              <a:gd name="T23" fmla="*/ 919 h 1223"/>
              <a:gd name="T24" fmla="*/ 2702 w 6999"/>
              <a:gd name="T25" fmla="*/ 756 h 1223"/>
              <a:gd name="T26" fmla="*/ 2861 w 6999"/>
              <a:gd name="T27" fmla="*/ 804 h 1223"/>
              <a:gd name="T28" fmla="*/ 2813 w 6999"/>
              <a:gd name="T29" fmla="*/ 945 h 1223"/>
              <a:gd name="T30" fmla="*/ 3265 w 6999"/>
              <a:gd name="T31" fmla="*/ 398 h 1223"/>
              <a:gd name="T32" fmla="*/ 3492 w 6999"/>
              <a:gd name="T33" fmla="*/ 449 h 1223"/>
              <a:gd name="T34" fmla="*/ 3581 w 6999"/>
              <a:gd name="T35" fmla="*/ 705 h 1223"/>
              <a:gd name="T36" fmla="*/ 3450 w 6999"/>
              <a:gd name="T37" fmla="*/ 929 h 1223"/>
              <a:gd name="T38" fmla="*/ 3218 w 6999"/>
              <a:gd name="T39" fmla="*/ 931 h 1223"/>
              <a:gd name="T40" fmla="*/ 3371 w 6999"/>
              <a:gd name="T41" fmla="*/ 774 h 1223"/>
              <a:gd name="T42" fmla="*/ 3371 w 6999"/>
              <a:gd name="T43" fmla="*/ 577 h 1223"/>
              <a:gd name="T44" fmla="*/ 3202 w 6999"/>
              <a:gd name="T45" fmla="*/ 568 h 1223"/>
              <a:gd name="T46" fmla="*/ 3179 w 6999"/>
              <a:gd name="T47" fmla="*/ 754 h 1223"/>
              <a:gd name="T48" fmla="*/ 3752 w 6999"/>
              <a:gd name="T49" fmla="*/ 300 h 1223"/>
              <a:gd name="T50" fmla="*/ 3693 w 6999"/>
              <a:gd name="T51" fmla="*/ 155 h 1223"/>
              <a:gd name="T52" fmla="*/ 3846 w 6999"/>
              <a:gd name="T53" fmla="*/ 102 h 1223"/>
              <a:gd name="T54" fmla="*/ 3885 w 6999"/>
              <a:gd name="T55" fmla="*/ 261 h 1223"/>
              <a:gd name="T56" fmla="*/ 4198 w 6999"/>
              <a:gd name="T57" fmla="*/ 399 h 1223"/>
              <a:gd name="T58" fmla="*/ 4409 w 6999"/>
              <a:gd name="T59" fmla="*/ 392 h 1223"/>
              <a:gd name="T60" fmla="*/ 4586 w 6999"/>
              <a:gd name="T61" fmla="*/ 532 h 1223"/>
              <a:gd name="T62" fmla="*/ 4586 w 6999"/>
              <a:gd name="T63" fmla="*/ 815 h 1223"/>
              <a:gd name="T64" fmla="*/ 4399 w 6999"/>
              <a:gd name="T65" fmla="*/ 959 h 1223"/>
              <a:gd name="T66" fmla="*/ 4198 w 6999"/>
              <a:gd name="T67" fmla="*/ 1223 h 1223"/>
              <a:gd name="T68" fmla="*/ 4436 w 6999"/>
              <a:gd name="T69" fmla="*/ 697 h 1223"/>
              <a:gd name="T70" fmla="*/ 4344 w 6999"/>
              <a:gd name="T71" fmla="*/ 543 h 1223"/>
              <a:gd name="T72" fmla="*/ 4198 w 6999"/>
              <a:gd name="T73" fmla="*/ 631 h 1223"/>
              <a:gd name="T74" fmla="*/ 4261 w 6999"/>
              <a:gd name="T75" fmla="*/ 798 h 1223"/>
              <a:gd name="T76" fmla="*/ 5095 w 6999"/>
              <a:gd name="T77" fmla="*/ 295 h 1223"/>
              <a:gd name="T78" fmla="*/ 5049 w 6999"/>
              <a:gd name="T79" fmla="*/ 145 h 1223"/>
              <a:gd name="T80" fmla="*/ 5207 w 6999"/>
              <a:gd name="T81" fmla="*/ 107 h 1223"/>
              <a:gd name="T82" fmla="*/ 5234 w 6999"/>
              <a:gd name="T83" fmla="*/ 265 h 1223"/>
              <a:gd name="T84" fmla="*/ 5696 w 6999"/>
              <a:gd name="T85" fmla="*/ 591 h 1223"/>
              <a:gd name="T86" fmla="*/ 5547 w 6999"/>
              <a:gd name="T87" fmla="*/ 541 h 1223"/>
              <a:gd name="T88" fmla="*/ 5506 w 6999"/>
              <a:gd name="T89" fmla="*/ 403 h 1223"/>
              <a:gd name="T90" fmla="*/ 5784 w 6999"/>
              <a:gd name="T91" fmla="*/ 433 h 1223"/>
              <a:gd name="T92" fmla="*/ 5701 w 6999"/>
              <a:gd name="T93" fmla="*/ 949 h 1223"/>
              <a:gd name="T94" fmla="*/ 5514 w 6999"/>
              <a:gd name="T95" fmla="*/ 960 h 1223"/>
              <a:gd name="T96" fmla="*/ 5358 w 6999"/>
              <a:gd name="T97" fmla="*/ 852 h 1223"/>
              <a:gd name="T98" fmla="*/ 5396 w 6999"/>
              <a:gd name="T99" fmla="*/ 672 h 1223"/>
              <a:gd name="T100" fmla="*/ 5557 w 6999"/>
              <a:gd name="T101" fmla="*/ 728 h 1223"/>
              <a:gd name="T102" fmla="*/ 5533 w 6999"/>
              <a:gd name="T103" fmla="*/ 810 h 1223"/>
              <a:gd name="T104" fmla="*/ 5690 w 6999"/>
              <a:gd name="T105" fmla="*/ 787 h 1223"/>
              <a:gd name="T106" fmla="*/ 6009 w 6999"/>
              <a:gd name="T107" fmla="*/ 910 h 1223"/>
              <a:gd name="T108" fmla="*/ 6049 w 6999"/>
              <a:gd name="T109" fmla="*/ 751 h 1223"/>
              <a:gd name="T110" fmla="*/ 6203 w 6999"/>
              <a:gd name="T111" fmla="*/ 814 h 1223"/>
              <a:gd name="T112" fmla="*/ 6141 w 6999"/>
              <a:gd name="T113" fmla="*/ 949 h 1223"/>
              <a:gd name="T114" fmla="*/ 6394 w 6999"/>
              <a:gd name="T115" fmla="*/ 84 h 1223"/>
              <a:gd name="T116" fmla="*/ 6582 w 6999"/>
              <a:gd name="T117" fmla="*/ 1 h 1223"/>
              <a:gd name="T118" fmla="*/ 6620 w 6999"/>
              <a:gd name="T119" fmla="*/ 165 h 1223"/>
              <a:gd name="T120" fmla="*/ 6540 w 6999"/>
              <a:gd name="T121" fmla="*/ 399 h 1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99" h="1223">
                <a:moveTo>
                  <a:pt x="6802" y="949"/>
                </a:moveTo>
                <a:lnTo>
                  <a:pt x="6802" y="399"/>
                </a:lnTo>
                <a:lnTo>
                  <a:pt x="6976" y="399"/>
                </a:lnTo>
                <a:lnTo>
                  <a:pt x="6976" y="949"/>
                </a:lnTo>
                <a:lnTo>
                  <a:pt x="6802" y="949"/>
                </a:lnTo>
                <a:close/>
                <a:moveTo>
                  <a:pt x="6890" y="307"/>
                </a:moveTo>
                <a:lnTo>
                  <a:pt x="6878" y="307"/>
                </a:lnTo>
                <a:lnTo>
                  <a:pt x="6873" y="306"/>
                </a:lnTo>
                <a:lnTo>
                  <a:pt x="6867" y="305"/>
                </a:lnTo>
                <a:lnTo>
                  <a:pt x="6858" y="303"/>
                </a:lnTo>
                <a:lnTo>
                  <a:pt x="6848" y="300"/>
                </a:lnTo>
                <a:lnTo>
                  <a:pt x="6838" y="295"/>
                </a:lnTo>
                <a:lnTo>
                  <a:pt x="6829" y="290"/>
                </a:lnTo>
                <a:lnTo>
                  <a:pt x="6825" y="287"/>
                </a:lnTo>
                <a:lnTo>
                  <a:pt x="6821" y="283"/>
                </a:lnTo>
                <a:lnTo>
                  <a:pt x="6812" y="277"/>
                </a:lnTo>
                <a:lnTo>
                  <a:pt x="6805" y="269"/>
                </a:lnTo>
                <a:lnTo>
                  <a:pt x="6801" y="265"/>
                </a:lnTo>
                <a:lnTo>
                  <a:pt x="6798" y="261"/>
                </a:lnTo>
                <a:lnTo>
                  <a:pt x="6793" y="252"/>
                </a:lnTo>
                <a:lnTo>
                  <a:pt x="6788" y="242"/>
                </a:lnTo>
                <a:lnTo>
                  <a:pt x="6784" y="233"/>
                </a:lnTo>
                <a:lnTo>
                  <a:pt x="6782" y="222"/>
                </a:lnTo>
                <a:lnTo>
                  <a:pt x="6780" y="210"/>
                </a:lnTo>
                <a:lnTo>
                  <a:pt x="6780" y="204"/>
                </a:lnTo>
                <a:lnTo>
                  <a:pt x="6779" y="198"/>
                </a:lnTo>
                <a:lnTo>
                  <a:pt x="6780" y="186"/>
                </a:lnTo>
                <a:lnTo>
                  <a:pt x="6782" y="175"/>
                </a:lnTo>
                <a:lnTo>
                  <a:pt x="6784" y="164"/>
                </a:lnTo>
                <a:lnTo>
                  <a:pt x="6786" y="159"/>
                </a:lnTo>
                <a:lnTo>
                  <a:pt x="6788" y="155"/>
                </a:lnTo>
                <a:lnTo>
                  <a:pt x="6793" y="145"/>
                </a:lnTo>
                <a:lnTo>
                  <a:pt x="6798" y="136"/>
                </a:lnTo>
                <a:lnTo>
                  <a:pt x="6801" y="132"/>
                </a:lnTo>
                <a:lnTo>
                  <a:pt x="6805" y="128"/>
                </a:lnTo>
                <a:lnTo>
                  <a:pt x="6812" y="120"/>
                </a:lnTo>
                <a:lnTo>
                  <a:pt x="6821" y="113"/>
                </a:lnTo>
                <a:lnTo>
                  <a:pt x="6829" y="107"/>
                </a:lnTo>
                <a:lnTo>
                  <a:pt x="6838" y="102"/>
                </a:lnTo>
                <a:lnTo>
                  <a:pt x="6848" y="97"/>
                </a:lnTo>
                <a:lnTo>
                  <a:pt x="6852" y="96"/>
                </a:lnTo>
                <a:lnTo>
                  <a:pt x="6858" y="94"/>
                </a:lnTo>
                <a:lnTo>
                  <a:pt x="6867" y="92"/>
                </a:lnTo>
                <a:lnTo>
                  <a:pt x="6878" y="90"/>
                </a:lnTo>
                <a:lnTo>
                  <a:pt x="6890" y="90"/>
                </a:lnTo>
                <a:lnTo>
                  <a:pt x="6901" y="90"/>
                </a:lnTo>
                <a:lnTo>
                  <a:pt x="6906" y="91"/>
                </a:lnTo>
                <a:lnTo>
                  <a:pt x="6912" y="92"/>
                </a:lnTo>
                <a:lnTo>
                  <a:pt x="6922" y="94"/>
                </a:lnTo>
                <a:lnTo>
                  <a:pt x="6932" y="97"/>
                </a:lnTo>
                <a:lnTo>
                  <a:pt x="6942" y="102"/>
                </a:lnTo>
                <a:lnTo>
                  <a:pt x="6950" y="107"/>
                </a:lnTo>
                <a:lnTo>
                  <a:pt x="6959" y="113"/>
                </a:lnTo>
                <a:lnTo>
                  <a:pt x="6967" y="120"/>
                </a:lnTo>
                <a:lnTo>
                  <a:pt x="6974" y="128"/>
                </a:lnTo>
                <a:lnTo>
                  <a:pt x="6981" y="136"/>
                </a:lnTo>
                <a:lnTo>
                  <a:pt x="6986" y="145"/>
                </a:lnTo>
                <a:lnTo>
                  <a:pt x="6990" y="155"/>
                </a:lnTo>
                <a:lnTo>
                  <a:pt x="6994" y="164"/>
                </a:lnTo>
                <a:lnTo>
                  <a:pt x="6997" y="175"/>
                </a:lnTo>
                <a:lnTo>
                  <a:pt x="6998" y="181"/>
                </a:lnTo>
                <a:lnTo>
                  <a:pt x="6998" y="186"/>
                </a:lnTo>
                <a:lnTo>
                  <a:pt x="6999" y="191"/>
                </a:lnTo>
                <a:lnTo>
                  <a:pt x="6999" y="198"/>
                </a:lnTo>
                <a:lnTo>
                  <a:pt x="6999" y="204"/>
                </a:lnTo>
                <a:lnTo>
                  <a:pt x="6998" y="210"/>
                </a:lnTo>
                <a:lnTo>
                  <a:pt x="6997" y="222"/>
                </a:lnTo>
                <a:lnTo>
                  <a:pt x="6994" y="233"/>
                </a:lnTo>
                <a:lnTo>
                  <a:pt x="6990" y="242"/>
                </a:lnTo>
                <a:lnTo>
                  <a:pt x="6986" y="252"/>
                </a:lnTo>
                <a:lnTo>
                  <a:pt x="6981" y="261"/>
                </a:lnTo>
                <a:lnTo>
                  <a:pt x="6977" y="265"/>
                </a:lnTo>
                <a:lnTo>
                  <a:pt x="6974" y="269"/>
                </a:lnTo>
                <a:lnTo>
                  <a:pt x="6967" y="277"/>
                </a:lnTo>
                <a:lnTo>
                  <a:pt x="6959" y="283"/>
                </a:lnTo>
                <a:lnTo>
                  <a:pt x="6950" y="290"/>
                </a:lnTo>
                <a:lnTo>
                  <a:pt x="6942" y="295"/>
                </a:lnTo>
                <a:lnTo>
                  <a:pt x="6932" y="300"/>
                </a:lnTo>
                <a:lnTo>
                  <a:pt x="6922" y="303"/>
                </a:lnTo>
                <a:lnTo>
                  <a:pt x="6917" y="304"/>
                </a:lnTo>
                <a:lnTo>
                  <a:pt x="6912" y="305"/>
                </a:lnTo>
                <a:lnTo>
                  <a:pt x="6901" y="307"/>
                </a:lnTo>
                <a:lnTo>
                  <a:pt x="6890" y="307"/>
                </a:lnTo>
                <a:close/>
                <a:moveTo>
                  <a:pt x="254" y="963"/>
                </a:moveTo>
                <a:lnTo>
                  <a:pt x="0" y="399"/>
                </a:lnTo>
                <a:lnTo>
                  <a:pt x="192" y="399"/>
                </a:lnTo>
                <a:lnTo>
                  <a:pt x="255" y="555"/>
                </a:lnTo>
                <a:lnTo>
                  <a:pt x="265" y="581"/>
                </a:lnTo>
                <a:lnTo>
                  <a:pt x="270" y="594"/>
                </a:lnTo>
                <a:lnTo>
                  <a:pt x="274" y="608"/>
                </a:lnTo>
                <a:lnTo>
                  <a:pt x="282" y="634"/>
                </a:lnTo>
                <a:lnTo>
                  <a:pt x="289" y="657"/>
                </a:lnTo>
                <a:lnTo>
                  <a:pt x="295" y="679"/>
                </a:lnTo>
                <a:lnTo>
                  <a:pt x="301" y="657"/>
                </a:lnTo>
                <a:lnTo>
                  <a:pt x="309" y="634"/>
                </a:lnTo>
                <a:lnTo>
                  <a:pt x="318" y="607"/>
                </a:lnTo>
                <a:lnTo>
                  <a:pt x="328" y="580"/>
                </a:lnTo>
                <a:lnTo>
                  <a:pt x="334" y="568"/>
                </a:lnTo>
                <a:lnTo>
                  <a:pt x="340" y="555"/>
                </a:lnTo>
                <a:lnTo>
                  <a:pt x="431" y="385"/>
                </a:lnTo>
                <a:lnTo>
                  <a:pt x="443" y="385"/>
                </a:lnTo>
                <a:lnTo>
                  <a:pt x="539" y="555"/>
                </a:lnTo>
                <a:lnTo>
                  <a:pt x="548" y="574"/>
                </a:lnTo>
                <a:lnTo>
                  <a:pt x="555" y="592"/>
                </a:lnTo>
                <a:lnTo>
                  <a:pt x="563" y="610"/>
                </a:lnTo>
                <a:lnTo>
                  <a:pt x="570" y="630"/>
                </a:lnTo>
                <a:lnTo>
                  <a:pt x="581" y="662"/>
                </a:lnTo>
                <a:lnTo>
                  <a:pt x="586" y="679"/>
                </a:lnTo>
                <a:lnTo>
                  <a:pt x="599" y="632"/>
                </a:lnTo>
                <a:lnTo>
                  <a:pt x="606" y="613"/>
                </a:lnTo>
                <a:lnTo>
                  <a:pt x="612" y="593"/>
                </a:lnTo>
                <a:lnTo>
                  <a:pt x="619" y="574"/>
                </a:lnTo>
                <a:lnTo>
                  <a:pt x="626" y="555"/>
                </a:lnTo>
                <a:lnTo>
                  <a:pt x="690" y="399"/>
                </a:lnTo>
                <a:lnTo>
                  <a:pt x="864" y="399"/>
                </a:lnTo>
                <a:lnTo>
                  <a:pt x="608" y="963"/>
                </a:lnTo>
                <a:lnTo>
                  <a:pt x="593" y="963"/>
                </a:lnTo>
                <a:lnTo>
                  <a:pt x="474" y="742"/>
                </a:lnTo>
                <a:lnTo>
                  <a:pt x="467" y="727"/>
                </a:lnTo>
                <a:lnTo>
                  <a:pt x="460" y="712"/>
                </a:lnTo>
                <a:lnTo>
                  <a:pt x="454" y="696"/>
                </a:lnTo>
                <a:lnTo>
                  <a:pt x="448" y="679"/>
                </a:lnTo>
                <a:lnTo>
                  <a:pt x="440" y="650"/>
                </a:lnTo>
                <a:lnTo>
                  <a:pt x="435" y="634"/>
                </a:lnTo>
                <a:lnTo>
                  <a:pt x="421" y="677"/>
                </a:lnTo>
                <a:lnTo>
                  <a:pt x="416" y="695"/>
                </a:lnTo>
                <a:lnTo>
                  <a:pt x="409" y="712"/>
                </a:lnTo>
                <a:lnTo>
                  <a:pt x="402" y="727"/>
                </a:lnTo>
                <a:lnTo>
                  <a:pt x="394" y="742"/>
                </a:lnTo>
                <a:lnTo>
                  <a:pt x="268" y="963"/>
                </a:lnTo>
                <a:lnTo>
                  <a:pt x="254" y="963"/>
                </a:lnTo>
                <a:close/>
                <a:moveTo>
                  <a:pt x="1151" y="963"/>
                </a:moveTo>
                <a:lnTo>
                  <a:pt x="899" y="399"/>
                </a:lnTo>
                <a:lnTo>
                  <a:pt x="1090" y="399"/>
                </a:lnTo>
                <a:lnTo>
                  <a:pt x="1154" y="555"/>
                </a:lnTo>
                <a:lnTo>
                  <a:pt x="1163" y="581"/>
                </a:lnTo>
                <a:lnTo>
                  <a:pt x="1168" y="594"/>
                </a:lnTo>
                <a:lnTo>
                  <a:pt x="1172" y="608"/>
                </a:lnTo>
                <a:lnTo>
                  <a:pt x="1181" y="634"/>
                </a:lnTo>
                <a:lnTo>
                  <a:pt x="1187" y="657"/>
                </a:lnTo>
                <a:lnTo>
                  <a:pt x="1194" y="679"/>
                </a:lnTo>
                <a:lnTo>
                  <a:pt x="1199" y="657"/>
                </a:lnTo>
                <a:lnTo>
                  <a:pt x="1206" y="634"/>
                </a:lnTo>
                <a:lnTo>
                  <a:pt x="1216" y="607"/>
                </a:lnTo>
                <a:lnTo>
                  <a:pt x="1226" y="580"/>
                </a:lnTo>
                <a:lnTo>
                  <a:pt x="1232" y="568"/>
                </a:lnTo>
                <a:lnTo>
                  <a:pt x="1238" y="555"/>
                </a:lnTo>
                <a:lnTo>
                  <a:pt x="1329" y="385"/>
                </a:lnTo>
                <a:lnTo>
                  <a:pt x="1341" y="385"/>
                </a:lnTo>
                <a:lnTo>
                  <a:pt x="1437" y="555"/>
                </a:lnTo>
                <a:lnTo>
                  <a:pt x="1445" y="574"/>
                </a:lnTo>
                <a:lnTo>
                  <a:pt x="1454" y="592"/>
                </a:lnTo>
                <a:lnTo>
                  <a:pt x="1461" y="610"/>
                </a:lnTo>
                <a:lnTo>
                  <a:pt x="1468" y="630"/>
                </a:lnTo>
                <a:lnTo>
                  <a:pt x="1479" y="662"/>
                </a:lnTo>
                <a:lnTo>
                  <a:pt x="1484" y="679"/>
                </a:lnTo>
                <a:lnTo>
                  <a:pt x="1497" y="632"/>
                </a:lnTo>
                <a:lnTo>
                  <a:pt x="1503" y="613"/>
                </a:lnTo>
                <a:lnTo>
                  <a:pt x="1510" y="593"/>
                </a:lnTo>
                <a:lnTo>
                  <a:pt x="1516" y="574"/>
                </a:lnTo>
                <a:lnTo>
                  <a:pt x="1524" y="555"/>
                </a:lnTo>
                <a:lnTo>
                  <a:pt x="1589" y="399"/>
                </a:lnTo>
                <a:lnTo>
                  <a:pt x="1763" y="399"/>
                </a:lnTo>
                <a:lnTo>
                  <a:pt x="1507" y="963"/>
                </a:lnTo>
                <a:lnTo>
                  <a:pt x="1491" y="963"/>
                </a:lnTo>
                <a:lnTo>
                  <a:pt x="1372" y="742"/>
                </a:lnTo>
                <a:lnTo>
                  <a:pt x="1364" y="727"/>
                </a:lnTo>
                <a:lnTo>
                  <a:pt x="1358" y="712"/>
                </a:lnTo>
                <a:lnTo>
                  <a:pt x="1351" y="696"/>
                </a:lnTo>
                <a:lnTo>
                  <a:pt x="1346" y="679"/>
                </a:lnTo>
                <a:lnTo>
                  <a:pt x="1338" y="650"/>
                </a:lnTo>
                <a:lnTo>
                  <a:pt x="1334" y="634"/>
                </a:lnTo>
                <a:lnTo>
                  <a:pt x="1320" y="677"/>
                </a:lnTo>
                <a:lnTo>
                  <a:pt x="1313" y="695"/>
                </a:lnTo>
                <a:lnTo>
                  <a:pt x="1307" y="712"/>
                </a:lnTo>
                <a:lnTo>
                  <a:pt x="1300" y="727"/>
                </a:lnTo>
                <a:lnTo>
                  <a:pt x="1293" y="742"/>
                </a:lnTo>
                <a:lnTo>
                  <a:pt x="1167" y="963"/>
                </a:lnTo>
                <a:lnTo>
                  <a:pt x="1151" y="963"/>
                </a:lnTo>
                <a:close/>
                <a:moveTo>
                  <a:pt x="2050" y="963"/>
                </a:moveTo>
                <a:lnTo>
                  <a:pt x="1796" y="399"/>
                </a:lnTo>
                <a:lnTo>
                  <a:pt x="1988" y="399"/>
                </a:lnTo>
                <a:lnTo>
                  <a:pt x="2051" y="555"/>
                </a:lnTo>
                <a:lnTo>
                  <a:pt x="2061" y="581"/>
                </a:lnTo>
                <a:lnTo>
                  <a:pt x="2065" y="594"/>
                </a:lnTo>
                <a:lnTo>
                  <a:pt x="2071" y="608"/>
                </a:lnTo>
                <a:lnTo>
                  <a:pt x="2078" y="634"/>
                </a:lnTo>
                <a:lnTo>
                  <a:pt x="2085" y="657"/>
                </a:lnTo>
                <a:lnTo>
                  <a:pt x="2091" y="679"/>
                </a:lnTo>
                <a:lnTo>
                  <a:pt x="2098" y="657"/>
                </a:lnTo>
                <a:lnTo>
                  <a:pt x="2104" y="634"/>
                </a:lnTo>
                <a:lnTo>
                  <a:pt x="2114" y="607"/>
                </a:lnTo>
                <a:lnTo>
                  <a:pt x="2125" y="580"/>
                </a:lnTo>
                <a:lnTo>
                  <a:pt x="2130" y="568"/>
                </a:lnTo>
                <a:lnTo>
                  <a:pt x="2136" y="555"/>
                </a:lnTo>
                <a:lnTo>
                  <a:pt x="2226" y="385"/>
                </a:lnTo>
                <a:lnTo>
                  <a:pt x="2239" y="385"/>
                </a:lnTo>
                <a:lnTo>
                  <a:pt x="2334" y="555"/>
                </a:lnTo>
                <a:lnTo>
                  <a:pt x="2344" y="574"/>
                </a:lnTo>
                <a:lnTo>
                  <a:pt x="2351" y="592"/>
                </a:lnTo>
                <a:lnTo>
                  <a:pt x="2359" y="610"/>
                </a:lnTo>
                <a:lnTo>
                  <a:pt x="2366" y="630"/>
                </a:lnTo>
                <a:lnTo>
                  <a:pt x="2377" y="662"/>
                </a:lnTo>
                <a:lnTo>
                  <a:pt x="2383" y="679"/>
                </a:lnTo>
                <a:lnTo>
                  <a:pt x="2396" y="632"/>
                </a:lnTo>
                <a:lnTo>
                  <a:pt x="2401" y="613"/>
                </a:lnTo>
                <a:lnTo>
                  <a:pt x="2408" y="593"/>
                </a:lnTo>
                <a:lnTo>
                  <a:pt x="2415" y="574"/>
                </a:lnTo>
                <a:lnTo>
                  <a:pt x="2423" y="555"/>
                </a:lnTo>
                <a:lnTo>
                  <a:pt x="2486" y="399"/>
                </a:lnTo>
                <a:lnTo>
                  <a:pt x="2660" y="399"/>
                </a:lnTo>
                <a:lnTo>
                  <a:pt x="2404" y="963"/>
                </a:lnTo>
                <a:lnTo>
                  <a:pt x="2389" y="963"/>
                </a:lnTo>
                <a:lnTo>
                  <a:pt x="2270" y="742"/>
                </a:lnTo>
                <a:lnTo>
                  <a:pt x="2263" y="727"/>
                </a:lnTo>
                <a:lnTo>
                  <a:pt x="2256" y="712"/>
                </a:lnTo>
                <a:lnTo>
                  <a:pt x="2250" y="696"/>
                </a:lnTo>
                <a:lnTo>
                  <a:pt x="2244" y="679"/>
                </a:lnTo>
                <a:lnTo>
                  <a:pt x="2236" y="650"/>
                </a:lnTo>
                <a:lnTo>
                  <a:pt x="2231" y="634"/>
                </a:lnTo>
                <a:lnTo>
                  <a:pt x="2217" y="677"/>
                </a:lnTo>
                <a:lnTo>
                  <a:pt x="2212" y="695"/>
                </a:lnTo>
                <a:lnTo>
                  <a:pt x="2206" y="712"/>
                </a:lnTo>
                <a:lnTo>
                  <a:pt x="2198" y="727"/>
                </a:lnTo>
                <a:lnTo>
                  <a:pt x="2190" y="742"/>
                </a:lnTo>
                <a:lnTo>
                  <a:pt x="2064" y="963"/>
                </a:lnTo>
                <a:lnTo>
                  <a:pt x="2050" y="963"/>
                </a:lnTo>
                <a:close/>
                <a:moveTo>
                  <a:pt x="2762" y="957"/>
                </a:moveTo>
                <a:lnTo>
                  <a:pt x="2751" y="957"/>
                </a:lnTo>
                <a:lnTo>
                  <a:pt x="2746" y="956"/>
                </a:lnTo>
                <a:lnTo>
                  <a:pt x="2740" y="955"/>
                </a:lnTo>
                <a:lnTo>
                  <a:pt x="2730" y="952"/>
                </a:lnTo>
                <a:lnTo>
                  <a:pt x="2720" y="949"/>
                </a:lnTo>
                <a:lnTo>
                  <a:pt x="2711" y="945"/>
                </a:lnTo>
                <a:lnTo>
                  <a:pt x="2702" y="939"/>
                </a:lnTo>
                <a:lnTo>
                  <a:pt x="2698" y="936"/>
                </a:lnTo>
                <a:lnTo>
                  <a:pt x="2694" y="934"/>
                </a:lnTo>
                <a:lnTo>
                  <a:pt x="2685" y="926"/>
                </a:lnTo>
                <a:lnTo>
                  <a:pt x="2682" y="923"/>
                </a:lnTo>
                <a:lnTo>
                  <a:pt x="2678" y="919"/>
                </a:lnTo>
                <a:lnTo>
                  <a:pt x="2671" y="910"/>
                </a:lnTo>
                <a:lnTo>
                  <a:pt x="2666" y="902"/>
                </a:lnTo>
                <a:lnTo>
                  <a:pt x="2661" y="892"/>
                </a:lnTo>
                <a:lnTo>
                  <a:pt x="2658" y="882"/>
                </a:lnTo>
                <a:lnTo>
                  <a:pt x="2655" y="871"/>
                </a:lnTo>
                <a:lnTo>
                  <a:pt x="2654" y="859"/>
                </a:lnTo>
                <a:lnTo>
                  <a:pt x="2653" y="854"/>
                </a:lnTo>
                <a:lnTo>
                  <a:pt x="2653" y="847"/>
                </a:lnTo>
                <a:lnTo>
                  <a:pt x="2654" y="835"/>
                </a:lnTo>
                <a:lnTo>
                  <a:pt x="2655" y="825"/>
                </a:lnTo>
                <a:lnTo>
                  <a:pt x="2658" y="814"/>
                </a:lnTo>
                <a:lnTo>
                  <a:pt x="2661" y="804"/>
                </a:lnTo>
                <a:lnTo>
                  <a:pt x="2666" y="794"/>
                </a:lnTo>
                <a:lnTo>
                  <a:pt x="2671" y="786"/>
                </a:lnTo>
                <a:lnTo>
                  <a:pt x="2674" y="781"/>
                </a:lnTo>
                <a:lnTo>
                  <a:pt x="2678" y="777"/>
                </a:lnTo>
                <a:lnTo>
                  <a:pt x="2682" y="774"/>
                </a:lnTo>
                <a:lnTo>
                  <a:pt x="2685" y="769"/>
                </a:lnTo>
                <a:lnTo>
                  <a:pt x="2694" y="763"/>
                </a:lnTo>
                <a:lnTo>
                  <a:pt x="2702" y="756"/>
                </a:lnTo>
                <a:lnTo>
                  <a:pt x="2711" y="751"/>
                </a:lnTo>
                <a:lnTo>
                  <a:pt x="2720" y="747"/>
                </a:lnTo>
                <a:lnTo>
                  <a:pt x="2730" y="743"/>
                </a:lnTo>
                <a:lnTo>
                  <a:pt x="2735" y="742"/>
                </a:lnTo>
                <a:lnTo>
                  <a:pt x="2740" y="741"/>
                </a:lnTo>
                <a:lnTo>
                  <a:pt x="2751" y="739"/>
                </a:lnTo>
                <a:lnTo>
                  <a:pt x="2762" y="739"/>
                </a:lnTo>
                <a:lnTo>
                  <a:pt x="2774" y="739"/>
                </a:lnTo>
                <a:lnTo>
                  <a:pt x="2783" y="741"/>
                </a:lnTo>
                <a:lnTo>
                  <a:pt x="2789" y="742"/>
                </a:lnTo>
                <a:lnTo>
                  <a:pt x="2794" y="743"/>
                </a:lnTo>
                <a:lnTo>
                  <a:pt x="2804" y="747"/>
                </a:lnTo>
                <a:lnTo>
                  <a:pt x="2813" y="751"/>
                </a:lnTo>
                <a:lnTo>
                  <a:pt x="2821" y="756"/>
                </a:lnTo>
                <a:lnTo>
                  <a:pt x="2830" y="763"/>
                </a:lnTo>
                <a:lnTo>
                  <a:pt x="2838" y="769"/>
                </a:lnTo>
                <a:lnTo>
                  <a:pt x="2845" y="777"/>
                </a:lnTo>
                <a:lnTo>
                  <a:pt x="2851" y="786"/>
                </a:lnTo>
                <a:lnTo>
                  <a:pt x="2857" y="794"/>
                </a:lnTo>
                <a:lnTo>
                  <a:pt x="2861" y="804"/>
                </a:lnTo>
                <a:lnTo>
                  <a:pt x="2865" y="814"/>
                </a:lnTo>
                <a:lnTo>
                  <a:pt x="2868" y="825"/>
                </a:lnTo>
                <a:lnTo>
                  <a:pt x="2869" y="830"/>
                </a:lnTo>
                <a:lnTo>
                  <a:pt x="2870" y="835"/>
                </a:lnTo>
                <a:lnTo>
                  <a:pt x="2870" y="842"/>
                </a:lnTo>
                <a:lnTo>
                  <a:pt x="2871" y="847"/>
                </a:lnTo>
                <a:lnTo>
                  <a:pt x="2870" y="854"/>
                </a:lnTo>
                <a:lnTo>
                  <a:pt x="2870" y="859"/>
                </a:lnTo>
                <a:lnTo>
                  <a:pt x="2868" y="871"/>
                </a:lnTo>
                <a:lnTo>
                  <a:pt x="2865" y="882"/>
                </a:lnTo>
                <a:lnTo>
                  <a:pt x="2861" y="892"/>
                </a:lnTo>
                <a:lnTo>
                  <a:pt x="2857" y="902"/>
                </a:lnTo>
                <a:lnTo>
                  <a:pt x="2851" y="910"/>
                </a:lnTo>
                <a:lnTo>
                  <a:pt x="2848" y="915"/>
                </a:lnTo>
                <a:lnTo>
                  <a:pt x="2845" y="919"/>
                </a:lnTo>
                <a:lnTo>
                  <a:pt x="2838" y="926"/>
                </a:lnTo>
                <a:lnTo>
                  <a:pt x="2834" y="930"/>
                </a:lnTo>
                <a:lnTo>
                  <a:pt x="2830" y="934"/>
                </a:lnTo>
                <a:lnTo>
                  <a:pt x="2821" y="939"/>
                </a:lnTo>
                <a:lnTo>
                  <a:pt x="2813" y="945"/>
                </a:lnTo>
                <a:lnTo>
                  <a:pt x="2804" y="949"/>
                </a:lnTo>
                <a:lnTo>
                  <a:pt x="2794" y="952"/>
                </a:lnTo>
                <a:lnTo>
                  <a:pt x="2783" y="955"/>
                </a:lnTo>
                <a:lnTo>
                  <a:pt x="2774" y="957"/>
                </a:lnTo>
                <a:lnTo>
                  <a:pt x="2762" y="957"/>
                </a:lnTo>
                <a:close/>
                <a:moveTo>
                  <a:pt x="2991" y="1223"/>
                </a:moveTo>
                <a:lnTo>
                  <a:pt x="2991" y="399"/>
                </a:lnTo>
                <a:lnTo>
                  <a:pt x="3165" y="399"/>
                </a:lnTo>
                <a:lnTo>
                  <a:pt x="3160" y="485"/>
                </a:lnTo>
                <a:lnTo>
                  <a:pt x="3168" y="474"/>
                </a:lnTo>
                <a:lnTo>
                  <a:pt x="3174" y="463"/>
                </a:lnTo>
                <a:lnTo>
                  <a:pt x="3182" y="453"/>
                </a:lnTo>
                <a:lnTo>
                  <a:pt x="3191" y="445"/>
                </a:lnTo>
                <a:lnTo>
                  <a:pt x="3199" y="436"/>
                </a:lnTo>
                <a:lnTo>
                  <a:pt x="3209" y="427"/>
                </a:lnTo>
                <a:lnTo>
                  <a:pt x="3219" y="421"/>
                </a:lnTo>
                <a:lnTo>
                  <a:pt x="3229" y="414"/>
                </a:lnTo>
                <a:lnTo>
                  <a:pt x="3241" y="408"/>
                </a:lnTo>
                <a:lnTo>
                  <a:pt x="3253" y="403"/>
                </a:lnTo>
                <a:lnTo>
                  <a:pt x="3265" y="398"/>
                </a:lnTo>
                <a:lnTo>
                  <a:pt x="3279" y="395"/>
                </a:lnTo>
                <a:lnTo>
                  <a:pt x="3292" y="392"/>
                </a:lnTo>
                <a:lnTo>
                  <a:pt x="3307" y="390"/>
                </a:lnTo>
                <a:lnTo>
                  <a:pt x="3322" y="388"/>
                </a:lnTo>
                <a:lnTo>
                  <a:pt x="3337" y="387"/>
                </a:lnTo>
                <a:lnTo>
                  <a:pt x="3350" y="388"/>
                </a:lnTo>
                <a:lnTo>
                  <a:pt x="3362" y="390"/>
                </a:lnTo>
                <a:lnTo>
                  <a:pt x="3374" y="392"/>
                </a:lnTo>
                <a:lnTo>
                  <a:pt x="3381" y="393"/>
                </a:lnTo>
                <a:lnTo>
                  <a:pt x="3387" y="394"/>
                </a:lnTo>
                <a:lnTo>
                  <a:pt x="3398" y="396"/>
                </a:lnTo>
                <a:lnTo>
                  <a:pt x="3410" y="400"/>
                </a:lnTo>
                <a:lnTo>
                  <a:pt x="3421" y="404"/>
                </a:lnTo>
                <a:lnTo>
                  <a:pt x="3431" y="409"/>
                </a:lnTo>
                <a:lnTo>
                  <a:pt x="3442" y="413"/>
                </a:lnTo>
                <a:lnTo>
                  <a:pt x="3453" y="420"/>
                </a:lnTo>
                <a:lnTo>
                  <a:pt x="3463" y="426"/>
                </a:lnTo>
                <a:lnTo>
                  <a:pt x="3472" y="433"/>
                </a:lnTo>
                <a:lnTo>
                  <a:pt x="3482" y="440"/>
                </a:lnTo>
                <a:lnTo>
                  <a:pt x="3492" y="449"/>
                </a:lnTo>
                <a:lnTo>
                  <a:pt x="3501" y="458"/>
                </a:lnTo>
                <a:lnTo>
                  <a:pt x="3509" y="467"/>
                </a:lnTo>
                <a:lnTo>
                  <a:pt x="3518" y="477"/>
                </a:lnTo>
                <a:lnTo>
                  <a:pt x="3527" y="487"/>
                </a:lnTo>
                <a:lnTo>
                  <a:pt x="3533" y="498"/>
                </a:lnTo>
                <a:lnTo>
                  <a:pt x="3541" y="509"/>
                </a:lnTo>
                <a:lnTo>
                  <a:pt x="3547" y="520"/>
                </a:lnTo>
                <a:lnTo>
                  <a:pt x="3552" y="532"/>
                </a:lnTo>
                <a:lnTo>
                  <a:pt x="3558" y="544"/>
                </a:lnTo>
                <a:lnTo>
                  <a:pt x="3562" y="557"/>
                </a:lnTo>
                <a:lnTo>
                  <a:pt x="3566" y="570"/>
                </a:lnTo>
                <a:lnTo>
                  <a:pt x="3571" y="583"/>
                </a:lnTo>
                <a:lnTo>
                  <a:pt x="3574" y="597"/>
                </a:lnTo>
                <a:lnTo>
                  <a:pt x="3576" y="611"/>
                </a:lnTo>
                <a:lnTo>
                  <a:pt x="3578" y="627"/>
                </a:lnTo>
                <a:lnTo>
                  <a:pt x="3581" y="642"/>
                </a:lnTo>
                <a:lnTo>
                  <a:pt x="3582" y="657"/>
                </a:lnTo>
                <a:lnTo>
                  <a:pt x="3583" y="673"/>
                </a:lnTo>
                <a:lnTo>
                  <a:pt x="3582" y="689"/>
                </a:lnTo>
                <a:lnTo>
                  <a:pt x="3581" y="705"/>
                </a:lnTo>
                <a:lnTo>
                  <a:pt x="3578" y="720"/>
                </a:lnTo>
                <a:lnTo>
                  <a:pt x="3576" y="735"/>
                </a:lnTo>
                <a:lnTo>
                  <a:pt x="3574" y="749"/>
                </a:lnTo>
                <a:lnTo>
                  <a:pt x="3571" y="763"/>
                </a:lnTo>
                <a:lnTo>
                  <a:pt x="3566" y="776"/>
                </a:lnTo>
                <a:lnTo>
                  <a:pt x="3562" y="789"/>
                </a:lnTo>
                <a:lnTo>
                  <a:pt x="3558" y="802"/>
                </a:lnTo>
                <a:lnTo>
                  <a:pt x="3552" y="815"/>
                </a:lnTo>
                <a:lnTo>
                  <a:pt x="3546" y="827"/>
                </a:lnTo>
                <a:lnTo>
                  <a:pt x="3539" y="838"/>
                </a:lnTo>
                <a:lnTo>
                  <a:pt x="3532" y="850"/>
                </a:lnTo>
                <a:lnTo>
                  <a:pt x="3524" y="860"/>
                </a:lnTo>
                <a:lnTo>
                  <a:pt x="3517" y="870"/>
                </a:lnTo>
                <a:lnTo>
                  <a:pt x="3508" y="881"/>
                </a:lnTo>
                <a:lnTo>
                  <a:pt x="3500" y="890"/>
                </a:lnTo>
                <a:lnTo>
                  <a:pt x="3490" y="899"/>
                </a:lnTo>
                <a:lnTo>
                  <a:pt x="3480" y="907"/>
                </a:lnTo>
                <a:lnTo>
                  <a:pt x="3470" y="915"/>
                </a:lnTo>
                <a:lnTo>
                  <a:pt x="3461" y="922"/>
                </a:lnTo>
                <a:lnTo>
                  <a:pt x="3450" y="929"/>
                </a:lnTo>
                <a:lnTo>
                  <a:pt x="3440" y="934"/>
                </a:lnTo>
                <a:lnTo>
                  <a:pt x="3429" y="939"/>
                </a:lnTo>
                <a:lnTo>
                  <a:pt x="3418" y="945"/>
                </a:lnTo>
                <a:lnTo>
                  <a:pt x="3407" y="949"/>
                </a:lnTo>
                <a:lnTo>
                  <a:pt x="3395" y="952"/>
                </a:lnTo>
                <a:lnTo>
                  <a:pt x="3383" y="956"/>
                </a:lnTo>
                <a:lnTo>
                  <a:pt x="3371" y="958"/>
                </a:lnTo>
                <a:lnTo>
                  <a:pt x="3366" y="959"/>
                </a:lnTo>
                <a:lnTo>
                  <a:pt x="3359" y="959"/>
                </a:lnTo>
                <a:lnTo>
                  <a:pt x="3346" y="960"/>
                </a:lnTo>
                <a:lnTo>
                  <a:pt x="3333" y="961"/>
                </a:lnTo>
                <a:lnTo>
                  <a:pt x="3318" y="960"/>
                </a:lnTo>
                <a:lnTo>
                  <a:pt x="3304" y="959"/>
                </a:lnTo>
                <a:lnTo>
                  <a:pt x="3289" y="958"/>
                </a:lnTo>
                <a:lnTo>
                  <a:pt x="3276" y="955"/>
                </a:lnTo>
                <a:lnTo>
                  <a:pt x="3263" y="951"/>
                </a:lnTo>
                <a:lnTo>
                  <a:pt x="3251" y="947"/>
                </a:lnTo>
                <a:lnTo>
                  <a:pt x="3239" y="943"/>
                </a:lnTo>
                <a:lnTo>
                  <a:pt x="3228" y="937"/>
                </a:lnTo>
                <a:lnTo>
                  <a:pt x="3218" y="931"/>
                </a:lnTo>
                <a:lnTo>
                  <a:pt x="3209" y="924"/>
                </a:lnTo>
                <a:lnTo>
                  <a:pt x="3199" y="918"/>
                </a:lnTo>
                <a:lnTo>
                  <a:pt x="3192" y="910"/>
                </a:lnTo>
                <a:lnTo>
                  <a:pt x="3184" y="903"/>
                </a:lnTo>
                <a:lnTo>
                  <a:pt x="3177" y="894"/>
                </a:lnTo>
                <a:lnTo>
                  <a:pt x="3170" y="885"/>
                </a:lnTo>
                <a:lnTo>
                  <a:pt x="3165" y="876"/>
                </a:lnTo>
                <a:lnTo>
                  <a:pt x="3165" y="1223"/>
                </a:lnTo>
                <a:lnTo>
                  <a:pt x="2991" y="1223"/>
                </a:lnTo>
                <a:close/>
                <a:moveTo>
                  <a:pt x="3283" y="808"/>
                </a:moveTo>
                <a:lnTo>
                  <a:pt x="3296" y="808"/>
                </a:lnTo>
                <a:lnTo>
                  <a:pt x="3309" y="806"/>
                </a:lnTo>
                <a:lnTo>
                  <a:pt x="3321" y="804"/>
                </a:lnTo>
                <a:lnTo>
                  <a:pt x="3333" y="800"/>
                </a:lnTo>
                <a:lnTo>
                  <a:pt x="3339" y="798"/>
                </a:lnTo>
                <a:lnTo>
                  <a:pt x="3344" y="794"/>
                </a:lnTo>
                <a:lnTo>
                  <a:pt x="3354" y="789"/>
                </a:lnTo>
                <a:lnTo>
                  <a:pt x="3362" y="781"/>
                </a:lnTo>
                <a:lnTo>
                  <a:pt x="3367" y="778"/>
                </a:lnTo>
                <a:lnTo>
                  <a:pt x="3371" y="774"/>
                </a:lnTo>
                <a:lnTo>
                  <a:pt x="3379" y="764"/>
                </a:lnTo>
                <a:lnTo>
                  <a:pt x="3382" y="760"/>
                </a:lnTo>
                <a:lnTo>
                  <a:pt x="3385" y="754"/>
                </a:lnTo>
                <a:lnTo>
                  <a:pt x="3390" y="742"/>
                </a:lnTo>
                <a:lnTo>
                  <a:pt x="3395" y="730"/>
                </a:lnTo>
                <a:lnTo>
                  <a:pt x="3398" y="717"/>
                </a:lnTo>
                <a:lnTo>
                  <a:pt x="3401" y="703"/>
                </a:lnTo>
                <a:lnTo>
                  <a:pt x="3402" y="697"/>
                </a:lnTo>
                <a:lnTo>
                  <a:pt x="3402" y="689"/>
                </a:lnTo>
                <a:lnTo>
                  <a:pt x="3403" y="673"/>
                </a:lnTo>
                <a:lnTo>
                  <a:pt x="3402" y="658"/>
                </a:lnTo>
                <a:lnTo>
                  <a:pt x="3402" y="650"/>
                </a:lnTo>
                <a:lnTo>
                  <a:pt x="3401" y="644"/>
                </a:lnTo>
                <a:lnTo>
                  <a:pt x="3398" y="631"/>
                </a:lnTo>
                <a:lnTo>
                  <a:pt x="3395" y="618"/>
                </a:lnTo>
                <a:lnTo>
                  <a:pt x="3390" y="606"/>
                </a:lnTo>
                <a:lnTo>
                  <a:pt x="3385" y="595"/>
                </a:lnTo>
                <a:lnTo>
                  <a:pt x="3382" y="591"/>
                </a:lnTo>
                <a:lnTo>
                  <a:pt x="3379" y="585"/>
                </a:lnTo>
                <a:lnTo>
                  <a:pt x="3371" y="577"/>
                </a:lnTo>
                <a:lnTo>
                  <a:pt x="3367" y="572"/>
                </a:lnTo>
                <a:lnTo>
                  <a:pt x="3362" y="568"/>
                </a:lnTo>
                <a:lnTo>
                  <a:pt x="3354" y="562"/>
                </a:lnTo>
                <a:lnTo>
                  <a:pt x="3344" y="555"/>
                </a:lnTo>
                <a:lnTo>
                  <a:pt x="3333" y="551"/>
                </a:lnTo>
                <a:lnTo>
                  <a:pt x="3321" y="546"/>
                </a:lnTo>
                <a:lnTo>
                  <a:pt x="3316" y="545"/>
                </a:lnTo>
                <a:lnTo>
                  <a:pt x="3309" y="543"/>
                </a:lnTo>
                <a:lnTo>
                  <a:pt x="3303" y="543"/>
                </a:lnTo>
                <a:lnTo>
                  <a:pt x="3296" y="542"/>
                </a:lnTo>
                <a:lnTo>
                  <a:pt x="3283" y="541"/>
                </a:lnTo>
                <a:lnTo>
                  <a:pt x="3276" y="541"/>
                </a:lnTo>
                <a:lnTo>
                  <a:pt x="3269" y="542"/>
                </a:lnTo>
                <a:lnTo>
                  <a:pt x="3256" y="543"/>
                </a:lnTo>
                <a:lnTo>
                  <a:pt x="3245" y="546"/>
                </a:lnTo>
                <a:lnTo>
                  <a:pt x="3233" y="551"/>
                </a:lnTo>
                <a:lnTo>
                  <a:pt x="3227" y="553"/>
                </a:lnTo>
                <a:lnTo>
                  <a:pt x="3222" y="555"/>
                </a:lnTo>
                <a:lnTo>
                  <a:pt x="3211" y="562"/>
                </a:lnTo>
                <a:lnTo>
                  <a:pt x="3202" y="568"/>
                </a:lnTo>
                <a:lnTo>
                  <a:pt x="3198" y="572"/>
                </a:lnTo>
                <a:lnTo>
                  <a:pt x="3194" y="577"/>
                </a:lnTo>
                <a:lnTo>
                  <a:pt x="3185" y="585"/>
                </a:lnTo>
                <a:lnTo>
                  <a:pt x="3179" y="595"/>
                </a:lnTo>
                <a:lnTo>
                  <a:pt x="3175" y="601"/>
                </a:lnTo>
                <a:lnTo>
                  <a:pt x="3173" y="606"/>
                </a:lnTo>
                <a:lnTo>
                  <a:pt x="3168" y="618"/>
                </a:lnTo>
                <a:lnTo>
                  <a:pt x="3165" y="631"/>
                </a:lnTo>
                <a:lnTo>
                  <a:pt x="3161" y="644"/>
                </a:lnTo>
                <a:lnTo>
                  <a:pt x="3161" y="650"/>
                </a:lnTo>
                <a:lnTo>
                  <a:pt x="3160" y="658"/>
                </a:lnTo>
                <a:lnTo>
                  <a:pt x="3159" y="673"/>
                </a:lnTo>
                <a:lnTo>
                  <a:pt x="3159" y="681"/>
                </a:lnTo>
                <a:lnTo>
                  <a:pt x="3160" y="689"/>
                </a:lnTo>
                <a:lnTo>
                  <a:pt x="3161" y="697"/>
                </a:lnTo>
                <a:lnTo>
                  <a:pt x="3161" y="703"/>
                </a:lnTo>
                <a:lnTo>
                  <a:pt x="3165" y="717"/>
                </a:lnTo>
                <a:lnTo>
                  <a:pt x="3168" y="730"/>
                </a:lnTo>
                <a:lnTo>
                  <a:pt x="3173" y="742"/>
                </a:lnTo>
                <a:lnTo>
                  <a:pt x="3179" y="754"/>
                </a:lnTo>
                <a:lnTo>
                  <a:pt x="3185" y="764"/>
                </a:lnTo>
                <a:lnTo>
                  <a:pt x="3194" y="774"/>
                </a:lnTo>
                <a:lnTo>
                  <a:pt x="3198" y="778"/>
                </a:lnTo>
                <a:lnTo>
                  <a:pt x="3202" y="781"/>
                </a:lnTo>
                <a:lnTo>
                  <a:pt x="3211" y="789"/>
                </a:lnTo>
                <a:lnTo>
                  <a:pt x="3217" y="792"/>
                </a:lnTo>
                <a:lnTo>
                  <a:pt x="3222" y="794"/>
                </a:lnTo>
                <a:lnTo>
                  <a:pt x="3227" y="798"/>
                </a:lnTo>
                <a:lnTo>
                  <a:pt x="3233" y="800"/>
                </a:lnTo>
                <a:lnTo>
                  <a:pt x="3245" y="804"/>
                </a:lnTo>
                <a:lnTo>
                  <a:pt x="3250" y="805"/>
                </a:lnTo>
                <a:lnTo>
                  <a:pt x="3256" y="806"/>
                </a:lnTo>
                <a:lnTo>
                  <a:pt x="3269" y="808"/>
                </a:lnTo>
                <a:lnTo>
                  <a:pt x="3283" y="808"/>
                </a:lnTo>
                <a:close/>
                <a:moveTo>
                  <a:pt x="3794" y="307"/>
                </a:moveTo>
                <a:lnTo>
                  <a:pt x="3784" y="307"/>
                </a:lnTo>
                <a:lnTo>
                  <a:pt x="3778" y="306"/>
                </a:lnTo>
                <a:lnTo>
                  <a:pt x="3773" y="305"/>
                </a:lnTo>
                <a:lnTo>
                  <a:pt x="3762" y="303"/>
                </a:lnTo>
                <a:lnTo>
                  <a:pt x="3752" y="300"/>
                </a:lnTo>
                <a:lnTo>
                  <a:pt x="3743" y="295"/>
                </a:lnTo>
                <a:lnTo>
                  <a:pt x="3734" y="290"/>
                </a:lnTo>
                <a:lnTo>
                  <a:pt x="3730" y="287"/>
                </a:lnTo>
                <a:lnTo>
                  <a:pt x="3725" y="283"/>
                </a:lnTo>
                <a:lnTo>
                  <a:pt x="3717" y="277"/>
                </a:lnTo>
                <a:lnTo>
                  <a:pt x="3709" y="269"/>
                </a:lnTo>
                <a:lnTo>
                  <a:pt x="3706" y="265"/>
                </a:lnTo>
                <a:lnTo>
                  <a:pt x="3703" y="261"/>
                </a:lnTo>
                <a:lnTo>
                  <a:pt x="3697" y="252"/>
                </a:lnTo>
                <a:lnTo>
                  <a:pt x="3693" y="242"/>
                </a:lnTo>
                <a:lnTo>
                  <a:pt x="3689" y="233"/>
                </a:lnTo>
                <a:lnTo>
                  <a:pt x="3686" y="222"/>
                </a:lnTo>
                <a:lnTo>
                  <a:pt x="3684" y="210"/>
                </a:lnTo>
                <a:lnTo>
                  <a:pt x="3684" y="204"/>
                </a:lnTo>
                <a:lnTo>
                  <a:pt x="3684" y="198"/>
                </a:lnTo>
                <a:lnTo>
                  <a:pt x="3684" y="186"/>
                </a:lnTo>
                <a:lnTo>
                  <a:pt x="3686" y="175"/>
                </a:lnTo>
                <a:lnTo>
                  <a:pt x="3689" y="164"/>
                </a:lnTo>
                <a:lnTo>
                  <a:pt x="3691" y="159"/>
                </a:lnTo>
                <a:lnTo>
                  <a:pt x="3693" y="155"/>
                </a:lnTo>
                <a:lnTo>
                  <a:pt x="3697" y="145"/>
                </a:lnTo>
                <a:lnTo>
                  <a:pt x="3703" y="136"/>
                </a:lnTo>
                <a:lnTo>
                  <a:pt x="3706" y="132"/>
                </a:lnTo>
                <a:lnTo>
                  <a:pt x="3709" y="128"/>
                </a:lnTo>
                <a:lnTo>
                  <a:pt x="3717" y="120"/>
                </a:lnTo>
                <a:lnTo>
                  <a:pt x="3725" y="113"/>
                </a:lnTo>
                <a:lnTo>
                  <a:pt x="3734" y="107"/>
                </a:lnTo>
                <a:lnTo>
                  <a:pt x="3743" y="102"/>
                </a:lnTo>
                <a:lnTo>
                  <a:pt x="3752" y="97"/>
                </a:lnTo>
                <a:lnTo>
                  <a:pt x="3757" y="96"/>
                </a:lnTo>
                <a:lnTo>
                  <a:pt x="3762" y="94"/>
                </a:lnTo>
                <a:lnTo>
                  <a:pt x="3773" y="92"/>
                </a:lnTo>
                <a:lnTo>
                  <a:pt x="3784" y="90"/>
                </a:lnTo>
                <a:lnTo>
                  <a:pt x="3794" y="90"/>
                </a:lnTo>
                <a:lnTo>
                  <a:pt x="3805" y="90"/>
                </a:lnTo>
                <a:lnTo>
                  <a:pt x="3811" y="91"/>
                </a:lnTo>
                <a:lnTo>
                  <a:pt x="3816" y="92"/>
                </a:lnTo>
                <a:lnTo>
                  <a:pt x="3827" y="94"/>
                </a:lnTo>
                <a:lnTo>
                  <a:pt x="3836" y="97"/>
                </a:lnTo>
                <a:lnTo>
                  <a:pt x="3846" y="102"/>
                </a:lnTo>
                <a:lnTo>
                  <a:pt x="3855" y="107"/>
                </a:lnTo>
                <a:lnTo>
                  <a:pt x="3863" y="113"/>
                </a:lnTo>
                <a:lnTo>
                  <a:pt x="3871" y="120"/>
                </a:lnTo>
                <a:lnTo>
                  <a:pt x="3879" y="128"/>
                </a:lnTo>
                <a:lnTo>
                  <a:pt x="3885" y="136"/>
                </a:lnTo>
                <a:lnTo>
                  <a:pt x="3890" y="145"/>
                </a:lnTo>
                <a:lnTo>
                  <a:pt x="3895" y="155"/>
                </a:lnTo>
                <a:lnTo>
                  <a:pt x="3899" y="164"/>
                </a:lnTo>
                <a:lnTo>
                  <a:pt x="3901" y="175"/>
                </a:lnTo>
                <a:lnTo>
                  <a:pt x="3902" y="181"/>
                </a:lnTo>
                <a:lnTo>
                  <a:pt x="3903" y="186"/>
                </a:lnTo>
                <a:lnTo>
                  <a:pt x="3903" y="191"/>
                </a:lnTo>
                <a:lnTo>
                  <a:pt x="3903" y="198"/>
                </a:lnTo>
                <a:lnTo>
                  <a:pt x="3903" y="204"/>
                </a:lnTo>
                <a:lnTo>
                  <a:pt x="3903" y="210"/>
                </a:lnTo>
                <a:lnTo>
                  <a:pt x="3901" y="222"/>
                </a:lnTo>
                <a:lnTo>
                  <a:pt x="3899" y="233"/>
                </a:lnTo>
                <a:lnTo>
                  <a:pt x="3895" y="242"/>
                </a:lnTo>
                <a:lnTo>
                  <a:pt x="3890" y="252"/>
                </a:lnTo>
                <a:lnTo>
                  <a:pt x="3885" y="261"/>
                </a:lnTo>
                <a:lnTo>
                  <a:pt x="3882" y="265"/>
                </a:lnTo>
                <a:lnTo>
                  <a:pt x="3879" y="269"/>
                </a:lnTo>
                <a:lnTo>
                  <a:pt x="3871" y="277"/>
                </a:lnTo>
                <a:lnTo>
                  <a:pt x="3863" y="283"/>
                </a:lnTo>
                <a:lnTo>
                  <a:pt x="3855" y="290"/>
                </a:lnTo>
                <a:lnTo>
                  <a:pt x="3846" y="295"/>
                </a:lnTo>
                <a:lnTo>
                  <a:pt x="3836" y="300"/>
                </a:lnTo>
                <a:lnTo>
                  <a:pt x="3827" y="303"/>
                </a:lnTo>
                <a:lnTo>
                  <a:pt x="3821" y="304"/>
                </a:lnTo>
                <a:lnTo>
                  <a:pt x="3816" y="305"/>
                </a:lnTo>
                <a:lnTo>
                  <a:pt x="3805" y="307"/>
                </a:lnTo>
                <a:lnTo>
                  <a:pt x="3794" y="307"/>
                </a:lnTo>
                <a:close/>
                <a:moveTo>
                  <a:pt x="3707" y="949"/>
                </a:moveTo>
                <a:lnTo>
                  <a:pt x="3707" y="399"/>
                </a:lnTo>
                <a:lnTo>
                  <a:pt x="3881" y="399"/>
                </a:lnTo>
                <a:lnTo>
                  <a:pt x="3881" y="949"/>
                </a:lnTo>
                <a:lnTo>
                  <a:pt x="3707" y="949"/>
                </a:lnTo>
                <a:close/>
                <a:moveTo>
                  <a:pt x="4024" y="1223"/>
                </a:moveTo>
                <a:lnTo>
                  <a:pt x="4024" y="399"/>
                </a:lnTo>
                <a:lnTo>
                  <a:pt x="4198" y="399"/>
                </a:lnTo>
                <a:lnTo>
                  <a:pt x="4195" y="485"/>
                </a:lnTo>
                <a:lnTo>
                  <a:pt x="4202" y="474"/>
                </a:lnTo>
                <a:lnTo>
                  <a:pt x="4208" y="463"/>
                </a:lnTo>
                <a:lnTo>
                  <a:pt x="4217" y="453"/>
                </a:lnTo>
                <a:lnTo>
                  <a:pt x="4224" y="445"/>
                </a:lnTo>
                <a:lnTo>
                  <a:pt x="4234" y="436"/>
                </a:lnTo>
                <a:lnTo>
                  <a:pt x="4243" y="427"/>
                </a:lnTo>
                <a:lnTo>
                  <a:pt x="4253" y="421"/>
                </a:lnTo>
                <a:lnTo>
                  <a:pt x="4264" y="414"/>
                </a:lnTo>
                <a:lnTo>
                  <a:pt x="4275" y="408"/>
                </a:lnTo>
                <a:lnTo>
                  <a:pt x="4287" y="403"/>
                </a:lnTo>
                <a:lnTo>
                  <a:pt x="4300" y="398"/>
                </a:lnTo>
                <a:lnTo>
                  <a:pt x="4313" y="395"/>
                </a:lnTo>
                <a:lnTo>
                  <a:pt x="4327" y="392"/>
                </a:lnTo>
                <a:lnTo>
                  <a:pt x="4341" y="390"/>
                </a:lnTo>
                <a:lnTo>
                  <a:pt x="4356" y="388"/>
                </a:lnTo>
                <a:lnTo>
                  <a:pt x="4371" y="387"/>
                </a:lnTo>
                <a:lnTo>
                  <a:pt x="4384" y="388"/>
                </a:lnTo>
                <a:lnTo>
                  <a:pt x="4397" y="390"/>
                </a:lnTo>
                <a:lnTo>
                  <a:pt x="4409" y="392"/>
                </a:lnTo>
                <a:lnTo>
                  <a:pt x="4414" y="393"/>
                </a:lnTo>
                <a:lnTo>
                  <a:pt x="4421" y="394"/>
                </a:lnTo>
                <a:lnTo>
                  <a:pt x="4433" y="396"/>
                </a:lnTo>
                <a:lnTo>
                  <a:pt x="4444" y="400"/>
                </a:lnTo>
                <a:lnTo>
                  <a:pt x="4455" y="404"/>
                </a:lnTo>
                <a:lnTo>
                  <a:pt x="4466" y="409"/>
                </a:lnTo>
                <a:lnTo>
                  <a:pt x="4476" y="413"/>
                </a:lnTo>
                <a:lnTo>
                  <a:pt x="4487" y="420"/>
                </a:lnTo>
                <a:lnTo>
                  <a:pt x="4496" y="426"/>
                </a:lnTo>
                <a:lnTo>
                  <a:pt x="4507" y="433"/>
                </a:lnTo>
                <a:lnTo>
                  <a:pt x="4516" y="440"/>
                </a:lnTo>
                <a:lnTo>
                  <a:pt x="4526" y="449"/>
                </a:lnTo>
                <a:lnTo>
                  <a:pt x="4535" y="458"/>
                </a:lnTo>
                <a:lnTo>
                  <a:pt x="4544" y="467"/>
                </a:lnTo>
                <a:lnTo>
                  <a:pt x="4553" y="477"/>
                </a:lnTo>
                <a:lnTo>
                  <a:pt x="4560" y="487"/>
                </a:lnTo>
                <a:lnTo>
                  <a:pt x="4568" y="498"/>
                </a:lnTo>
                <a:lnTo>
                  <a:pt x="4574" y="509"/>
                </a:lnTo>
                <a:lnTo>
                  <a:pt x="4581" y="520"/>
                </a:lnTo>
                <a:lnTo>
                  <a:pt x="4586" y="532"/>
                </a:lnTo>
                <a:lnTo>
                  <a:pt x="4591" y="544"/>
                </a:lnTo>
                <a:lnTo>
                  <a:pt x="4597" y="557"/>
                </a:lnTo>
                <a:lnTo>
                  <a:pt x="4601" y="570"/>
                </a:lnTo>
                <a:lnTo>
                  <a:pt x="4604" y="583"/>
                </a:lnTo>
                <a:lnTo>
                  <a:pt x="4608" y="597"/>
                </a:lnTo>
                <a:lnTo>
                  <a:pt x="4611" y="611"/>
                </a:lnTo>
                <a:lnTo>
                  <a:pt x="4613" y="627"/>
                </a:lnTo>
                <a:lnTo>
                  <a:pt x="4614" y="642"/>
                </a:lnTo>
                <a:lnTo>
                  <a:pt x="4615" y="657"/>
                </a:lnTo>
                <a:lnTo>
                  <a:pt x="4616" y="673"/>
                </a:lnTo>
                <a:lnTo>
                  <a:pt x="4615" y="689"/>
                </a:lnTo>
                <a:lnTo>
                  <a:pt x="4614" y="705"/>
                </a:lnTo>
                <a:lnTo>
                  <a:pt x="4613" y="720"/>
                </a:lnTo>
                <a:lnTo>
                  <a:pt x="4611" y="735"/>
                </a:lnTo>
                <a:lnTo>
                  <a:pt x="4608" y="749"/>
                </a:lnTo>
                <a:lnTo>
                  <a:pt x="4604" y="763"/>
                </a:lnTo>
                <a:lnTo>
                  <a:pt x="4600" y="776"/>
                </a:lnTo>
                <a:lnTo>
                  <a:pt x="4596" y="789"/>
                </a:lnTo>
                <a:lnTo>
                  <a:pt x="4591" y="802"/>
                </a:lnTo>
                <a:lnTo>
                  <a:pt x="4586" y="815"/>
                </a:lnTo>
                <a:lnTo>
                  <a:pt x="4580" y="827"/>
                </a:lnTo>
                <a:lnTo>
                  <a:pt x="4573" y="838"/>
                </a:lnTo>
                <a:lnTo>
                  <a:pt x="4567" y="850"/>
                </a:lnTo>
                <a:lnTo>
                  <a:pt x="4559" y="860"/>
                </a:lnTo>
                <a:lnTo>
                  <a:pt x="4550" y="870"/>
                </a:lnTo>
                <a:lnTo>
                  <a:pt x="4542" y="881"/>
                </a:lnTo>
                <a:lnTo>
                  <a:pt x="4533" y="890"/>
                </a:lnTo>
                <a:lnTo>
                  <a:pt x="4523" y="899"/>
                </a:lnTo>
                <a:lnTo>
                  <a:pt x="4515" y="907"/>
                </a:lnTo>
                <a:lnTo>
                  <a:pt x="4505" y="915"/>
                </a:lnTo>
                <a:lnTo>
                  <a:pt x="4494" y="922"/>
                </a:lnTo>
                <a:lnTo>
                  <a:pt x="4485" y="929"/>
                </a:lnTo>
                <a:lnTo>
                  <a:pt x="4474" y="934"/>
                </a:lnTo>
                <a:lnTo>
                  <a:pt x="4463" y="939"/>
                </a:lnTo>
                <a:lnTo>
                  <a:pt x="4452" y="945"/>
                </a:lnTo>
                <a:lnTo>
                  <a:pt x="4440" y="949"/>
                </a:lnTo>
                <a:lnTo>
                  <a:pt x="4429" y="952"/>
                </a:lnTo>
                <a:lnTo>
                  <a:pt x="4418" y="956"/>
                </a:lnTo>
                <a:lnTo>
                  <a:pt x="4406" y="958"/>
                </a:lnTo>
                <a:lnTo>
                  <a:pt x="4399" y="959"/>
                </a:lnTo>
                <a:lnTo>
                  <a:pt x="4393" y="959"/>
                </a:lnTo>
                <a:lnTo>
                  <a:pt x="4381" y="960"/>
                </a:lnTo>
                <a:lnTo>
                  <a:pt x="4368" y="961"/>
                </a:lnTo>
                <a:lnTo>
                  <a:pt x="4353" y="960"/>
                </a:lnTo>
                <a:lnTo>
                  <a:pt x="4338" y="959"/>
                </a:lnTo>
                <a:lnTo>
                  <a:pt x="4324" y="958"/>
                </a:lnTo>
                <a:lnTo>
                  <a:pt x="4310" y="955"/>
                </a:lnTo>
                <a:lnTo>
                  <a:pt x="4297" y="951"/>
                </a:lnTo>
                <a:lnTo>
                  <a:pt x="4285" y="947"/>
                </a:lnTo>
                <a:lnTo>
                  <a:pt x="4273" y="943"/>
                </a:lnTo>
                <a:lnTo>
                  <a:pt x="4262" y="937"/>
                </a:lnTo>
                <a:lnTo>
                  <a:pt x="4252" y="931"/>
                </a:lnTo>
                <a:lnTo>
                  <a:pt x="4243" y="924"/>
                </a:lnTo>
                <a:lnTo>
                  <a:pt x="4234" y="918"/>
                </a:lnTo>
                <a:lnTo>
                  <a:pt x="4225" y="910"/>
                </a:lnTo>
                <a:lnTo>
                  <a:pt x="4218" y="903"/>
                </a:lnTo>
                <a:lnTo>
                  <a:pt x="4210" y="894"/>
                </a:lnTo>
                <a:lnTo>
                  <a:pt x="4205" y="885"/>
                </a:lnTo>
                <a:lnTo>
                  <a:pt x="4198" y="876"/>
                </a:lnTo>
                <a:lnTo>
                  <a:pt x="4198" y="1223"/>
                </a:lnTo>
                <a:lnTo>
                  <a:pt x="4024" y="1223"/>
                </a:lnTo>
                <a:close/>
                <a:moveTo>
                  <a:pt x="4317" y="808"/>
                </a:moveTo>
                <a:lnTo>
                  <a:pt x="4331" y="808"/>
                </a:lnTo>
                <a:lnTo>
                  <a:pt x="4344" y="806"/>
                </a:lnTo>
                <a:lnTo>
                  <a:pt x="4356" y="804"/>
                </a:lnTo>
                <a:lnTo>
                  <a:pt x="4367" y="800"/>
                </a:lnTo>
                <a:lnTo>
                  <a:pt x="4372" y="798"/>
                </a:lnTo>
                <a:lnTo>
                  <a:pt x="4378" y="794"/>
                </a:lnTo>
                <a:lnTo>
                  <a:pt x="4387" y="789"/>
                </a:lnTo>
                <a:lnTo>
                  <a:pt x="4397" y="781"/>
                </a:lnTo>
                <a:lnTo>
                  <a:pt x="4400" y="778"/>
                </a:lnTo>
                <a:lnTo>
                  <a:pt x="4405" y="774"/>
                </a:lnTo>
                <a:lnTo>
                  <a:pt x="4412" y="764"/>
                </a:lnTo>
                <a:lnTo>
                  <a:pt x="4415" y="760"/>
                </a:lnTo>
                <a:lnTo>
                  <a:pt x="4419" y="754"/>
                </a:lnTo>
                <a:lnTo>
                  <a:pt x="4424" y="742"/>
                </a:lnTo>
                <a:lnTo>
                  <a:pt x="4428" y="730"/>
                </a:lnTo>
                <a:lnTo>
                  <a:pt x="4433" y="717"/>
                </a:lnTo>
                <a:lnTo>
                  <a:pt x="4435" y="703"/>
                </a:lnTo>
                <a:lnTo>
                  <a:pt x="4436" y="697"/>
                </a:lnTo>
                <a:lnTo>
                  <a:pt x="4437" y="689"/>
                </a:lnTo>
                <a:lnTo>
                  <a:pt x="4437" y="673"/>
                </a:lnTo>
                <a:lnTo>
                  <a:pt x="4437" y="658"/>
                </a:lnTo>
                <a:lnTo>
                  <a:pt x="4436" y="650"/>
                </a:lnTo>
                <a:lnTo>
                  <a:pt x="4435" y="644"/>
                </a:lnTo>
                <a:lnTo>
                  <a:pt x="4433" y="631"/>
                </a:lnTo>
                <a:lnTo>
                  <a:pt x="4428" y="618"/>
                </a:lnTo>
                <a:lnTo>
                  <a:pt x="4424" y="606"/>
                </a:lnTo>
                <a:lnTo>
                  <a:pt x="4419" y="595"/>
                </a:lnTo>
                <a:lnTo>
                  <a:pt x="4415" y="591"/>
                </a:lnTo>
                <a:lnTo>
                  <a:pt x="4412" y="585"/>
                </a:lnTo>
                <a:lnTo>
                  <a:pt x="4405" y="577"/>
                </a:lnTo>
                <a:lnTo>
                  <a:pt x="4400" y="572"/>
                </a:lnTo>
                <a:lnTo>
                  <a:pt x="4397" y="568"/>
                </a:lnTo>
                <a:lnTo>
                  <a:pt x="4387" y="562"/>
                </a:lnTo>
                <a:lnTo>
                  <a:pt x="4378" y="555"/>
                </a:lnTo>
                <a:lnTo>
                  <a:pt x="4367" y="551"/>
                </a:lnTo>
                <a:lnTo>
                  <a:pt x="4356" y="546"/>
                </a:lnTo>
                <a:lnTo>
                  <a:pt x="4350" y="545"/>
                </a:lnTo>
                <a:lnTo>
                  <a:pt x="4344" y="543"/>
                </a:lnTo>
                <a:lnTo>
                  <a:pt x="4338" y="543"/>
                </a:lnTo>
                <a:lnTo>
                  <a:pt x="4331" y="542"/>
                </a:lnTo>
                <a:lnTo>
                  <a:pt x="4317" y="541"/>
                </a:lnTo>
                <a:lnTo>
                  <a:pt x="4311" y="541"/>
                </a:lnTo>
                <a:lnTo>
                  <a:pt x="4303" y="542"/>
                </a:lnTo>
                <a:lnTo>
                  <a:pt x="4290" y="543"/>
                </a:lnTo>
                <a:lnTo>
                  <a:pt x="4278" y="546"/>
                </a:lnTo>
                <a:lnTo>
                  <a:pt x="4266" y="551"/>
                </a:lnTo>
                <a:lnTo>
                  <a:pt x="4261" y="553"/>
                </a:lnTo>
                <a:lnTo>
                  <a:pt x="4256" y="555"/>
                </a:lnTo>
                <a:lnTo>
                  <a:pt x="4246" y="562"/>
                </a:lnTo>
                <a:lnTo>
                  <a:pt x="4236" y="568"/>
                </a:lnTo>
                <a:lnTo>
                  <a:pt x="4232" y="572"/>
                </a:lnTo>
                <a:lnTo>
                  <a:pt x="4227" y="577"/>
                </a:lnTo>
                <a:lnTo>
                  <a:pt x="4220" y="585"/>
                </a:lnTo>
                <a:lnTo>
                  <a:pt x="4212" y="595"/>
                </a:lnTo>
                <a:lnTo>
                  <a:pt x="4210" y="601"/>
                </a:lnTo>
                <a:lnTo>
                  <a:pt x="4207" y="606"/>
                </a:lnTo>
                <a:lnTo>
                  <a:pt x="4203" y="618"/>
                </a:lnTo>
                <a:lnTo>
                  <a:pt x="4198" y="631"/>
                </a:lnTo>
                <a:lnTo>
                  <a:pt x="4196" y="644"/>
                </a:lnTo>
                <a:lnTo>
                  <a:pt x="4195" y="650"/>
                </a:lnTo>
                <a:lnTo>
                  <a:pt x="4194" y="658"/>
                </a:lnTo>
                <a:lnTo>
                  <a:pt x="4194" y="673"/>
                </a:lnTo>
                <a:lnTo>
                  <a:pt x="4194" y="681"/>
                </a:lnTo>
                <a:lnTo>
                  <a:pt x="4194" y="689"/>
                </a:lnTo>
                <a:lnTo>
                  <a:pt x="4195" y="697"/>
                </a:lnTo>
                <a:lnTo>
                  <a:pt x="4196" y="703"/>
                </a:lnTo>
                <a:lnTo>
                  <a:pt x="4198" y="717"/>
                </a:lnTo>
                <a:lnTo>
                  <a:pt x="4203" y="730"/>
                </a:lnTo>
                <a:lnTo>
                  <a:pt x="4207" y="742"/>
                </a:lnTo>
                <a:lnTo>
                  <a:pt x="4212" y="754"/>
                </a:lnTo>
                <a:lnTo>
                  <a:pt x="4220" y="764"/>
                </a:lnTo>
                <a:lnTo>
                  <a:pt x="4227" y="774"/>
                </a:lnTo>
                <a:lnTo>
                  <a:pt x="4232" y="778"/>
                </a:lnTo>
                <a:lnTo>
                  <a:pt x="4236" y="781"/>
                </a:lnTo>
                <a:lnTo>
                  <a:pt x="4246" y="789"/>
                </a:lnTo>
                <a:lnTo>
                  <a:pt x="4250" y="792"/>
                </a:lnTo>
                <a:lnTo>
                  <a:pt x="4256" y="794"/>
                </a:lnTo>
                <a:lnTo>
                  <a:pt x="4261" y="798"/>
                </a:lnTo>
                <a:lnTo>
                  <a:pt x="4266" y="800"/>
                </a:lnTo>
                <a:lnTo>
                  <a:pt x="4278" y="804"/>
                </a:lnTo>
                <a:lnTo>
                  <a:pt x="4284" y="805"/>
                </a:lnTo>
                <a:lnTo>
                  <a:pt x="4290" y="806"/>
                </a:lnTo>
                <a:lnTo>
                  <a:pt x="4303" y="808"/>
                </a:lnTo>
                <a:lnTo>
                  <a:pt x="4317" y="808"/>
                </a:lnTo>
                <a:close/>
                <a:moveTo>
                  <a:pt x="4738" y="949"/>
                </a:moveTo>
                <a:lnTo>
                  <a:pt x="4738" y="483"/>
                </a:lnTo>
                <a:lnTo>
                  <a:pt x="4738" y="17"/>
                </a:lnTo>
                <a:lnTo>
                  <a:pt x="4911" y="17"/>
                </a:lnTo>
                <a:lnTo>
                  <a:pt x="4911" y="483"/>
                </a:lnTo>
                <a:lnTo>
                  <a:pt x="4911" y="949"/>
                </a:lnTo>
                <a:lnTo>
                  <a:pt x="4738" y="949"/>
                </a:lnTo>
                <a:close/>
                <a:moveTo>
                  <a:pt x="5147" y="307"/>
                </a:moveTo>
                <a:lnTo>
                  <a:pt x="5136" y="307"/>
                </a:lnTo>
                <a:lnTo>
                  <a:pt x="5129" y="306"/>
                </a:lnTo>
                <a:lnTo>
                  <a:pt x="5125" y="305"/>
                </a:lnTo>
                <a:lnTo>
                  <a:pt x="5114" y="303"/>
                </a:lnTo>
                <a:lnTo>
                  <a:pt x="5105" y="300"/>
                </a:lnTo>
                <a:lnTo>
                  <a:pt x="5095" y="295"/>
                </a:lnTo>
                <a:lnTo>
                  <a:pt x="5086" y="290"/>
                </a:lnTo>
                <a:lnTo>
                  <a:pt x="5082" y="287"/>
                </a:lnTo>
                <a:lnTo>
                  <a:pt x="5078" y="283"/>
                </a:lnTo>
                <a:lnTo>
                  <a:pt x="5069" y="277"/>
                </a:lnTo>
                <a:lnTo>
                  <a:pt x="5061" y="269"/>
                </a:lnTo>
                <a:lnTo>
                  <a:pt x="5058" y="265"/>
                </a:lnTo>
                <a:lnTo>
                  <a:pt x="5055" y="261"/>
                </a:lnTo>
                <a:lnTo>
                  <a:pt x="5049" y="252"/>
                </a:lnTo>
                <a:lnTo>
                  <a:pt x="5045" y="242"/>
                </a:lnTo>
                <a:lnTo>
                  <a:pt x="5041" y="233"/>
                </a:lnTo>
                <a:lnTo>
                  <a:pt x="5039" y="222"/>
                </a:lnTo>
                <a:lnTo>
                  <a:pt x="5036" y="210"/>
                </a:lnTo>
                <a:lnTo>
                  <a:pt x="5036" y="204"/>
                </a:lnTo>
                <a:lnTo>
                  <a:pt x="5035" y="198"/>
                </a:lnTo>
                <a:lnTo>
                  <a:pt x="5036" y="186"/>
                </a:lnTo>
                <a:lnTo>
                  <a:pt x="5039" y="175"/>
                </a:lnTo>
                <a:lnTo>
                  <a:pt x="5041" y="164"/>
                </a:lnTo>
                <a:lnTo>
                  <a:pt x="5043" y="159"/>
                </a:lnTo>
                <a:lnTo>
                  <a:pt x="5045" y="155"/>
                </a:lnTo>
                <a:lnTo>
                  <a:pt x="5049" y="145"/>
                </a:lnTo>
                <a:lnTo>
                  <a:pt x="5055" y="136"/>
                </a:lnTo>
                <a:lnTo>
                  <a:pt x="5058" y="132"/>
                </a:lnTo>
                <a:lnTo>
                  <a:pt x="5061" y="128"/>
                </a:lnTo>
                <a:lnTo>
                  <a:pt x="5069" y="120"/>
                </a:lnTo>
                <a:lnTo>
                  <a:pt x="5078" y="113"/>
                </a:lnTo>
                <a:lnTo>
                  <a:pt x="5086" y="107"/>
                </a:lnTo>
                <a:lnTo>
                  <a:pt x="5095" y="102"/>
                </a:lnTo>
                <a:lnTo>
                  <a:pt x="5105" y="97"/>
                </a:lnTo>
                <a:lnTo>
                  <a:pt x="5109" y="96"/>
                </a:lnTo>
                <a:lnTo>
                  <a:pt x="5114" y="94"/>
                </a:lnTo>
                <a:lnTo>
                  <a:pt x="5125" y="92"/>
                </a:lnTo>
                <a:lnTo>
                  <a:pt x="5136" y="90"/>
                </a:lnTo>
                <a:lnTo>
                  <a:pt x="5147" y="90"/>
                </a:lnTo>
                <a:lnTo>
                  <a:pt x="5157" y="90"/>
                </a:lnTo>
                <a:lnTo>
                  <a:pt x="5163" y="91"/>
                </a:lnTo>
                <a:lnTo>
                  <a:pt x="5168" y="92"/>
                </a:lnTo>
                <a:lnTo>
                  <a:pt x="5179" y="94"/>
                </a:lnTo>
                <a:lnTo>
                  <a:pt x="5189" y="97"/>
                </a:lnTo>
                <a:lnTo>
                  <a:pt x="5198" y="102"/>
                </a:lnTo>
                <a:lnTo>
                  <a:pt x="5207" y="107"/>
                </a:lnTo>
                <a:lnTo>
                  <a:pt x="5216" y="113"/>
                </a:lnTo>
                <a:lnTo>
                  <a:pt x="5223" y="120"/>
                </a:lnTo>
                <a:lnTo>
                  <a:pt x="5231" y="128"/>
                </a:lnTo>
                <a:lnTo>
                  <a:pt x="5237" y="136"/>
                </a:lnTo>
                <a:lnTo>
                  <a:pt x="5243" y="145"/>
                </a:lnTo>
                <a:lnTo>
                  <a:pt x="5247" y="155"/>
                </a:lnTo>
                <a:lnTo>
                  <a:pt x="5250" y="164"/>
                </a:lnTo>
                <a:lnTo>
                  <a:pt x="5254" y="175"/>
                </a:lnTo>
                <a:lnTo>
                  <a:pt x="5255" y="181"/>
                </a:lnTo>
                <a:lnTo>
                  <a:pt x="5256" y="186"/>
                </a:lnTo>
                <a:lnTo>
                  <a:pt x="5256" y="191"/>
                </a:lnTo>
                <a:lnTo>
                  <a:pt x="5256" y="198"/>
                </a:lnTo>
                <a:lnTo>
                  <a:pt x="5256" y="204"/>
                </a:lnTo>
                <a:lnTo>
                  <a:pt x="5256" y="210"/>
                </a:lnTo>
                <a:lnTo>
                  <a:pt x="5254" y="222"/>
                </a:lnTo>
                <a:lnTo>
                  <a:pt x="5250" y="233"/>
                </a:lnTo>
                <a:lnTo>
                  <a:pt x="5247" y="242"/>
                </a:lnTo>
                <a:lnTo>
                  <a:pt x="5243" y="252"/>
                </a:lnTo>
                <a:lnTo>
                  <a:pt x="5237" y="261"/>
                </a:lnTo>
                <a:lnTo>
                  <a:pt x="5234" y="265"/>
                </a:lnTo>
                <a:lnTo>
                  <a:pt x="5231" y="269"/>
                </a:lnTo>
                <a:lnTo>
                  <a:pt x="5223" y="277"/>
                </a:lnTo>
                <a:lnTo>
                  <a:pt x="5216" y="283"/>
                </a:lnTo>
                <a:lnTo>
                  <a:pt x="5207" y="290"/>
                </a:lnTo>
                <a:lnTo>
                  <a:pt x="5198" y="295"/>
                </a:lnTo>
                <a:lnTo>
                  <a:pt x="5189" y="300"/>
                </a:lnTo>
                <a:lnTo>
                  <a:pt x="5179" y="303"/>
                </a:lnTo>
                <a:lnTo>
                  <a:pt x="5174" y="304"/>
                </a:lnTo>
                <a:lnTo>
                  <a:pt x="5168" y="305"/>
                </a:lnTo>
                <a:lnTo>
                  <a:pt x="5157" y="307"/>
                </a:lnTo>
                <a:lnTo>
                  <a:pt x="5147" y="307"/>
                </a:lnTo>
                <a:close/>
                <a:moveTo>
                  <a:pt x="5059" y="949"/>
                </a:moveTo>
                <a:lnTo>
                  <a:pt x="5059" y="399"/>
                </a:lnTo>
                <a:lnTo>
                  <a:pt x="5233" y="399"/>
                </a:lnTo>
                <a:lnTo>
                  <a:pt x="5233" y="949"/>
                </a:lnTo>
                <a:lnTo>
                  <a:pt x="5059" y="949"/>
                </a:lnTo>
                <a:close/>
                <a:moveTo>
                  <a:pt x="5701" y="623"/>
                </a:moveTo>
                <a:lnTo>
                  <a:pt x="5700" y="611"/>
                </a:lnTo>
                <a:lnTo>
                  <a:pt x="5699" y="601"/>
                </a:lnTo>
                <a:lnTo>
                  <a:pt x="5696" y="591"/>
                </a:lnTo>
                <a:lnTo>
                  <a:pt x="5693" y="582"/>
                </a:lnTo>
                <a:lnTo>
                  <a:pt x="5690" y="574"/>
                </a:lnTo>
                <a:lnTo>
                  <a:pt x="5686" y="566"/>
                </a:lnTo>
                <a:lnTo>
                  <a:pt x="5683" y="563"/>
                </a:lnTo>
                <a:lnTo>
                  <a:pt x="5681" y="559"/>
                </a:lnTo>
                <a:lnTo>
                  <a:pt x="5676" y="553"/>
                </a:lnTo>
                <a:lnTo>
                  <a:pt x="5669" y="548"/>
                </a:lnTo>
                <a:lnTo>
                  <a:pt x="5663" y="543"/>
                </a:lnTo>
                <a:lnTo>
                  <a:pt x="5655" y="540"/>
                </a:lnTo>
                <a:lnTo>
                  <a:pt x="5648" y="537"/>
                </a:lnTo>
                <a:lnTo>
                  <a:pt x="5639" y="533"/>
                </a:lnTo>
                <a:lnTo>
                  <a:pt x="5629" y="532"/>
                </a:lnTo>
                <a:lnTo>
                  <a:pt x="5620" y="531"/>
                </a:lnTo>
                <a:lnTo>
                  <a:pt x="5609" y="531"/>
                </a:lnTo>
                <a:lnTo>
                  <a:pt x="5597" y="531"/>
                </a:lnTo>
                <a:lnTo>
                  <a:pt x="5586" y="532"/>
                </a:lnTo>
                <a:lnTo>
                  <a:pt x="5575" y="533"/>
                </a:lnTo>
                <a:lnTo>
                  <a:pt x="5565" y="536"/>
                </a:lnTo>
                <a:lnTo>
                  <a:pt x="5556" y="538"/>
                </a:lnTo>
                <a:lnTo>
                  <a:pt x="5547" y="541"/>
                </a:lnTo>
                <a:lnTo>
                  <a:pt x="5539" y="544"/>
                </a:lnTo>
                <a:lnTo>
                  <a:pt x="5531" y="548"/>
                </a:lnTo>
                <a:lnTo>
                  <a:pt x="5517" y="556"/>
                </a:lnTo>
                <a:lnTo>
                  <a:pt x="5511" y="561"/>
                </a:lnTo>
                <a:lnTo>
                  <a:pt x="5504" y="564"/>
                </a:lnTo>
                <a:lnTo>
                  <a:pt x="5493" y="572"/>
                </a:lnTo>
                <a:lnTo>
                  <a:pt x="5489" y="577"/>
                </a:lnTo>
                <a:lnTo>
                  <a:pt x="5484" y="581"/>
                </a:lnTo>
                <a:lnTo>
                  <a:pt x="5388" y="478"/>
                </a:lnTo>
                <a:lnTo>
                  <a:pt x="5397" y="469"/>
                </a:lnTo>
                <a:lnTo>
                  <a:pt x="5402" y="464"/>
                </a:lnTo>
                <a:lnTo>
                  <a:pt x="5407" y="460"/>
                </a:lnTo>
                <a:lnTo>
                  <a:pt x="5417" y="451"/>
                </a:lnTo>
                <a:lnTo>
                  <a:pt x="5429" y="443"/>
                </a:lnTo>
                <a:lnTo>
                  <a:pt x="5439" y="435"/>
                </a:lnTo>
                <a:lnTo>
                  <a:pt x="5452" y="427"/>
                </a:lnTo>
                <a:lnTo>
                  <a:pt x="5464" y="421"/>
                </a:lnTo>
                <a:lnTo>
                  <a:pt x="5477" y="414"/>
                </a:lnTo>
                <a:lnTo>
                  <a:pt x="5491" y="408"/>
                </a:lnTo>
                <a:lnTo>
                  <a:pt x="5506" y="403"/>
                </a:lnTo>
                <a:lnTo>
                  <a:pt x="5524" y="398"/>
                </a:lnTo>
                <a:lnTo>
                  <a:pt x="5541" y="395"/>
                </a:lnTo>
                <a:lnTo>
                  <a:pt x="5560" y="392"/>
                </a:lnTo>
                <a:lnTo>
                  <a:pt x="5581" y="390"/>
                </a:lnTo>
                <a:lnTo>
                  <a:pt x="5602" y="388"/>
                </a:lnTo>
                <a:lnTo>
                  <a:pt x="5626" y="387"/>
                </a:lnTo>
                <a:lnTo>
                  <a:pt x="5639" y="388"/>
                </a:lnTo>
                <a:lnTo>
                  <a:pt x="5652" y="388"/>
                </a:lnTo>
                <a:lnTo>
                  <a:pt x="5665" y="390"/>
                </a:lnTo>
                <a:lnTo>
                  <a:pt x="5677" y="392"/>
                </a:lnTo>
                <a:lnTo>
                  <a:pt x="5689" y="394"/>
                </a:lnTo>
                <a:lnTo>
                  <a:pt x="5701" y="396"/>
                </a:lnTo>
                <a:lnTo>
                  <a:pt x="5713" y="399"/>
                </a:lnTo>
                <a:lnTo>
                  <a:pt x="5723" y="403"/>
                </a:lnTo>
                <a:lnTo>
                  <a:pt x="5734" y="407"/>
                </a:lnTo>
                <a:lnTo>
                  <a:pt x="5745" y="411"/>
                </a:lnTo>
                <a:lnTo>
                  <a:pt x="5756" y="415"/>
                </a:lnTo>
                <a:lnTo>
                  <a:pt x="5766" y="421"/>
                </a:lnTo>
                <a:lnTo>
                  <a:pt x="5775" y="427"/>
                </a:lnTo>
                <a:lnTo>
                  <a:pt x="5784" y="433"/>
                </a:lnTo>
                <a:lnTo>
                  <a:pt x="5794" y="440"/>
                </a:lnTo>
                <a:lnTo>
                  <a:pt x="5802" y="448"/>
                </a:lnTo>
                <a:lnTo>
                  <a:pt x="5811" y="456"/>
                </a:lnTo>
                <a:lnTo>
                  <a:pt x="5818" y="463"/>
                </a:lnTo>
                <a:lnTo>
                  <a:pt x="5825" y="473"/>
                </a:lnTo>
                <a:lnTo>
                  <a:pt x="5833" y="482"/>
                </a:lnTo>
                <a:lnTo>
                  <a:pt x="5839" y="492"/>
                </a:lnTo>
                <a:lnTo>
                  <a:pt x="5844" y="502"/>
                </a:lnTo>
                <a:lnTo>
                  <a:pt x="5850" y="513"/>
                </a:lnTo>
                <a:lnTo>
                  <a:pt x="5854" y="525"/>
                </a:lnTo>
                <a:lnTo>
                  <a:pt x="5858" y="537"/>
                </a:lnTo>
                <a:lnTo>
                  <a:pt x="5862" y="550"/>
                </a:lnTo>
                <a:lnTo>
                  <a:pt x="5865" y="563"/>
                </a:lnTo>
                <a:lnTo>
                  <a:pt x="5868" y="577"/>
                </a:lnTo>
                <a:lnTo>
                  <a:pt x="5870" y="591"/>
                </a:lnTo>
                <a:lnTo>
                  <a:pt x="5871" y="606"/>
                </a:lnTo>
                <a:lnTo>
                  <a:pt x="5872" y="621"/>
                </a:lnTo>
                <a:lnTo>
                  <a:pt x="5874" y="637"/>
                </a:lnTo>
                <a:lnTo>
                  <a:pt x="5874" y="949"/>
                </a:lnTo>
                <a:lnTo>
                  <a:pt x="5701" y="949"/>
                </a:lnTo>
                <a:lnTo>
                  <a:pt x="5704" y="873"/>
                </a:lnTo>
                <a:lnTo>
                  <a:pt x="5696" y="884"/>
                </a:lnTo>
                <a:lnTo>
                  <a:pt x="5689" y="895"/>
                </a:lnTo>
                <a:lnTo>
                  <a:pt x="5680" y="905"/>
                </a:lnTo>
                <a:lnTo>
                  <a:pt x="5672" y="913"/>
                </a:lnTo>
                <a:lnTo>
                  <a:pt x="5663" y="922"/>
                </a:lnTo>
                <a:lnTo>
                  <a:pt x="5654" y="929"/>
                </a:lnTo>
                <a:lnTo>
                  <a:pt x="5645" y="935"/>
                </a:lnTo>
                <a:lnTo>
                  <a:pt x="5635" y="940"/>
                </a:lnTo>
                <a:lnTo>
                  <a:pt x="5625" y="946"/>
                </a:lnTo>
                <a:lnTo>
                  <a:pt x="5620" y="948"/>
                </a:lnTo>
                <a:lnTo>
                  <a:pt x="5614" y="950"/>
                </a:lnTo>
                <a:lnTo>
                  <a:pt x="5604" y="953"/>
                </a:lnTo>
                <a:lnTo>
                  <a:pt x="5593" y="956"/>
                </a:lnTo>
                <a:lnTo>
                  <a:pt x="5581" y="959"/>
                </a:lnTo>
                <a:lnTo>
                  <a:pt x="5568" y="960"/>
                </a:lnTo>
                <a:lnTo>
                  <a:pt x="5555" y="961"/>
                </a:lnTo>
                <a:lnTo>
                  <a:pt x="5542" y="961"/>
                </a:lnTo>
                <a:lnTo>
                  <a:pt x="5523" y="961"/>
                </a:lnTo>
                <a:lnTo>
                  <a:pt x="5514" y="960"/>
                </a:lnTo>
                <a:lnTo>
                  <a:pt x="5504" y="959"/>
                </a:lnTo>
                <a:lnTo>
                  <a:pt x="5496" y="958"/>
                </a:lnTo>
                <a:lnTo>
                  <a:pt x="5487" y="956"/>
                </a:lnTo>
                <a:lnTo>
                  <a:pt x="5478" y="955"/>
                </a:lnTo>
                <a:lnTo>
                  <a:pt x="5470" y="952"/>
                </a:lnTo>
                <a:lnTo>
                  <a:pt x="5453" y="947"/>
                </a:lnTo>
                <a:lnTo>
                  <a:pt x="5437" y="939"/>
                </a:lnTo>
                <a:lnTo>
                  <a:pt x="5430" y="936"/>
                </a:lnTo>
                <a:lnTo>
                  <a:pt x="5422" y="932"/>
                </a:lnTo>
                <a:lnTo>
                  <a:pt x="5408" y="922"/>
                </a:lnTo>
                <a:lnTo>
                  <a:pt x="5400" y="918"/>
                </a:lnTo>
                <a:lnTo>
                  <a:pt x="5394" y="911"/>
                </a:lnTo>
                <a:lnTo>
                  <a:pt x="5389" y="906"/>
                </a:lnTo>
                <a:lnTo>
                  <a:pt x="5383" y="899"/>
                </a:lnTo>
                <a:lnTo>
                  <a:pt x="5378" y="892"/>
                </a:lnTo>
                <a:lnTo>
                  <a:pt x="5373" y="885"/>
                </a:lnTo>
                <a:lnTo>
                  <a:pt x="5369" y="878"/>
                </a:lnTo>
                <a:lnTo>
                  <a:pt x="5365" y="869"/>
                </a:lnTo>
                <a:lnTo>
                  <a:pt x="5362" y="860"/>
                </a:lnTo>
                <a:lnTo>
                  <a:pt x="5358" y="852"/>
                </a:lnTo>
                <a:lnTo>
                  <a:pt x="5356" y="842"/>
                </a:lnTo>
                <a:lnTo>
                  <a:pt x="5353" y="832"/>
                </a:lnTo>
                <a:lnTo>
                  <a:pt x="5352" y="821"/>
                </a:lnTo>
                <a:lnTo>
                  <a:pt x="5351" y="811"/>
                </a:lnTo>
                <a:lnTo>
                  <a:pt x="5350" y="800"/>
                </a:lnTo>
                <a:lnTo>
                  <a:pt x="5349" y="788"/>
                </a:lnTo>
                <a:lnTo>
                  <a:pt x="5349" y="777"/>
                </a:lnTo>
                <a:lnTo>
                  <a:pt x="5350" y="767"/>
                </a:lnTo>
                <a:lnTo>
                  <a:pt x="5351" y="756"/>
                </a:lnTo>
                <a:lnTo>
                  <a:pt x="5353" y="748"/>
                </a:lnTo>
                <a:lnTo>
                  <a:pt x="5355" y="738"/>
                </a:lnTo>
                <a:lnTo>
                  <a:pt x="5358" y="729"/>
                </a:lnTo>
                <a:lnTo>
                  <a:pt x="5362" y="721"/>
                </a:lnTo>
                <a:lnTo>
                  <a:pt x="5365" y="713"/>
                </a:lnTo>
                <a:lnTo>
                  <a:pt x="5369" y="705"/>
                </a:lnTo>
                <a:lnTo>
                  <a:pt x="5373" y="698"/>
                </a:lnTo>
                <a:lnTo>
                  <a:pt x="5378" y="690"/>
                </a:lnTo>
                <a:lnTo>
                  <a:pt x="5384" y="684"/>
                </a:lnTo>
                <a:lnTo>
                  <a:pt x="5390" y="677"/>
                </a:lnTo>
                <a:lnTo>
                  <a:pt x="5396" y="672"/>
                </a:lnTo>
                <a:lnTo>
                  <a:pt x="5403" y="667"/>
                </a:lnTo>
                <a:lnTo>
                  <a:pt x="5410" y="661"/>
                </a:lnTo>
                <a:lnTo>
                  <a:pt x="5425" y="653"/>
                </a:lnTo>
                <a:lnTo>
                  <a:pt x="5434" y="648"/>
                </a:lnTo>
                <a:lnTo>
                  <a:pt x="5443" y="644"/>
                </a:lnTo>
                <a:lnTo>
                  <a:pt x="5461" y="637"/>
                </a:lnTo>
                <a:lnTo>
                  <a:pt x="5480" y="632"/>
                </a:lnTo>
                <a:lnTo>
                  <a:pt x="5491" y="630"/>
                </a:lnTo>
                <a:lnTo>
                  <a:pt x="5502" y="628"/>
                </a:lnTo>
                <a:lnTo>
                  <a:pt x="5524" y="624"/>
                </a:lnTo>
                <a:lnTo>
                  <a:pt x="5535" y="624"/>
                </a:lnTo>
                <a:lnTo>
                  <a:pt x="5547" y="623"/>
                </a:lnTo>
                <a:lnTo>
                  <a:pt x="5573" y="623"/>
                </a:lnTo>
                <a:lnTo>
                  <a:pt x="5701" y="623"/>
                </a:lnTo>
                <a:close/>
                <a:moveTo>
                  <a:pt x="5701" y="726"/>
                </a:moveTo>
                <a:lnTo>
                  <a:pt x="5582" y="726"/>
                </a:lnTo>
                <a:lnTo>
                  <a:pt x="5574" y="726"/>
                </a:lnTo>
                <a:lnTo>
                  <a:pt x="5567" y="727"/>
                </a:lnTo>
                <a:lnTo>
                  <a:pt x="5559" y="728"/>
                </a:lnTo>
                <a:lnTo>
                  <a:pt x="5557" y="728"/>
                </a:lnTo>
                <a:lnTo>
                  <a:pt x="5554" y="729"/>
                </a:lnTo>
                <a:lnTo>
                  <a:pt x="5547" y="732"/>
                </a:lnTo>
                <a:lnTo>
                  <a:pt x="5543" y="734"/>
                </a:lnTo>
                <a:lnTo>
                  <a:pt x="5538" y="736"/>
                </a:lnTo>
                <a:lnTo>
                  <a:pt x="5533" y="739"/>
                </a:lnTo>
                <a:lnTo>
                  <a:pt x="5530" y="743"/>
                </a:lnTo>
                <a:lnTo>
                  <a:pt x="5527" y="747"/>
                </a:lnTo>
                <a:lnTo>
                  <a:pt x="5525" y="751"/>
                </a:lnTo>
                <a:lnTo>
                  <a:pt x="5523" y="755"/>
                </a:lnTo>
                <a:lnTo>
                  <a:pt x="5520" y="760"/>
                </a:lnTo>
                <a:lnTo>
                  <a:pt x="5519" y="765"/>
                </a:lnTo>
                <a:lnTo>
                  <a:pt x="5519" y="771"/>
                </a:lnTo>
                <a:lnTo>
                  <a:pt x="5518" y="776"/>
                </a:lnTo>
                <a:lnTo>
                  <a:pt x="5519" y="782"/>
                </a:lnTo>
                <a:lnTo>
                  <a:pt x="5520" y="788"/>
                </a:lnTo>
                <a:lnTo>
                  <a:pt x="5521" y="792"/>
                </a:lnTo>
                <a:lnTo>
                  <a:pt x="5524" y="798"/>
                </a:lnTo>
                <a:lnTo>
                  <a:pt x="5526" y="802"/>
                </a:lnTo>
                <a:lnTo>
                  <a:pt x="5529" y="805"/>
                </a:lnTo>
                <a:lnTo>
                  <a:pt x="5533" y="810"/>
                </a:lnTo>
                <a:lnTo>
                  <a:pt x="5538" y="813"/>
                </a:lnTo>
                <a:lnTo>
                  <a:pt x="5543" y="816"/>
                </a:lnTo>
                <a:lnTo>
                  <a:pt x="5548" y="818"/>
                </a:lnTo>
                <a:lnTo>
                  <a:pt x="5555" y="820"/>
                </a:lnTo>
                <a:lnTo>
                  <a:pt x="5561" y="822"/>
                </a:lnTo>
                <a:lnTo>
                  <a:pt x="5568" y="824"/>
                </a:lnTo>
                <a:lnTo>
                  <a:pt x="5577" y="825"/>
                </a:lnTo>
                <a:lnTo>
                  <a:pt x="5584" y="826"/>
                </a:lnTo>
                <a:lnTo>
                  <a:pt x="5594" y="826"/>
                </a:lnTo>
                <a:lnTo>
                  <a:pt x="5607" y="825"/>
                </a:lnTo>
                <a:lnTo>
                  <a:pt x="5619" y="824"/>
                </a:lnTo>
                <a:lnTo>
                  <a:pt x="5629" y="822"/>
                </a:lnTo>
                <a:lnTo>
                  <a:pt x="5640" y="820"/>
                </a:lnTo>
                <a:lnTo>
                  <a:pt x="5650" y="817"/>
                </a:lnTo>
                <a:lnTo>
                  <a:pt x="5659" y="814"/>
                </a:lnTo>
                <a:lnTo>
                  <a:pt x="5666" y="810"/>
                </a:lnTo>
                <a:lnTo>
                  <a:pt x="5674" y="804"/>
                </a:lnTo>
                <a:lnTo>
                  <a:pt x="5680" y="799"/>
                </a:lnTo>
                <a:lnTo>
                  <a:pt x="5686" y="793"/>
                </a:lnTo>
                <a:lnTo>
                  <a:pt x="5690" y="787"/>
                </a:lnTo>
                <a:lnTo>
                  <a:pt x="5694" y="779"/>
                </a:lnTo>
                <a:lnTo>
                  <a:pt x="5696" y="773"/>
                </a:lnTo>
                <a:lnTo>
                  <a:pt x="5699" y="765"/>
                </a:lnTo>
                <a:lnTo>
                  <a:pt x="5700" y="756"/>
                </a:lnTo>
                <a:lnTo>
                  <a:pt x="5701" y="748"/>
                </a:lnTo>
                <a:lnTo>
                  <a:pt x="5701" y="726"/>
                </a:lnTo>
                <a:close/>
                <a:moveTo>
                  <a:pt x="6099" y="957"/>
                </a:moveTo>
                <a:lnTo>
                  <a:pt x="6088" y="957"/>
                </a:lnTo>
                <a:lnTo>
                  <a:pt x="6083" y="956"/>
                </a:lnTo>
                <a:lnTo>
                  <a:pt x="6078" y="955"/>
                </a:lnTo>
                <a:lnTo>
                  <a:pt x="6068" y="952"/>
                </a:lnTo>
                <a:lnTo>
                  <a:pt x="6057" y="949"/>
                </a:lnTo>
                <a:lnTo>
                  <a:pt x="6049" y="945"/>
                </a:lnTo>
                <a:lnTo>
                  <a:pt x="6039" y="939"/>
                </a:lnTo>
                <a:lnTo>
                  <a:pt x="6036" y="936"/>
                </a:lnTo>
                <a:lnTo>
                  <a:pt x="6031" y="934"/>
                </a:lnTo>
                <a:lnTo>
                  <a:pt x="6023" y="926"/>
                </a:lnTo>
                <a:lnTo>
                  <a:pt x="6019" y="923"/>
                </a:lnTo>
                <a:lnTo>
                  <a:pt x="6015" y="919"/>
                </a:lnTo>
                <a:lnTo>
                  <a:pt x="6009" y="910"/>
                </a:lnTo>
                <a:lnTo>
                  <a:pt x="6003" y="902"/>
                </a:lnTo>
                <a:lnTo>
                  <a:pt x="5999" y="892"/>
                </a:lnTo>
                <a:lnTo>
                  <a:pt x="5996" y="882"/>
                </a:lnTo>
                <a:lnTo>
                  <a:pt x="5992" y="871"/>
                </a:lnTo>
                <a:lnTo>
                  <a:pt x="5991" y="859"/>
                </a:lnTo>
                <a:lnTo>
                  <a:pt x="5990" y="854"/>
                </a:lnTo>
                <a:lnTo>
                  <a:pt x="5990" y="847"/>
                </a:lnTo>
                <a:lnTo>
                  <a:pt x="5991" y="835"/>
                </a:lnTo>
                <a:lnTo>
                  <a:pt x="5992" y="825"/>
                </a:lnTo>
                <a:lnTo>
                  <a:pt x="5996" y="814"/>
                </a:lnTo>
                <a:lnTo>
                  <a:pt x="5999" y="804"/>
                </a:lnTo>
                <a:lnTo>
                  <a:pt x="6003" y="794"/>
                </a:lnTo>
                <a:lnTo>
                  <a:pt x="6009" y="786"/>
                </a:lnTo>
                <a:lnTo>
                  <a:pt x="6012" y="781"/>
                </a:lnTo>
                <a:lnTo>
                  <a:pt x="6015" y="777"/>
                </a:lnTo>
                <a:lnTo>
                  <a:pt x="6019" y="774"/>
                </a:lnTo>
                <a:lnTo>
                  <a:pt x="6023" y="769"/>
                </a:lnTo>
                <a:lnTo>
                  <a:pt x="6031" y="763"/>
                </a:lnTo>
                <a:lnTo>
                  <a:pt x="6039" y="756"/>
                </a:lnTo>
                <a:lnTo>
                  <a:pt x="6049" y="751"/>
                </a:lnTo>
                <a:lnTo>
                  <a:pt x="6057" y="747"/>
                </a:lnTo>
                <a:lnTo>
                  <a:pt x="6068" y="743"/>
                </a:lnTo>
                <a:lnTo>
                  <a:pt x="6072" y="742"/>
                </a:lnTo>
                <a:lnTo>
                  <a:pt x="6078" y="741"/>
                </a:lnTo>
                <a:lnTo>
                  <a:pt x="6088" y="739"/>
                </a:lnTo>
                <a:lnTo>
                  <a:pt x="6099" y="739"/>
                </a:lnTo>
                <a:lnTo>
                  <a:pt x="6111" y="739"/>
                </a:lnTo>
                <a:lnTo>
                  <a:pt x="6121" y="741"/>
                </a:lnTo>
                <a:lnTo>
                  <a:pt x="6126" y="742"/>
                </a:lnTo>
                <a:lnTo>
                  <a:pt x="6132" y="743"/>
                </a:lnTo>
                <a:lnTo>
                  <a:pt x="6141" y="747"/>
                </a:lnTo>
                <a:lnTo>
                  <a:pt x="6150" y="751"/>
                </a:lnTo>
                <a:lnTo>
                  <a:pt x="6159" y="756"/>
                </a:lnTo>
                <a:lnTo>
                  <a:pt x="6167" y="763"/>
                </a:lnTo>
                <a:lnTo>
                  <a:pt x="6176" y="769"/>
                </a:lnTo>
                <a:lnTo>
                  <a:pt x="6182" y="777"/>
                </a:lnTo>
                <a:lnTo>
                  <a:pt x="6189" y="786"/>
                </a:lnTo>
                <a:lnTo>
                  <a:pt x="6194" y="794"/>
                </a:lnTo>
                <a:lnTo>
                  <a:pt x="6199" y="804"/>
                </a:lnTo>
                <a:lnTo>
                  <a:pt x="6203" y="814"/>
                </a:lnTo>
                <a:lnTo>
                  <a:pt x="6205" y="825"/>
                </a:lnTo>
                <a:lnTo>
                  <a:pt x="6206" y="830"/>
                </a:lnTo>
                <a:lnTo>
                  <a:pt x="6207" y="835"/>
                </a:lnTo>
                <a:lnTo>
                  <a:pt x="6207" y="842"/>
                </a:lnTo>
                <a:lnTo>
                  <a:pt x="6208" y="847"/>
                </a:lnTo>
                <a:lnTo>
                  <a:pt x="6207" y="854"/>
                </a:lnTo>
                <a:lnTo>
                  <a:pt x="6207" y="859"/>
                </a:lnTo>
                <a:lnTo>
                  <a:pt x="6205" y="871"/>
                </a:lnTo>
                <a:lnTo>
                  <a:pt x="6203" y="882"/>
                </a:lnTo>
                <a:lnTo>
                  <a:pt x="6199" y="892"/>
                </a:lnTo>
                <a:lnTo>
                  <a:pt x="6194" y="902"/>
                </a:lnTo>
                <a:lnTo>
                  <a:pt x="6189" y="910"/>
                </a:lnTo>
                <a:lnTo>
                  <a:pt x="6186" y="915"/>
                </a:lnTo>
                <a:lnTo>
                  <a:pt x="6182" y="919"/>
                </a:lnTo>
                <a:lnTo>
                  <a:pt x="6176" y="926"/>
                </a:lnTo>
                <a:lnTo>
                  <a:pt x="6172" y="930"/>
                </a:lnTo>
                <a:lnTo>
                  <a:pt x="6167" y="934"/>
                </a:lnTo>
                <a:lnTo>
                  <a:pt x="6159" y="939"/>
                </a:lnTo>
                <a:lnTo>
                  <a:pt x="6150" y="945"/>
                </a:lnTo>
                <a:lnTo>
                  <a:pt x="6141" y="949"/>
                </a:lnTo>
                <a:lnTo>
                  <a:pt x="6132" y="952"/>
                </a:lnTo>
                <a:lnTo>
                  <a:pt x="6121" y="955"/>
                </a:lnTo>
                <a:lnTo>
                  <a:pt x="6111" y="957"/>
                </a:lnTo>
                <a:lnTo>
                  <a:pt x="6099" y="957"/>
                </a:lnTo>
                <a:close/>
                <a:moveTo>
                  <a:pt x="6366" y="949"/>
                </a:moveTo>
                <a:lnTo>
                  <a:pt x="6366" y="544"/>
                </a:lnTo>
                <a:lnTo>
                  <a:pt x="6274" y="544"/>
                </a:lnTo>
                <a:lnTo>
                  <a:pt x="6274" y="399"/>
                </a:lnTo>
                <a:lnTo>
                  <a:pt x="6366" y="399"/>
                </a:lnTo>
                <a:lnTo>
                  <a:pt x="6366" y="214"/>
                </a:lnTo>
                <a:lnTo>
                  <a:pt x="6366" y="201"/>
                </a:lnTo>
                <a:lnTo>
                  <a:pt x="6366" y="189"/>
                </a:lnTo>
                <a:lnTo>
                  <a:pt x="6367" y="176"/>
                </a:lnTo>
                <a:lnTo>
                  <a:pt x="6369" y="164"/>
                </a:lnTo>
                <a:lnTo>
                  <a:pt x="6370" y="154"/>
                </a:lnTo>
                <a:lnTo>
                  <a:pt x="6373" y="142"/>
                </a:lnTo>
                <a:lnTo>
                  <a:pt x="6378" y="121"/>
                </a:lnTo>
                <a:lnTo>
                  <a:pt x="6386" y="102"/>
                </a:lnTo>
                <a:lnTo>
                  <a:pt x="6390" y="93"/>
                </a:lnTo>
                <a:lnTo>
                  <a:pt x="6394" y="84"/>
                </a:lnTo>
                <a:lnTo>
                  <a:pt x="6398" y="77"/>
                </a:lnTo>
                <a:lnTo>
                  <a:pt x="6404" y="68"/>
                </a:lnTo>
                <a:lnTo>
                  <a:pt x="6410" y="62"/>
                </a:lnTo>
                <a:lnTo>
                  <a:pt x="6416" y="54"/>
                </a:lnTo>
                <a:lnTo>
                  <a:pt x="6422" y="47"/>
                </a:lnTo>
                <a:lnTo>
                  <a:pt x="6430" y="42"/>
                </a:lnTo>
                <a:lnTo>
                  <a:pt x="6437" y="36"/>
                </a:lnTo>
                <a:lnTo>
                  <a:pt x="6445" y="30"/>
                </a:lnTo>
                <a:lnTo>
                  <a:pt x="6452" y="26"/>
                </a:lnTo>
                <a:lnTo>
                  <a:pt x="6461" y="21"/>
                </a:lnTo>
                <a:lnTo>
                  <a:pt x="6470" y="17"/>
                </a:lnTo>
                <a:lnTo>
                  <a:pt x="6479" y="14"/>
                </a:lnTo>
                <a:lnTo>
                  <a:pt x="6489" y="11"/>
                </a:lnTo>
                <a:lnTo>
                  <a:pt x="6499" y="7"/>
                </a:lnTo>
                <a:lnTo>
                  <a:pt x="6521" y="4"/>
                </a:lnTo>
                <a:lnTo>
                  <a:pt x="6531" y="2"/>
                </a:lnTo>
                <a:lnTo>
                  <a:pt x="6543" y="1"/>
                </a:lnTo>
                <a:lnTo>
                  <a:pt x="6555" y="1"/>
                </a:lnTo>
                <a:lnTo>
                  <a:pt x="6568" y="0"/>
                </a:lnTo>
                <a:lnTo>
                  <a:pt x="6582" y="1"/>
                </a:lnTo>
                <a:lnTo>
                  <a:pt x="6596" y="1"/>
                </a:lnTo>
                <a:lnTo>
                  <a:pt x="6609" y="3"/>
                </a:lnTo>
                <a:lnTo>
                  <a:pt x="6621" y="5"/>
                </a:lnTo>
                <a:lnTo>
                  <a:pt x="6633" y="7"/>
                </a:lnTo>
                <a:lnTo>
                  <a:pt x="6645" y="11"/>
                </a:lnTo>
                <a:lnTo>
                  <a:pt x="6656" y="14"/>
                </a:lnTo>
                <a:lnTo>
                  <a:pt x="6666" y="18"/>
                </a:lnTo>
                <a:lnTo>
                  <a:pt x="6676" y="23"/>
                </a:lnTo>
                <a:lnTo>
                  <a:pt x="6686" y="28"/>
                </a:lnTo>
                <a:lnTo>
                  <a:pt x="6695" y="33"/>
                </a:lnTo>
                <a:lnTo>
                  <a:pt x="6704" y="40"/>
                </a:lnTo>
                <a:lnTo>
                  <a:pt x="6713" y="47"/>
                </a:lnTo>
                <a:lnTo>
                  <a:pt x="6721" y="55"/>
                </a:lnTo>
                <a:lnTo>
                  <a:pt x="6729" y="63"/>
                </a:lnTo>
                <a:lnTo>
                  <a:pt x="6737" y="71"/>
                </a:lnTo>
                <a:lnTo>
                  <a:pt x="6643" y="186"/>
                </a:lnTo>
                <a:lnTo>
                  <a:pt x="6638" y="181"/>
                </a:lnTo>
                <a:lnTo>
                  <a:pt x="6633" y="175"/>
                </a:lnTo>
                <a:lnTo>
                  <a:pt x="6626" y="170"/>
                </a:lnTo>
                <a:lnTo>
                  <a:pt x="6620" y="165"/>
                </a:lnTo>
                <a:lnTo>
                  <a:pt x="6613" y="162"/>
                </a:lnTo>
                <a:lnTo>
                  <a:pt x="6606" y="159"/>
                </a:lnTo>
                <a:lnTo>
                  <a:pt x="6602" y="158"/>
                </a:lnTo>
                <a:lnTo>
                  <a:pt x="6597" y="157"/>
                </a:lnTo>
                <a:lnTo>
                  <a:pt x="6587" y="157"/>
                </a:lnTo>
                <a:lnTo>
                  <a:pt x="6577" y="157"/>
                </a:lnTo>
                <a:lnTo>
                  <a:pt x="6572" y="158"/>
                </a:lnTo>
                <a:lnTo>
                  <a:pt x="6568" y="159"/>
                </a:lnTo>
                <a:lnTo>
                  <a:pt x="6564" y="161"/>
                </a:lnTo>
                <a:lnTo>
                  <a:pt x="6559" y="163"/>
                </a:lnTo>
                <a:lnTo>
                  <a:pt x="6556" y="167"/>
                </a:lnTo>
                <a:lnTo>
                  <a:pt x="6553" y="169"/>
                </a:lnTo>
                <a:lnTo>
                  <a:pt x="6550" y="173"/>
                </a:lnTo>
                <a:lnTo>
                  <a:pt x="6548" y="176"/>
                </a:lnTo>
                <a:lnTo>
                  <a:pt x="6545" y="182"/>
                </a:lnTo>
                <a:lnTo>
                  <a:pt x="6543" y="186"/>
                </a:lnTo>
                <a:lnTo>
                  <a:pt x="6541" y="193"/>
                </a:lnTo>
                <a:lnTo>
                  <a:pt x="6540" y="198"/>
                </a:lnTo>
                <a:lnTo>
                  <a:pt x="6540" y="212"/>
                </a:lnTo>
                <a:lnTo>
                  <a:pt x="6540" y="399"/>
                </a:lnTo>
                <a:lnTo>
                  <a:pt x="6688" y="399"/>
                </a:lnTo>
                <a:lnTo>
                  <a:pt x="6688" y="544"/>
                </a:lnTo>
                <a:lnTo>
                  <a:pt x="6540" y="544"/>
                </a:lnTo>
                <a:lnTo>
                  <a:pt x="6540" y="949"/>
                </a:lnTo>
                <a:lnTo>
                  <a:pt x="6366" y="9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695400" y="6183336"/>
            <a:ext cx="2476805" cy="270000"/>
            <a:chOff x="5268913" y="3048000"/>
            <a:chExt cx="4703762" cy="512763"/>
          </a:xfrm>
          <a:solidFill>
            <a:schemeClr val="bg2"/>
          </a:solidFill>
        </p:grpSpPr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24391374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+ ala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71464" y="3429000"/>
            <a:ext cx="9649072" cy="1872208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3600" b="0">
                <a:solidFill>
                  <a:schemeClr val="bg1"/>
                </a:solidFill>
                <a:latin typeface="+mn-lt"/>
              </a:defRPr>
            </a:lvl1pPr>
            <a:lvl2pPr marL="266700" indent="0" algn="ctr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2pPr>
            <a:lvl3pPr marL="539750" indent="0" algn="ctr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3pPr>
            <a:lvl4pPr marL="806450" indent="0" algn="ctr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4pPr>
            <a:lvl5pPr marL="989013" indent="0" algn="ctr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/>
              <a:t>Täällä vastataan kysymykseen ja kerrotaan lisää aiheeseen liittyen.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271464" y="1484313"/>
            <a:ext cx="9649072" cy="1800671"/>
          </a:xfrm>
        </p:spPr>
        <p:txBody>
          <a:bodyPr anchor="b" anchorCtr="0"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Tässä esitetään asia tai kysymys mutta lyhyesti</a:t>
            </a:r>
          </a:p>
        </p:txBody>
      </p:sp>
      <p:sp>
        <p:nvSpPr>
          <p:cNvPr id="10" name="Freeform 27"/>
          <p:cNvSpPr>
            <a:spLocks noChangeAspect="1" noEditPoints="1"/>
          </p:cNvSpPr>
          <p:nvPr userDrawn="1"/>
        </p:nvSpPr>
        <p:spPr bwMode="auto">
          <a:xfrm>
            <a:off x="695400" y="6182329"/>
            <a:ext cx="1338041" cy="234000"/>
          </a:xfrm>
          <a:custGeom>
            <a:avLst/>
            <a:gdLst>
              <a:gd name="T0" fmla="*/ 6793 w 6999"/>
              <a:gd name="T1" fmla="*/ 252 h 1223"/>
              <a:gd name="T2" fmla="*/ 6848 w 6999"/>
              <a:gd name="T3" fmla="*/ 97 h 1223"/>
              <a:gd name="T4" fmla="*/ 6997 w 6999"/>
              <a:gd name="T5" fmla="*/ 175 h 1223"/>
              <a:gd name="T6" fmla="*/ 6917 w 6999"/>
              <a:gd name="T7" fmla="*/ 304 h 1223"/>
              <a:gd name="T8" fmla="*/ 431 w 6999"/>
              <a:gd name="T9" fmla="*/ 385 h 1223"/>
              <a:gd name="T10" fmla="*/ 460 w 6999"/>
              <a:gd name="T11" fmla="*/ 712 h 1223"/>
              <a:gd name="T12" fmla="*/ 1187 w 6999"/>
              <a:gd name="T13" fmla="*/ 657 h 1223"/>
              <a:gd name="T14" fmla="*/ 1516 w 6999"/>
              <a:gd name="T15" fmla="*/ 574 h 1223"/>
              <a:gd name="T16" fmla="*/ 2050 w 6999"/>
              <a:gd name="T17" fmla="*/ 963 h 1223"/>
              <a:gd name="T18" fmla="*/ 2351 w 6999"/>
              <a:gd name="T19" fmla="*/ 592 h 1223"/>
              <a:gd name="T20" fmla="*/ 2231 w 6999"/>
              <a:gd name="T21" fmla="*/ 634 h 1223"/>
              <a:gd name="T22" fmla="*/ 2678 w 6999"/>
              <a:gd name="T23" fmla="*/ 919 h 1223"/>
              <a:gd name="T24" fmla="*/ 2702 w 6999"/>
              <a:gd name="T25" fmla="*/ 756 h 1223"/>
              <a:gd name="T26" fmla="*/ 2861 w 6999"/>
              <a:gd name="T27" fmla="*/ 804 h 1223"/>
              <a:gd name="T28" fmla="*/ 2813 w 6999"/>
              <a:gd name="T29" fmla="*/ 945 h 1223"/>
              <a:gd name="T30" fmla="*/ 3265 w 6999"/>
              <a:gd name="T31" fmla="*/ 398 h 1223"/>
              <a:gd name="T32" fmla="*/ 3492 w 6999"/>
              <a:gd name="T33" fmla="*/ 449 h 1223"/>
              <a:gd name="T34" fmla="*/ 3581 w 6999"/>
              <a:gd name="T35" fmla="*/ 705 h 1223"/>
              <a:gd name="T36" fmla="*/ 3450 w 6999"/>
              <a:gd name="T37" fmla="*/ 929 h 1223"/>
              <a:gd name="T38" fmla="*/ 3218 w 6999"/>
              <a:gd name="T39" fmla="*/ 931 h 1223"/>
              <a:gd name="T40" fmla="*/ 3371 w 6999"/>
              <a:gd name="T41" fmla="*/ 774 h 1223"/>
              <a:gd name="T42" fmla="*/ 3371 w 6999"/>
              <a:gd name="T43" fmla="*/ 577 h 1223"/>
              <a:gd name="T44" fmla="*/ 3202 w 6999"/>
              <a:gd name="T45" fmla="*/ 568 h 1223"/>
              <a:gd name="T46" fmla="*/ 3179 w 6999"/>
              <a:gd name="T47" fmla="*/ 754 h 1223"/>
              <a:gd name="T48" fmla="*/ 3752 w 6999"/>
              <a:gd name="T49" fmla="*/ 300 h 1223"/>
              <a:gd name="T50" fmla="*/ 3693 w 6999"/>
              <a:gd name="T51" fmla="*/ 155 h 1223"/>
              <a:gd name="T52" fmla="*/ 3846 w 6999"/>
              <a:gd name="T53" fmla="*/ 102 h 1223"/>
              <a:gd name="T54" fmla="*/ 3885 w 6999"/>
              <a:gd name="T55" fmla="*/ 261 h 1223"/>
              <a:gd name="T56" fmla="*/ 4198 w 6999"/>
              <a:gd name="T57" fmla="*/ 399 h 1223"/>
              <a:gd name="T58" fmla="*/ 4409 w 6999"/>
              <a:gd name="T59" fmla="*/ 392 h 1223"/>
              <a:gd name="T60" fmla="*/ 4586 w 6999"/>
              <a:gd name="T61" fmla="*/ 532 h 1223"/>
              <a:gd name="T62" fmla="*/ 4586 w 6999"/>
              <a:gd name="T63" fmla="*/ 815 h 1223"/>
              <a:gd name="T64" fmla="*/ 4399 w 6999"/>
              <a:gd name="T65" fmla="*/ 959 h 1223"/>
              <a:gd name="T66" fmla="*/ 4198 w 6999"/>
              <a:gd name="T67" fmla="*/ 1223 h 1223"/>
              <a:gd name="T68" fmla="*/ 4436 w 6999"/>
              <a:gd name="T69" fmla="*/ 697 h 1223"/>
              <a:gd name="T70" fmla="*/ 4344 w 6999"/>
              <a:gd name="T71" fmla="*/ 543 h 1223"/>
              <a:gd name="T72" fmla="*/ 4198 w 6999"/>
              <a:gd name="T73" fmla="*/ 631 h 1223"/>
              <a:gd name="T74" fmla="*/ 4261 w 6999"/>
              <a:gd name="T75" fmla="*/ 798 h 1223"/>
              <a:gd name="T76" fmla="*/ 5095 w 6999"/>
              <a:gd name="T77" fmla="*/ 295 h 1223"/>
              <a:gd name="T78" fmla="*/ 5049 w 6999"/>
              <a:gd name="T79" fmla="*/ 145 h 1223"/>
              <a:gd name="T80" fmla="*/ 5207 w 6999"/>
              <a:gd name="T81" fmla="*/ 107 h 1223"/>
              <a:gd name="T82" fmla="*/ 5234 w 6999"/>
              <a:gd name="T83" fmla="*/ 265 h 1223"/>
              <a:gd name="T84" fmla="*/ 5696 w 6999"/>
              <a:gd name="T85" fmla="*/ 591 h 1223"/>
              <a:gd name="T86" fmla="*/ 5547 w 6999"/>
              <a:gd name="T87" fmla="*/ 541 h 1223"/>
              <a:gd name="T88" fmla="*/ 5506 w 6999"/>
              <a:gd name="T89" fmla="*/ 403 h 1223"/>
              <a:gd name="T90" fmla="*/ 5784 w 6999"/>
              <a:gd name="T91" fmla="*/ 433 h 1223"/>
              <a:gd name="T92" fmla="*/ 5701 w 6999"/>
              <a:gd name="T93" fmla="*/ 949 h 1223"/>
              <a:gd name="T94" fmla="*/ 5514 w 6999"/>
              <a:gd name="T95" fmla="*/ 960 h 1223"/>
              <a:gd name="T96" fmla="*/ 5358 w 6999"/>
              <a:gd name="T97" fmla="*/ 852 h 1223"/>
              <a:gd name="T98" fmla="*/ 5396 w 6999"/>
              <a:gd name="T99" fmla="*/ 672 h 1223"/>
              <a:gd name="T100" fmla="*/ 5557 w 6999"/>
              <a:gd name="T101" fmla="*/ 728 h 1223"/>
              <a:gd name="T102" fmla="*/ 5533 w 6999"/>
              <a:gd name="T103" fmla="*/ 810 h 1223"/>
              <a:gd name="T104" fmla="*/ 5690 w 6999"/>
              <a:gd name="T105" fmla="*/ 787 h 1223"/>
              <a:gd name="T106" fmla="*/ 6009 w 6999"/>
              <a:gd name="T107" fmla="*/ 910 h 1223"/>
              <a:gd name="T108" fmla="*/ 6049 w 6999"/>
              <a:gd name="T109" fmla="*/ 751 h 1223"/>
              <a:gd name="T110" fmla="*/ 6203 w 6999"/>
              <a:gd name="T111" fmla="*/ 814 h 1223"/>
              <a:gd name="T112" fmla="*/ 6141 w 6999"/>
              <a:gd name="T113" fmla="*/ 949 h 1223"/>
              <a:gd name="T114" fmla="*/ 6394 w 6999"/>
              <a:gd name="T115" fmla="*/ 84 h 1223"/>
              <a:gd name="T116" fmla="*/ 6582 w 6999"/>
              <a:gd name="T117" fmla="*/ 1 h 1223"/>
              <a:gd name="T118" fmla="*/ 6620 w 6999"/>
              <a:gd name="T119" fmla="*/ 165 h 1223"/>
              <a:gd name="T120" fmla="*/ 6540 w 6999"/>
              <a:gd name="T121" fmla="*/ 399 h 1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99" h="1223">
                <a:moveTo>
                  <a:pt x="6802" y="949"/>
                </a:moveTo>
                <a:lnTo>
                  <a:pt x="6802" y="399"/>
                </a:lnTo>
                <a:lnTo>
                  <a:pt x="6976" y="399"/>
                </a:lnTo>
                <a:lnTo>
                  <a:pt x="6976" y="949"/>
                </a:lnTo>
                <a:lnTo>
                  <a:pt x="6802" y="949"/>
                </a:lnTo>
                <a:close/>
                <a:moveTo>
                  <a:pt x="6890" y="307"/>
                </a:moveTo>
                <a:lnTo>
                  <a:pt x="6878" y="307"/>
                </a:lnTo>
                <a:lnTo>
                  <a:pt x="6873" y="306"/>
                </a:lnTo>
                <a:lnTo>
                  <a:pt x="6867" y="305"/>
                </a:lnTo>
                <a:lnTo>
                  <a:pt x="6858" y="303"/>
                </a:lnTo>
                <a:lnTo>
                  <a:pt x="6848" y="300"/>
                </a:lnTo>
                <a:lnTo>
                  <a:pt x="6838" y="295"/>
                </a:lnTo>
                <a:lnTo>
                  <a:pt x="6829" y="290"/>
                </a:lnTo>
                <a:lnTo>
                  <a:pt x="6825" y="287"/>
                </a:lnTo>
                <a:lnTo>
                  <a:pt x="6821" y="283"/>
                </a:lnTo>
                <a:lnTo>
                  <a:pt x="6812" y="277"/>
                </a:lnTo>
                <a:lnTo>
                  <a:pt x="6805" y="269"/>
                </a:lnTo>
                <a:lnTo>
                  <a:pt x="6801" y="265"/>
                </a:lnTo>
                <a:lnTo>
                  <a:pt x="6798" y="261"/>
                </a:lnTo>
                <a:lnTo>
                  <a:pt x="6793" y="252"/>
                </a:lnTo>
                <a:lnTo>
                  <a:pt x="6788" y="242"/>
                </a:lnTo>
                <a:lnTo>
                  <a:pt x="6784" y="233"/>
                </a:lnTo>
                <a:lnTo>
                  <a:pt x="6782" y="222"/>
                </a:lnTo>
                <a:lnTo>
                  <a:pt x="6780" y="210"/>
                </a:lnTo>
                <a:lnTo>
                  <a:pt x="6780" y="204"/>
                </a:lnTo>
                <a:lnTo>
                  <a:pt x="6779" y="198"/>
                </a:lnTo>
                <a:lnTo>
                  <a:pt x="6780" y="186"/>
                </a:lnTo>
                <a:lnTo>
                  <a:pt x="6782" y="175"/>
                </a:lnTo>
                <a:lnTo>
                  <a:pt x="6784" y="164"/>
                </a:lnTo>
                <a:lnTo>
                  <a:pt x="6786" y="159"/>
                </a:lnTo>
                <a:lnTo>
                  <a:pt x="6788" y="155"/>
                </a:lnTo>
                <a:lnTo>
                  <a:pt x="6793" y="145"/>
                </a:lnTo>
                <a:lnTo>
                  <a:pt x="6798" y="136"/>
                </a:lnTo>
                <a:lnTo>
                  <a:pt x="6801" y="132"/>
                </a:lnTo>
                <a:lnTo>
                  <a:pt x="6805" y="128"/>
                </a:lnTo>
                <a:lnTo>
                  <a:pt x="6812" y="120"/>
                </a:lnTo>
                <a:lnTo>
                  <a:pt x="6821" y="113"/>
                </a:lnTo>
                <a:lnTo>
                  <a:pt x="6829" y="107"/>
                </a:lnTo>
                <a:lnTo>
                  <a:pt x="6838" y="102"/>
                </a:lnTo>
                <a:lnTo>
                  <a:pt x="6848" y="97"/>
                </a:lnTo>
                <a:lnTo>
                  <a:pt x="6852" y="96"/>
                </a:lnTo>
                <a:lnTo>
                  <a:pt x="6858" y="94"/>
                </a:lnTo>
                <a:lnTo>
                  <a:pt x="6867" y="92"/>
                </a:lnTo>
                <a:lnTo>
                  <a:pt x="6878" y="90"/>
                </a:lnTo>
                <a:lnTo>
                  <a:pt x="6890" y="90"/>
                </a:lnTo>
                <a:lnTo>
                  <a:pt x="6901" y="90"/>
                </a:lnTo>
                <a:lnTo>
                  <a:pt x="6906" y="91"/>
                </a:lnTo>
                <a:lnTo>
                  <a:pt x="6912" y="92"/>
                </a:lnTo>
                <a:lnTo>
                  <a:pt x="6922" y="94"/>
                </a:lnTo>
                <a:lnTo>
                  <a:pt x="6932" y="97"/>
                </a:lnTo>
                <a:lnTo>
                  <a:pt x="6942" y="102"/>
                </a:lnTo>
                <a:lnTo>
                  <a:pt x="6950" y="107"/>
                </a:lnTo>
                <a:lnTo>
                  <a:pt x="6959" y="113"/>
                </a:lnTo>
                <a:lnTo>
                  <a:pt x="6967" y="120"/>
                </a:lnTo>
                <a:lnTo>
                  <a:pt x="6974" y="128"/>
                </a:lnTo>
                <a:lnTo>
                  <a:pt x="6981" y="136"/>
                </a:lnTo>
                <a:lnTo>
                  <a:pt x="6986" y="145"/>
                </a:lnTo>
                <a:lnTo>
                  <a:pt x="6990" y="155"/>
                </a:lnTo>
                <a:lnTo>
                  <a:pt x="6994" y="164"/>
                </a:lnTo>
                <a:lnTo>
                  <a:pt x="6997" y="175"/>
                </a:lnTo>
                <a:lnTo>
                  <a:pt x="6998" y="181"/>
                </a:lnTo>
                <a:lnTo>
                  <a:pt x="6998" y="186"/>
                </a:lnTo>
                <a:lnTo>
                  <a:pt x="6999" y="191"/>
                </a:lnTo>
                <a:lnTo>
                  <a:pt x="6999" y="198"/>
                </a:lnTo>
                <a:lnTo>
                  <a:pt x="6999" y="204"/>
                </a:lnTo>
                <a:lnTo>
                  <a:pt x="6998" y="210"/>
                </a:lnTo>
                <a:lnTo>
                  <a:pt x="6997" y="222"/>
                </a:lnTo>
                <a:lnTo>
                  <a:pt x="6994" y="233"/>
                </a:lnTo>
                <a:lnTo>
                  <a:pt x="6990" y="242"/>
                </a:lnTo>
                <a:lnTo>
                  <a:pt x="6986" y="252"/>
                </a:lnTo>
                <a:lnTo>
                  <a:pt x="6981" y="261"/>
                </a:lnTo>
                <a:lnTo>
                  <a:pt x="6977" y="265"/>
                </a:lnTo>
                <a:lnTo>
                  <a:pt x="6974" y="269"/>
                </a:lnTo>
                <a:lnTo>
                  <a:pt x="6967" y="277"/>
                </a:lnTo>
                <a:lnTo>
                  <a:pt x="6959" y="283"/>
                </a:lnTo>
                <a:lnTo>
                  <a:pt x="6950" y="290"/>
                </a:lnTo>
                <a:lnTo>
                  <a:pt x="6942" y="295"/>
                </a:lnTo>
                <a:lnTo>
                  <a:pt x="6932" y="300"/>
                </a:lnTo>
                <a:lnTo>
                  <a:pt x="6922" y="303"/>
                </a:lnTo>
                <a:lnTo>
                  <a:pt x="6917" y="304"/>
                </a:lnTo>
                <a:lnTo>
                  <a:pt x="6912" y="305"/>
                </a:lnTo>
                <a:lnTo>
                  <a:pt x="6901" y="307"/>
                </a:lnTo>
                <a:lnTo>
                  <a:pt x="6890" y="307"/>
                </a:lnTo>
                <a:close/>
                <a:moveTo>
                  <a:pt x="254" y="963"/>
                </a:moveTo>
                <a:lnTo>
                  <a:pt x="0" y="399"/>
                </a:lnTo>
                <a:lnTo>
                  <a:pt x="192" y="399"/>
                </a:lnTo>
                <a:lnTo>
                  <a:pt x="255" y="555"/>
                </a:lnTo>
                <a:lnTo>
                  <a:pt x="265" y="581"/>
                </a:lnTo>
                <a:lnTo>
                  <a:pt x="270" y="594"/>
                </a:lnTo>
                <a:lnTo>
                  <a:pt x="274" y="608"/>
                </a:lnTo>
                <a:lnTo>
                  <a:pt x="282" y="634"/>
                </a:lnTo>
                <a:lnTo>
                  <a:pt x="289" y="657"/>
                </a:lnTo>
                <a:lnTo>
                  <a:pt x="295" y="679"/>
                </a:lnTo>
                <a:lnTo>
                  <a:pt x="301" y="657"/>
                </a:lnTo>
                <a:lnTo>
                  <a:pt x="309" y="634"/>
                </a:lnTo>
                <a:lnTo>
                  <a:pt x="318" y="607"/>
                </a:lnTo>
                <a:lnTo>
                  <a:pt x="328" y="580"/>
                </a:lnTo>
                <a:lnTo>
                  <a:pt x="334" y="568"/>
                </a:lnTo>
                <a:lnTo>
                  <a:pt x="340" y="555"/>
                </a:lnTo>
                <a:lnTo>
                  <a:pt x="431" y="385"/>
                </a:lnTo>
                <a:lnTo>
                  <a:pt x="443" y="385"/>
                </a:lnTo>
                <a:lnTo>
                  <a:pt x="539" y="555"/>
                </a:lnTo>
                <a:lnTo>
                  <a:pt x="548" y="574"/>
                </a:lnTo>
                <a:lnTo>
                  <a:pt x="555" y="592"/>
                </a:lnTo>
                <a:lnTo>
                  <a:pt x="563" y="610"/>
                </a:lnTo>
                <a:lnTo>
                  <a:pt x="570" y="630"/>
                </a:lnTo>
                <a:lnTo>
                  <a:pt x="581" y="662"/>
                </a:lnTo>
                <a:lnTo>
                  <a:pt x="586" y="679"/>
                </a:lnTo>
                <a:lnTo>
                  <a:pt x="599" y="632"/>
                </a:lnTo>
                <a:lnTo>
                  <a:pt x="606" y="613"/>
                </a:lnTo>
                <a:lnTo>
                  <a:pt x="612" y="593"/>
                </a:lnTo>
                <a:lnTo>
                  <a:pt x="619" y="574"/>
                </a:lnTo>
                <a:lnTo>
                  <a:pt x="626" y="555"/>
                </a:lnTo>
                <a:lnTo>
                  <a:pt x="690" y="399"/>
                </a:lnTo>
                <a:lnTo>
                  <a:pt x="864" y="399"/>
                </a:lnTo>
                <a:lnTo>
                  <a:pt x="608" y="963"/>
                </a:lnTo>
                <a:lnTo>
                  <a:pt x="593" y="963"/>
                </a:lnTo>
                <a:lnTo>
                  <a:pt x="474" y="742"/>
                </a:lnTo>
                <a:lnTo>
                  <a:pt x="467" y="727"/>
                </a:lnTo>
                <a:lnTo>
                  <a:pt x="460" y="712"/>
                </a:lnTo>
                <a:lnTo>
                  <a:pt x="454" y="696"/>
                </a:lnTo>
                <a:lnTo>
                  <a:pt x="448" y="679"/>
                </a:lnTo>
                <a:lnTo>
                  <a:pt x="440" y="650"/>
                </a:lnTo>
                <a:lnTo>
                  <a:pt x="435" y="634"/>
                </a:lnTo>
                <a:lnTo>
                  <a:pt x="421" y="677"/>
                </a:lnTo>
                <a:lnTo>
                  <a:pt x="416" y="695"/>
                </a:lnTo>
                <a:lnTo>
                  <a:pt x="409" y="712"/>
                </a:lnTo>
                <a:lnTo>
                  <a:pt x="402" y="727"/>
                </a:lnTo>
                <a:lnTo>
                  <a:pt x="394" y="742"/>
                </a:lnTo>
                <a:lnTo>
                  <a:pt x="268" y="963"/>
                </a:lnTo>
                <a:lnTo>
                  <a:pt x="254" y="963"/>
                </a:lnTo>
                <a:close/>
                <a:moveTo>
                  <a:pt x="1151" y="963"/>
                </a:moveTo>
                <a:lnTo>
                  <a:pt x="899" y="399"/>
                </a:lnTo>
                <a:lnTo>
                  <a:pt x="1090" y="399"/>
                </a:lnTo>
                <a:lnTo>
                  <a:pt x="1154" y="555"/>
                </a:lnTo>
                <a:lnTo>
                  <a:pt x="1163" y="581"/>
                </a:lnTo>
                <a:lnTo>
                  <a:pt x="1168" y="594"/>
                </a:lnTo>
                <a:lnTo>
                  <a:pt x="1172" y="608"/>
                </a:lnTo>
                <a:lnTo>
                  <a:pt x="1181" y="634"/>
                </a:lnTo>
                <a:lnTo>
                  <a:pt x="1187" y="657"/>
                </a:lnTo>
                <a:lnTo>
                  <a:pt x="1194" y="679"/>
                </a:lnTo>
                <a:lnTo>
                  <a:pt x="1199" y="657"/>
                </a:lnTo>
                <a:lnTo>
                  <a:pt x="1206" y="634"/>
                </a:lnTo>
                <a:lnTo>
                  <a:pt x="1216" y="607"/>
                </a:lnTo>
                <a:lnTo>
                  <a:pt x="1226" y="580"/>
                </a:lnTo>
                <a:lnTo>
                  <a:pt x="1232" y="568"/>
                </a:lnTo>
                <a:lnTo>
                  <a:pt x="1238" y="555"/>
                </a:lnTo>
                <a:lnTo>
                  <a:pt x="1329" y="385"/>
                </a:lnTo>
                <a:lnTo>
                  <a:pt x="1341" y="385"/>
                </a:lnTo>
                <a:lnTo>
                  <a:pt x="1437" y="555"/>
                </a:lnTo>
                <a:lnTo>
                  <a:pt x="1445" y="574"/>
                </a:lnTo>
                <a:lnTo>
                  <a:pt x="1454" y="592"/>
                </a:lnTo>
                <a:lnTo>
                  <a:pt x="1461" y="610"/>
                </a:lnTo>
                <a:lnTo>
                  <a:pt x="1468" y="630"/>
                </a:lnTo>
                <a:lnTo>
                  <a:pt x="1479" y="662"/>
                </a:lnTo>
                <a:lnTo>
                  <a:pt x="1484" y="679"/>
                </a:lnTo>
                <a:lnTo>
                  <a:pt x="1497" y="632"/>
                </a:lnTo>
                <a:lnTo>
                  <a:pt x="1503" y="613"/>
                </a:lnTo>
                <a:lnTo>
                  <a:pt x="1510" y="593"/>
                </a:lnTo>
                <a:lnTo>
                  <a:pt x="1516" y="574"/>
                </a:lnTo>
                <a:lnTo>
                  <a:pt x="1524" y="555"/>
                </a:lnTo>
                <a:lnTo>
                  <a:pt x="1589" y="399"/>
                </a:lnTo>
                <a:lnTo>
                  <a:pt x="1763" y="399"/>
                </a:lnTo>
                <a:lnTo>
                  <a:pt x="1507" y="963"/>
                </a:lnTo>
                <a:lnTo>
                  <a:pt x="1491" y="963"/>
                </a:lnTo>
                <a:lnTo>
                  <a:pt x="1372" y="742"/>
                </a:lnTo>
                <a:lnTo>
                  <a:pt x="1364" y="727"/>
                </a:lnTo>
                <a:lnTo>
                  <a:pt x="1358" y="712"/>
                </a:lnTo>
                <a:lnTo>
                  <a:pt x="1351" y="696"/>
                </a:lnTo>
                <a:lnTo>
                  <a:pt x="1346" y="679"/>
                </a:lnTo>
                <a:lnTo>
                  <a:pt x="1338" y="650"/>
                </a:lnTo>
                <a:lnTo>
                  <a:pt x="1334" y="634"/>
                </a:lnTo>
                <a:lnTo>
                  <a:pt x="1320" y="677"/>
                </a:lnTo>
                <a:lnTo>
                  <a:pt x="1313" y="695"/>
                </a:lnTo>
                <a:lnTo>
                  <a:pt x="1307" y="712"/>
                </a:lnTo>
                <a:lnTo>
                  <a:pt x="1300" y="727"/>
                </a:lnTo>
                <a:lnTo>
                  <a:pt x="1293" y="742"/>
                </a:lnTo>
                <a:lnTo>
                  <a:pt x="1167" y="963"/>
                </a:lnTo>
                <a:lnTo>
                  <a:pt x="1151" y="963"/>
                </a:lnTo>
                <a:close/>
                <a:moveTo>
                  <a:pt x="2050" y="963"/>
                </a:moveTo>
                <a:lnTo>
                  <a:pt x="1796" y="399"/>
                </a:lnTo>
                <a:lnTo>
                  <a:pt x="1988" y="399"/>
                </a:lnTo>
                <a:lnTo>
                  <a:pt x="2051" y="555"/>
                </a:lnTo>
                <a:lnTo>
                  <a:pt x="2061" y="581"/>
                </a:lnTo>
                <a:lnTo>
                  <a:pt x="2065" y="594"/>
                </a:lnTo>
                <a:lnTo>
                  <a:pt x="2071" y="608"/>
                </a:lnTo>
                <a:lnTo>
                  <a:pt x="2078" y="634"/>
                </a:lnTo>
                <a:lnTo>
                  <a:pt x="2085" y="657"/>
                </a:lnTo>
                <a:lnTo>
                  <a:pt x="2091" y="679"/>
                </a:lnTo>
                <a:lnTo>
                  <a:pt x="2098" y="657"/>
                </a:lnTo>
                <a:lnTo>
                  <a:pt x="2104" y="634"/>
                </a:lnTo>
                <a:lnTo>
                  <a:pt x="2114" y="607"/>
                </a:lnTo>
                <a:lnTo>
                  <a:pt x="2125" y="580"/>
                </a:lnTo>
                <a:lnTo>
                  <a:pt x="2130" y="568"/>
                </a:lnTo>
                <a:lnTo>
                  <a:pt x="2136" y="555"/>
                </a:lnTo>
                <a:lnTo>
                  <a:pt x="2226" y="385"/>
                </a:lnTo>
                <a:lnTo>
                  <a:pt x="2239" y="385"/>
                </a:lnTo>
                <a:lnTo>
                  <a:pt x="2334" y="555"/>
                </a:lnTo>
                <a:lnTo>
                  <a:pt x="2344" y="574"/>
                </a:lnTo>
                <a:lnTo>
                  <a:pt x="2351" y="592"/>
                </a:lnTo>
                <a:lnTo>
                  <a:pt x="2359" y="610"/>
                </a:lnTo>
                <a:lnTo>
                  <a:pt x="2366" y="630"/>
                </a:lnTo>
                <a:lnTo>
                  <a:pt x="2377" y="662"/>
                </a:lnTo>
                <a:lnTo>
                  <a:pt x="2383" y="679"/>
                </a:lnTo>
                <a:lnTo>
                  <a:pt x="2396" y="632"/>
                </a:lnTo>
                <a:lnTo>
                  <a:pt x="2401" y="613"/>
                </a:lnTo>
                <a:lnTo>
                  <a:pt x="2408" y="593"/>
                </a:lnTo>
                <a:lnTo>
                  <a:pt x="2415" y="574"/>
                </a:lnTo>
                <a:lnTo>
                  <a:pt x="2423" y="555"/>
                </a:lnTo>
                <a:lnTo>
                  <a:pt x="2486" y="399"/>
                </a:lnTo>
                <a:lnTo>
                  <a:pt x="2660" y="399"/>
                </a:lnTo>
                <a:lnTo>
                  <a:pt x="2404" y="963"/>
                </a:lnTo>
                <a:lnTo>
                  <a:pt x="2389" y="963"/>
                </a:lnTo>
                <a:lnTo>
                  <a:pt x="2270" y="742"/>
                </a:lnTo>
                <a:lnTo>
                  <a:pt x="2263" y="727"/>
                </a:lnTo>
                <a:lnTo>
                  <a:pt x="2256" y="712"/>
                </a:lnTo>
                <a:lnTo>
                  <a:pt x="2250" y="696"/>
                </a:lnTo>
                <a:lnTo>
                  <a:pt x="2244" y="679"/>
                </a:lnTo>
                <a:lnTo>
                  <a:pt x="2236" y="650"/>
                </a:lnTo>
                <a:lnTo>
                  <a:pt x="2231" y="634"/>
                </a:lnTo>
                <a:lnTo>
                  <a:pt x="2217" y="677"/>
                </a:lnTo>
                <a:lnTo>
                  <a:pt x="2212" y="695"/>
                </a:lnTo>
                <a:lnTo>
                  <a:pt x="2206" y="712"/>
                </a:lnTo>
                <a:lnTo>
                  <a:pt x="2198" y="727"/>
                </a:lnTo>
                <a:lnTo>
                  <a:pt x="2190" y="742"/>
                </a:lnTo>
                <a:lnTo>
                  <a:pt x="2064" y="963"/>
                </a:lnTo>
                <a:lnTo>
                  <a:pt x="2050" y="963"/>
                </a:lnTo>
                <a:close/>
                <a:moveTo>
                  <a:pt x="2762" y="957"/>
                </a:moveTo>
                <a:lnTo>
                  <a:pt x="2751" y="957"/>
                </a:lnTo>
                <a:lnTo>
                  <a:pt x="2746" y="956"/>
                </a:lnTo>
                <a:lnTo>
                  <a:pt x="2740" y="955"/>
                </a:lnTo>
                <a:lnTo>
                  <a:pt x="2730" y="952"/>
                </a:lnTo>
                <a:lnTo>
                  <a:pt x="2720" y="949"/>
                </a:lnTo>
                <a:lnTo>
                  <a:pt x="2711" y="945"/>
                </a:lnTo>
                <a:lnTo>
                  <a:pt x="2702" y="939"/>
                </a:lnTo>
                <a:lnTo>
                  <a:pt x="2698" y="936"/>
                </a:lnTo>
                <a:lnTo>
                  <a:pt x="2694" y="934"/>
                </a:lnTo>
                <a:lnTo>
                  <a:pt x="2685" y="926"/>
                </a:lnTo>
                <a:lnTo>
                  <a:pt x="2682" y="923"/>
                </a:lnTo>
                <a:lnTo>
                  <a:pt x="2678" y="919"/>
                </a:lnTo>
                <a:lnTo>
                  <a:pt x="2671" y="910"/>
                </a:lnTo>
                <a:lnTo>
                  <a:pt x="2666" y="902"/>
                </a:lnTo>
                <a:lnTo>
                  <a:pt x="2661" y="892"/>
                </a:lnTo>
                <a:lnTo>
                  <a:pt x="2658" y="882"/>
                </a:lnTo>
                <a:lnTo>
                  <a:pt x="2655" y="871"/>
                </a:lnTo>
                <a:lnTo>
                  <a:pt x="2654" y="859"/>
                </a:lnTo>
                <a:lnTo>
                  <a:pt x="2653" y="854"/>
                </a:lnTo>
                <a:lnTo>
                  <a:pt x="2653" y="847"/>
                </a:lnTo>
                <a:lnTo>
                  <a:pt x="2654" y="835"/>
                </a:lnTo>
                <a:lnTo>
                  <a:pt x="2655" y="825"/>
                </a:lnTo>
                <a:lnTo>
                  <a:pt x="2658" y="814"/>
                </a:lnTo>
                <a:lnTo>
                  <a:pt x="2661" y="804"/>
                </a:lnTo>
                <a:lnTo>
                  <a:pt x="2666" y="794"/>
                </a:lnTo>
                <a:lnTo>
                  <a:pt x="2671" y="786"/>
                </a:lnTo>
                <a:lnTo>
                  <a:pt x="2674" y="781"/>
                </a:lnTo>
                <a:lnTo>
                  <a:pt x="2678" y="777"/>
                </a:lnTo>
                <a:lnTo>
                  <a:pt x="2682" y="774"/>
                </a:lnTo>
                <a:lnTo>
                  <a:pt x="2685" y="769"/>
                </a:lnTo>
                <a:lnTo>
                  <a:pt x="2694" y="763"/>
                </a:lnTo>
                <a:lnTo>
                  <a:pt x="2702" y="756"/>
                </a:lnTo>
                <a:lnTo>
                  <a:pt x="2711" y="751"/>
                </a:lnTo>
                <a:lnTo>
                  <a:pt x="2720" y="747"/>
                </a:lnTo>
                <a:lnTo>
                  <a:pt x="2730" y="743"/>
                </a:lnTo>
                <a:lnTo>
                  <a:pt x="2735" y="742"/>
                </a:lnTo>
                <a:lnTo>
                  <a:pt x="2740" y="741"/>
                </a:lnTo>
                <a:lnTo>
                  <a:pt x="2751" y="739"/>
                </a:lnTo>
                <a:lnTo>
                  <a:pt x="2762" y="739"/>
                </a:lnTo>
                <a:lnTo>
                  <a:pt x="2774" y="739"/>
                </a:lnTo>
                <a:lnTo>
                  <a:pt x="2783" y="741"/>
                </a:lnTo>
                <a:lnTo>
                  <a:pt x="2789" y="742"/>
                </a:lnTo>
                <a:lnTo>
                  <a:pt x="2794" y="743"/>
                </a:lnTo>
                <a:lnTo>
                  <a:pt x="2804" y="747"/>
                </a:lnTo>
                <a:lnTo>
                  <a:pt x="2813" y="751"/>
                </a:lnTo>
                <a:lnTo>
                  <a:pt x="2821" y="756"/>
                </a:lnTo>
                <a:lnTo>
                  <a:pt x="2830" y="763"/>
                </a:lnTo>
                <a:lnTo>
                  <a:pt x="2838" y="769"/>
                </a:lnTo>
                <a:lnTo>
                  <a:pt x="2845" y="777"/>
                </a:lnTo>
                <a:lnTo>
                  <a:pt x="2851" y="786"/>
                </a:lnTo>
                <a:lnTo>
                  <a:pt x="2857" y="794"/>
                </a:lnTo>
                <a:lnTo>
                  <a:pt x="2861" y="804"/>
                </a:lnTo>
                <a:lnTo>
                  <a:pt x="2865" y="814"/>
                </a:lnTo>
                <a:lnTo>
                  <a:pt x="2868" y="825"/>
                </a:lnTo>
                <a:lnTo>
                  <a:pt x="2869" y="830"/>
                </a:lnTo>
                <a:lnTo>
                  <a:pt x="2870" y="835"/>
                </a:lnTo>
                <a:lnTo>
                  <a:pt x="2870" y="842"/>
                </a:lnTo>
                <a:lnTo>
                  <a:pt x="2871" y="847"/>
                </a:lnTo>
                <a:lnTo>
                  <a:pt x="2870" y="854"/>
                </a:lnTo>
                <a:lnTo>
                  <a:pt x="2870" y="859"/>
                </a:lnTo>
                <a:lnTo>
                  <a:pt x="2868" y="871"/>
                </a:lnTo>
                <a:lnTo>
                  <a:pt x="2865" y="882"/>
                </a:lnTo>
                <a:lnTo>
                  <a:pt x="2861" y="892"/>
                </a:lnTo>
                <a:lnTo>
                  <a:pt x="2857" y="902"/>
                </a:lnTo>
                <a:lnTo>
                  <a:pt x="2851" y="910"/>
                </a:lnTo>
                <a:lnTo>
                  <a:pt x="2848" y="915"/>
                </a:lnTo>
                <a:lnTo>
                  <a:pt x="2845" y="919"/>
                </a:lnTo>
                <a:lnTo>
                  <a:pt x="2838" y="926"/>
                </a:lnTo>
                <a:lnTo>
                  <a:pt x="2834" y="930"/>
                </a:lnTo>
                <a:lnTo>
                  <a:pt x="2830" y="934"/>
                </a:lnTo>
                <a:lnTo>
                  <a:pt x="2821" y="939"/>
                </a:lnTo>
                <a:lnTo>
                  <a:pt x="2813" y="945"/>
                </a:lnTo>
                <a:lnTo>
                  <a:pt x="2804" y="949"/>
                </a:lnTo>
                <a:lnTo>
                  <a:pt x="2794" y="952"/>
                </a:lnTo>
                <a:lnTo>
                  <a:pt x="2783" y="955"/>
                </a:lnTo>
                <a:lnTo>
                  <a:pt x="2774" y="957"/>
                </a:lnTo>
                <a:lnTo>
                  <a:pt x="2762" y="957"/>
                </a:lnTo>
                <a:close/>
                <a:moveTo>
                  <a:pt x="2991" y="1223"/>
                </a:moveTo>
                <a:lnTo>
                  <a:pt x="2991" y="399"/>
                </a:lnTo>
                <a:lnTo>
                  <a:pt x="3165" y="399"/>
                </a:lnTo>
                <a:lnTo>
                  <a:pt x="3160" y="485"/>
                </a:lnTo>
                <a:lnTo>
                  <a:pt x="3168" y="474"/>
                </a:lnTo>
                <a:lnTo>
                  <a:pt x="3174" y="463"/>
                </a:lnTo>
                <a:lnTo>
                  <a:pt x="3182" y="453"/>
                </a:lnTo>
                <a:lnTo>
                  <a:pt x="3191" y="445"/>
                </a:lnTo>
                <a:lnTo>
                  <a:pt x="3199" y="436"/>
                </a:lnTo>
                <a:lnTo>
                  <a:pt x="3209" y="427"/>
                </a:lnTo>
                <a:lnTo>
                  <a:pt x="3219" y="421"/>
                </a:lnTo>
                <a:lnTo>
                  <a:pt x="3229" y="414"/>
                </a:lnTo>
                <a:lnTo>
                  <a:pt x="3241" y="408"/>
                </a:lnTo>
                <a:lnTo>
                  <a:pt x="3253" y="403"/>
                </a:lnTo>
                <a:lnTo>
                  <a:pt x="3265" y="398"/>
                </a:lnTo>
                <a:lnTo>
                  <a:pt x="3279" y="395"/>
                </a:lnTo>
                <a:lnTo>
                  <a:pt x="3292" y="392"/>
                </a:lnTo>
                <a:lnTo>
                  <a:pt x="3307" y="390"/>
                </a:lnTo>
                <a:lnTo>
                  <a:pt x="3322" y="388"/>
                </a:lnTo>
                <a:lnTo>
                  <a:pt x="3337" y="387"/>
                </a:lnTo>
                <a:lnTo>
                  <a:pt x="3350" y="388"/>
                </a:lnTo>
                <a:lnTo>
                  <a:pt x="3362" y="390"/>
                </a:lnTo>
                <a:lnTo>
                  <a:pt x="3374" y="392"/>
                </a:lnTo>
                <a:lnTo>
                  <a:pt x="3381" y="393"/>
                </a:lnTo>
                <a:lnTo>
                  <a:pt x="3387" y="394"/>
                </a:lnTo>
                <a:lnTo>
                  <a:pt x="3398" y="396"/>
                </a:lnTo>
                <a:lnTo>
                  <a:pt x="3410" y="400"/>
                </a:lnTo>
                <a:lnTo>
                  <a:pt x="3421" y="404"/>
                </a:lnTo>
                <a:lnTo>
                  <a:pt x="3431" y="409"/>
                </a:lnTo>
                <a:lnTo>
                  <a:pt x="3442" y="413"/>
                </a:lnTo>
                <a:lnTo>
                  <a:pt x="3453" y="420"/>
                </a:lnTo>
                <a:lnTo>
                  <a:pt x="3463" y="426"/>
                </a:lnTo>
                <a:lnTo>
                  <a:pt x="3472" y="433"/>
                </a:lnTo>
                <a:lnTo>
                  <a:pt x="3482" y="440"/>
                </a:lnTo>
                <a:lnTo>
                  <a:pt x="3492" y="449"/>
                </a:lnTo>
                <a:lnTo>
                  <a:pt x="3501" y="458"/>
                </a:lnTo>
                <a:lnTo>
                  <a:pt x="3509" y="467"/>
                </a:lnTo>
                <a:lnTo>
                  <a:pt x="3518" y="477"/>
                </a:lnTo>
                <a:lnTo>
                  <a:pt x="3527" y="487"/>
                </a:lnTo>
                <a:lnTo>
                  <a:pt x="3533" y="498"/>
                </a:lnTo>
                <a:lnTo>
                  <a:pt x="3541" y="509"/>
                </a:lnTo>
                <a:lnTo>
                  <a:pt x="3547" y="520"/>
                </a:lnTo>
                <a:lnTo>
                  <a:pt x="3552" y="532"/>
                </a:lnTo>
                <a:lnTo>
                  <a:pt x="3558" y="544"/>
                </a:lnTo>
                <a:lnTo>
                  <a:pt x="3562" y="557"/>
                </a:lnTo>
                <a:lnTo>
                  <a:pt x="3566" y="570"/>
                </a:lnTo>
                <a:lnTo>
                  <a:pt x="3571" y="583"/>
                </a:lnTo>
                <a:lnTo>
                  <a:pt x="3574" y="597"/>
                </a:lnTo>
                <a:lnTo>
                  <a:pt x="3576" y="611"/>
                </a:lnTo>
                <a:lnTo>
                  <a:pt x="3578" y="627"/>
                </a:lnTo>
                <a:lnTo>
                  <a:pt x="3581" y="642"/>
                </a:lnTo>
                <a:lnTo>
                  <a:pt x="3582" y="657"/>
                </a:lnTo>
                <a:lnTo>
                  <a:pt x="3583" y="673"/>
                </a:lnTo>
                <a:lnTo>
                  <a:pt x="3582" y="689"/>
                </a:lnTo>
                <a:lnTo>
                  <a:pt x="3581" y="705"/>
                </a:lnTo>
                <a:lnTo>
                  <a:pt x="3578" y="720"/>
                </a:lnTo>
                <a:lnTo>
                  <a:pt x="3576" y="735"/>
                </a:lnTo>
                <a:lnTo>
                  <a:pt x="3574" y="749"/>
                </a:lnTo>
                <a:lnTo>
                  <a:pt x="3571" y="763"/>
                </a:lnTo>
                <a:lnTo>
                  <a:pt x="3566" y="776"/>
                </a:lnTo>
                <a:lnTo>
                  <a:pt x="3562" y="789"/>
                </a:lnTo>
                <a:lnTo>
                  <a:pt x="3558" y="802"/>
                </a:lnTo>
                <a:lnTo>
                  <a:pt x="3552" y="815"/>
                </a:lnTo>
                <a:lnTo>
                  <a:pt x="3546" y="827"/>
                </a:lnTo>
                <a:lnTo>
                  <a:pt x="3539" y="838"/>
                </a:lnTo>
                <a:lnTo>
                  <a:pt x="3532" y="850"/>
                </a:lnTo>
                <a:lnTo>
                  <a:pt x="3524" y="860"/>
                </a:lnTo>
                <a:lnTo>
                  <a:pt x="3517" y="870"/>
                </a:lnTo>
                <a:lnTo>
                  <a:pt x="3508" y="881"/>
                </a:lnTo>
                <a:lnTo>
                  <a:pt x="3500" y="890"/>
                </a:lnTo>
                <a:lnTo>
                  <a:pt x="3490" y="899"/>
                </a:lnTo>
                <a:lnTo>
                  <a:pt x="3480" y="907"/>
                </a:lnTo>
                <a:lnTo>
                  <a:pt x="3470" y="915"/>
                </a:lnTo>
                <a:lnTo>
                  <a:pt x="3461" y="922"/>
                </a:lnTo>
                <a:lnTo>
                  <a:pt x="3450" y="929"/>
                </a:lnTo>
                <a:lnTo>
                  <a:pt x="3440" y="934"/>
                </a:lnTo>
                <a:lnTo>
                  <a:pt x="3429" y="939"/>
                </a:lnTo>
                <a:lnTo>
                  <a:pt x="3418" y="945"/>
                </a:lnTo>
                <a:lnTo>
                  <a:pt x="3407" y="949"/>
                </a:lnTo>
                <a:lnTo>
                  <a:pt x="3395" y="952"/>
                </a:lnTo>
                <a:lnTo>
                  <a:pt x="3383" y="956"/>
                </a:lnTo>
                <a:lnTo>
                  <a:pt x="3371" y="958"/>
                </a:lnTo>
                <a:lnTo>
                  <a:pt x="3366" y="959"/>
                </a:lnTo>
                <a:lnTo>
                  <a:pt x="3359" y="959"/>
                </a:lnTo>
                <a:lnTo>
                  <a:pt x="3346" y="960"/>
                </a:lnTo>
                <a:lnTo>
                  <a:pt x="3333" y="961"/>
                </a:lnTo>
                <a:lnTo>
                  <a:pt x="3318" y="960"/>
                </a:lnTo>
                <a:lnTo>
                  <a:pt x="3304" y="959"/>
                </a:lnTo>
                <a:lnTo>
                  <a:pt x="3289" y="958"/>
                </a:lnTo>
                <a:lnTo>
                  <a:pt x="3276" y="955"/>
                </a:lnTo>
                <a:lnTo>
                  <a:pt x="3263" y="951"/>
                </a:lnTo>
                <a:lnTo>
                  <a:pt x="3251" y="947"/>
                </a:lnTo>
                <a:lnTo>
                  <a:pt x="3239" y="943"/>
                </a:lnTo>
                <a:lnTo>
                  <a:pt x="3228" y="937"/>
                </a:lnTo>
                <a:lnTo>
                  <a:pt x="3218" y="931"/>
                </a:lnTo>
                <a:lnTo>
                  <a:pt x="3209" y="924"/>
                </a:lnTo>
                <a:lnTo>
                  <a:pt x="3199" y="918"/>
                </a:lnTo>
                <a:lnTo>
                  <a:pt x="3192" y="910"/>
                </a:lnTo>
                <a:lnTo>
                  <a:pt x="3184" y="903"/>
                </a:lnTo>
                <a:lnTo>
                  <a:pt x="3177" y="894"/>
                </a:lnTo>
                <a:lnTo>
                  <a:pt x="3170" y="885"/>
                </a:lnTo>
                <a:lnTo>
                  <a:pt x="3165" y="876"/>
                </a:lnTo>
                <a:lnTo>
                  <a:pt x="3165" y="1223"/>
                </a:lnTo>
                <a:lnTo>
                  <a:pt x="2991" y="1223"/>
                </a:lnTo>
                <a:close/>
                <a:moveTo>
                  <a:pt x="3283" y="808"/>
                </a:moveTo>
                <a:lnTo>
                  <a:pt x="3296" y="808"/>
                </a:lnTo>
                <a:lnTo>
                  <a:pt x="3309" y="806"/>
                </a:lnTo>
                <a:lnTo>
                  <a:pt x="3321" y="804"/>
                </a:lnTo>
                <a:lnTo>
                  <a:pt x="3333" y="800"/>
                </a:lnTo>
                <a:lnTo>
                  <a:pt x="3339" y="798"/>
                </a:lnTo>
                <a:lnTo>
                  <a:pt x="3344" y="794"/>
                </a:lnTo>
                <a:lnTo>
                  <a:pt x="3354" y="789"/>
                </a:lnTo>
                <a:lnTo>
                  <a:pt x="3362" y="781"/>
                </a:lnTo>
                <a:lnTo>
                  <a:pt x="3367" y="778"/>
                </a:lnTo>
                <a:lnTo>
                  <a:pt x="3371" y="774"/>
                </a:lnTo>
                <a:lnTo>
                  <a:pt x="3379" y="764"/>
                </a:lnTo>
                <a:lnTo>
                  <a:pt x="3382" y="760"/>
                </a:lnTo>
                <a:lnTo>
                  <a:pt x="3385" y="754"/>
                </a:lnTo>
                <a:lnTo>
                  <a:pt x="3390" y="742"/>
                </a:lnTo>
                <a:lnTo>
                  <a:pt x="3395" y="730"/>
                </a:lnTo>
                <a:lnTo>
                  <a:pt x="3398" y="717"/>
                </a:lnTo>
                <a:lnTo>
                  <a:pt x="3401" y="703"/>
                </a:lnTo>
                <a:lnTo>
                  <a:pt x="3402" y="697"/>
                </a:lnTo>
                <a:lnTo>
                  <a:pt x="3402" y="689"/>
                </a:lnTo>
                <a:lnTo>
                  <a:pt x="3403" y="673"/>
                </a:lnTo>
                <a:lnTo>
                  <a:pt x="3402" y="658"/>
                </a:lnTo>
                <a:lnTo>
                  <a:pt x="3402" y="650"/>
                </a:lnTo>
                <a:lnTo>
                  <a:pt x="3401" y="644"/>
                </a:lnTo>
                <a:lnTo>
                  <a:pt x="3398" y="631"/>
                </a:lnTo>
                <a:lnTo>
                  <a:pt x="3395" y="618"/>
                </a:lnTo>
                <a:lnTo>
                  <a:pt x="3390" y="606"/>
                </a:lnTo>
                <a:lnTo>
                  <a:pt x="3385" y="595"/>
                </a:lnTo>
                <a:lnTo>
                  <a:pt x="3382" y="591"/>
                </a:lnTo>
                <a:lnTo>
                  <a:pt x="3379" y="585"/>
                </a:lnTo>
                <a:lnTo>
                  <a:pt x="3371" y="577"/>
                </a:lnTo>
                <a:lnTo>
                  <a:pt x="3367" y="572"/>
                </a:lnTo>
                <a:lnTo>
                  <a:pt x="3362" y="568"/>
                </a:lnTo>
                <a:lnTo>
                  <a:pt x="3354" y="562"/>
                </a:lnTo>
                <a:lnTo>
                  <a:pt x="3344" y="555"/>
                </a:lnTo>
                <a:lnTo>
                  <a:pt x="3333" y="551"/>
                </a:lnTo>
                <a:lnTo>
                  <a:pt x="3321" y="546"/>
                </a:lnTo>
                <a:lnTo>
                  <a:pt x="3316" y="545"/>
                </a:lnTo>
                <a:lnTo>
                  <a:pt x="3309" y="543"/>
                </a:lnTo>
                <a:lnTo>
                  <a:pt x="3303" y="543"/>
                </a:lnTo>
                <a:lnTo>
                  <a:pt x="3296" y="542"/>
                </a:lnTo>
                <a:lnTo>
                  <a:pt x="3283" y="541"/>
                </a:lnTo>
                <a:lnTo>
                  <a:pt x="3276" y="541"/>
                </a:lnTo>
                <a:lnTo>
                  <a:pt x="3269" y="542"/>
                </a:lnTo>
                <a:lnTo>
                  <a:pt x="3256" y="543"/>
                </a:lnTo>
                <a:lnTo>
                  <a:pt x="3245" y="546"/>
                </a:lnTo>
                <a:lnTo>
                  <a:pt x="3233" y="551"/>
                </a:lnTo>
                <a:lnTo>
                  <a:pt x="3227" y="553"/>
                </a:lnTo>
                <a:lnTo>
                  <a:pt x="3222" y="555"/>
                </a:lnTo>
                <a:lnTo>
                  <a:pt x="3211" y="562"/>
                </a:lnTo>
                <a:lnTo>
                  <a:pt x="3202" y="568"/>
                </a:lnTo>
                <a:lnTo>
                  <a:pt x="3198" y="572"/>
                </a:lnTo>
                <a:lnTo>
                  <a:pt x="3194" y="577"/>
                </a:lnTo>
                <a:lnTo>
                  <a:pt x="3185" y="585"/>
                </a:lnTo>
                <a:lnTo>
                  <a:pt x="3179" y="595"/>
                </a:lnTo>
                <a:lnTo>
                  <a:pt x="3175" y="601"/>
                </a:lnTo>
                <a:lnTo>
                  <a:pt x="3173" y="606"/>
                </a:lnTo>
                <a:lnTo>
                  <a:pt x="3168" y="618"/>
                </a:lnTo>
                <a:lnTo>
                  <a:pt x="3165" y="631"/>
                </a:lnTo>
                <a:lnTo>
                  <a:pt x="3161" y="644"/>
                </a:lnTo>
                <a:lnTo>
                  <a:pt x="3161" y="650"/>
                </a:lnTo>
                <a:lnTo>
                  <a:pt x="3160" y="658"/>
                </a:lnTo>
                <a:lnTo>
                  <a:pt x="3159" y="673"/>
                </a:lnTo>
                <a:lnTo>
                  <a:pt x="3159" y="681"/>
                </a:lnTo>
                <a:lnTo>
                  <a:pt x="3160" y="689"/>
                </a:lnTo>
                <a:lnTo>
                  <a:pt x="3161" y="697"/>
                </a:lnTo>
                <a:lnTo>
                  <a:pt x="3161" y="703"/>
                </a:lnTo>
                <a:lnTo>
                  <a:pt x="3165" y="717"/>
                </a:lnTo>
                <a:lnTo>
                  <a:pt x="3168" y="730"/>
                </a:lnTo>
                <a:lnTo>
                  <a:pt x="3173" y="742"/>
                </a:lnTo>
                <a:lnTo>
                  <a:pt x="3179" y="754"/>
                </a:lnTo>
                <a:lnTo>
                  <a:pt x="3185" y="764"/>
                </a:lnTo>
                <a:lnTo>
                  <a:pt x="3194" y="774"/>
                </a:lnTo>
                <a:lnTo>
                  <a:pt x="3198" y="778"/>
                </a:lnTo>
                <a:lnTo>
                  <a:pt x="3202" y="781"/>
                </a:lnTo>
                <a:lnTo>
                  <a:pt x="3211" y="789"/>
                </a:lnTo>
                <a:lnTo>
                  <a:pt x="3217" y="792"/>
                </a:lnTo>
                <a:lnTo>
                  <a:pt x="3222" y="794"/>
                </a:lnTo>
                <a:lnTo>
                  <a:pt x="3227" y="798"/>
                </a:lnTo>
                <a:lnTo>
                  <a:pt x="3233" y="800"/>
                </a:lnTo>
                <a:lnTo>
                  <a:pt x="3245" y="804"/>
                </a:lnTo>
                <a:lnTo>
                  <a:pt x="3250" y="805"/>
                </a:lnTo>
                <a:lnTo>
                  <a:pt x="3256" y="806"/>
                </a:lnTo>
                <a:lnTo>
                  <a:pt x="3269" y="808"/>
                </a:lnTo>
                <a:lnTo>
                  <a:pt x="3283" y="808"/>
                </a:lnTo>
                <a:close/>
                <a:moveTo>
                  <a:pt x="3794" y="307"/>
                </a:moveTo>
                <a:lnTo>
                  <a:pt x="3784" y="307"/>
                </a:lnTo>
                <a:lnTo>
                  <a:pt x="3778" y="306"/>
                </a:lnTo>
                <a:lnTo>
                  <a:pt x="3773" y="305"/>
                </a:lnTo>
                <a:lnTo>
                  <a:pt x="3762" y="303"/>
                </a:lnTo>
                <a:lnTo>
                  <a:pt x="3752" y="300"/>
                </a:lnTo>
                <a:lnTo>
                  <a:pt x="3743" y="295"/>
                </a:lnTo>
                <a:lnTo>
                  <a:pt x="3734" y="290"/>
                </a:lnTo>
                <a:lnTo>
                  <a:pt x="3730" y="287"/>
                </a:lnTo>
                <a:lnTo>
                  <a:pt x="3725" y="283"/>
                </a:lnTo>
                <a:lnTo>
                  <a:pt x="3717" y="277"/>
                </a:lnTo>
                <a:lnTo>
                  <a:pt x="3709" y="269"/>
                </a:lnTo>
                <a:lnTo>
                  <a:pt x="3706" y="265"/>
                </a:lnTo>
                <a:lnTo>
                  <a:pt x="3703" y="261"/>
                </a:lnTo>
                <a:lnTo>
                  <a:pt x="3697" y="252"/>
                </a:lnTo>
                <a:lnTo>
                  <a:pt x="3693" y="242"/>
                </a:lnTo>
                <a:lnTo>
                  <a:pt x="3689" y="233"/>
                </a:lnTo>
                <a:lnTo>
                  <a:pt x="3686" y="222"/>
                </a:lnTo>
                <a:lnTo>
                  <a:pt x="3684" y="210"/>
                </a:lnTo>
                <a:lnTo>
                  <a:pt x="3684" y="204"/>
                </a:lnTo>
                <a:lnTo>
                  <a:pt x="3684" y="198"/>
                </a:lnTo>
                <a:lnTo>
                  <a:pt x="3684" y="186"/>
                </a:lnTo>
                <a:lnTo>
                  <a:pt x="3686" y="175"/>
                </a:lnTo>
                <a:lnTo>
                  <a:pt x="3689" y="164"/>
                </a:lnTo>
                <a:lnTo>
                  <a:pt x="3691" y="159"/>
                </a:lnTo>
                <a:lnTo>
                  <a:pt x="3693" y="155"/>
                </a:lnTo>
                <a:lnTo>
                  <a:pt x="3697" y="145"/>
                </a:lnTo>
                <a:lnTo>
                  <a:pt x="3703" y="136"/>
                </a:lnTo>
                <a:lnTo>
                  <a:pt x="3706" y="132"/>
                </a:lnTo>
                <a:lnTo>
                  <a:pt x="3709" y="128"/>
                </a:lnTo>
                <a:lnTo>
                  <a:pt x="3717" y="120"/>
                </a:lnTo>
                <a:lnTo>
                  <a:pt x="3725" y="113"/>
                </a:lnTo>
                <a:lnTo>
                  <a:pt x="3734" y="107"/>
                </a:lnTo>
                <a:lnTo>
                  <a:pt x="3743" y="102"/>
                </a:lnTo>
                <a:lnTo>
                  <a:pt x="3752" y="97"/>
                </a:lnTo>
                <a:lnTo>
                  <a:pt x="3757" y="96"/>
                </a:lnTo>
                <a:lnTo>
                  <a:pt x="3762" y="94"/>
                </a:lnTo>
                <a:lnTo>
                  <a:pt x="3773" y="92"/>
                </a:lnTo>
                <a:lnTo>
                  <a:pt x="3784" y="90"/>
                </a:lnTo>
                <a:lnTo>
                  <a:pt x="3794" y="90"/>
                </a:lnTo>
                <a:lnTo>
                  <a:pt x="3805" y="90"/>
                </a:lnTo>
                <a:lnTo>
                  <a:pt x="3811" y="91"/>
                </a:lnTo>
                <a:lnTo>
                  <a:pt x="3816" y="92"/>
                </a:lnTo>
                <a:lnTo>
                  <a:pt x="3827" y="94"/>
                </a:lnTo>
                <a:lnTo>
                  <a:pt x="3836" y="97"/>
                </a:lnTo>
                <a:lnTo>
                  <a:pt x="3846" y="102"/>
                </a:lnTo>
                <a:lnTo>
                  <a:pt x="3855" y="107"/>
                </a:lnTo>
                <a:lnTo>
                  <a:pt x="3863" y="113"/>
                </a:lnTo>
                <a:lnTo>
                  <a:pt x="3871" y="120"/>
                </a:lnTo>
                <a:lnTo>
                  <a:pt x="3879" y="128"/>
                </a:lnTo>
                <a:lnTo>
                  <a:pt x="3885" y="136"/>
                </a:lnTo>
                <a:lnTo>
                  <a:pt x="3890" y="145"/>
                </a:lnTo>
                <a:lnTo>
                  <a:pt x="3895" y="155"/>
                </a:lnTo>
                <a:lnTo>
                  <a:pt x="3899" y="164"/>
                </a:lnTo>
                <a:lnTo>
                  <a:pt x="3901" y="175"/>
                </a:lnTo>
                <a:lnTo>
                  <a:pt x="3902" y="181"/>
                </a:lnTo>
                <a:lnTo>
                  <a:pt x="3903" y="186"/>
                </a:lnTo>
                <a:lnTo>
                  <a:pt x="3903" y="191"/>
                </a:lnTo>
                <a:lnTo>
                  <a:pt x="3903" y="198"/>
                </a:lnTo>
                <a:lnTo>
                  <a:pt x="3903" y="204"/>
                </a:lnTo>
                <a:lnTo>
                  <a:pt x="3903" y="210"/>
                </a:lnTo>
                <a:lnTo>
                  <a:pt x="3901" y="222"/>
                </a:lnTo>
                <a:lnTo>
                  <a:pt x="3899" y="233"/>
                </a:lnTo>
                <a:lnTo>
                  <a:pt x="3895" y="242"/>
                </a:lnTo>
                <a:lnTo>
                  <a:pt x="3890" y="252"/>
                </a:lnTo>
                <a:lnTo>
                  <a:pt x="3885" y="261"/>
                </a:lnTo>
                <a:lnTo>
                  <a:pt x="3882" y="265"/>
                </a:lnTo>
                <a:lnTo>
                  <a:pt x="3879" y="269"/>
                </a:lnTo>
                <a:lnTo>
                  <a:pt x="3871" y="277"/>
                </a:lnTo>
                <a:lnTo>
                  <a:pt x="3863" y="283"/>
                </a:lnTo>
                <a:lnTo>
                  <a:pt x="3855" y="290"/>
                </a:lnTo>
                <a:lnTo>
                  <a:pt x="3846" y="295"/>
                </a:lnTo>
                <a:lnTo>
                  <a:pt x="3836" y="300"/>
                </a:lnTo>
                <a:lnTo>
                  <a:pt x="3827" y="303"/>
                </a:lnTo>
                <a:lnTo>
                  <a:pt x="3821" y="304"/>
                </a:lnTo>
                <a:lnTo>
                  <a:pt x="3816" y="305"/>
                </a:lnTo>
                <a:lnTo>
                  <a:pt x="3805" y="307"/>
                </a:lnTo>
                <a:lnTo>
                  <a:pt x="3794" y="307"/>
                </a:lnTo>
                <a:close/>
                <a:moveTo>
                  <a:pt x="3707" y="949"/>
                </a:moveTo>
                <a:lnTo>
                  <a:pt x="3707" y="399"/>
                </a:lnTo>
                <a:lnTo>
                  <a:pt x="3881" y="399"/>
                </a:lnTo>
                <a:lnTo>
                  <a:pt x="3881" y="949"/>
                </a:lnTo>
                <a:lnTo>
                  <a:pt x="3707" y="949"/>
                </a:lnTo>
                <a:close/>
                <a:moveTo>
                  <a:pt x="4024" y="1223"/>
                </a:moveTo>
                <a:lnTo>
                  <a:pt x="4024" y="399"/>
                </a:lnTo>
                <a:lnTo>
                  <a:pt x="4198" y="399"/>
                </a:lnTo>
                <a:lnTo>
                  <a:pt x="4195" y="485"/>
                </a:lnTo>
                <a:lnTo>
                  <a:pt x="4202" y="474"/>
                </a:lnTo>
                <a:lnTo>
                  <a:pt x="4208" y="463"/>
                </a:lnTo>
                <a:lnTo>
                  <a:pt x="4217" y="453"/>
                </a:lnTo>
                <a:lnTo>
                  <a:pt x="4224" y="445"/>
                </a:lnTo>
                <a:lnTo>
                  <a:pt x="4234" y="436"/>
                </a:lnTo>
                <a:lnTo>
                  <a:pt x="4243" y="427"/>
                </a:lnTo>
                <a:lnTo>
                  <a:pt x="4253" y="421"/>
                </a:lnTo>
                <a:lnTo>
                  <a:pt x="4264" y="414"/>
                </a:lnTo>
                <a:lnTo>
                  <a:pt x="4275" y="408"/>
                </a:lnTo>
                <a:lnTo>
                  <a:pt x="4287" y="403"/>
                </a:lnTo>
                <a:lnTo>
                  <a:pt x="4300" y="398"/>
                </a:lnTo>
                <a:lnTo>
                  <a:pt x="4313" y="395"/>
                </a:lnTo>
                <a:lnTo>
                  <a:pt x="4327" y="392"/>
                </a:lnTo>
                <a:lnTo>
                  <a:pt x="4341" y="390"/>
                </a:lnTo>
                <a:lnTo>
                  <a:pt x="4356" y="388"/>
                </a:lnTo>
                <a:lnTo>
                  <a:pt x="4371" y="387"/>
                </a:lnTo>
                <a:lnTo>
                  <a:pt x="4384" y="388"/>
                </a:lnTo>
                <a:lnTo>
                  <a:pt x="4397" y="390"/>
                </a:lnTo>
                <a:lnTo>
                  <a:pt x="4409" y="392"/>
                </a:lnTo>
                <a:lnTo>
                  <a:pt x="4414" y="393"/>
                </a:lnTo>
                <a:lnTo>
                  <a:pt x="4421" y="394"/>
                </a:lnTo>
                <a:lnTo>
                  <a:pt x="4433" y="396"/>
                </a:lnTo>
                <a:lnTo>
                  <a:pt x="4444" y="400"/>
                </a:lnTo>
                <a:lnTo>
                  <a:pt x="4455" y="404"/>
                </a:lnTo>
                <a:lnTo>
                  <a:pt x="4466" y="409"/>
                </a:lnTo>
                <a:lnTo>
                  <a:pt x="4476" y="413"/>
                </a:lnTo>
                <a:lnTo>
                  <a:pt x="4487" y="420"/>
                </a:lnTo>
                <a:lnTo>
                  <a:pt x="4496" y="426"/>
                </a:lnTo>
                <a:lnTo>
                  <a:pt x="4507" y="433"/>
                </a:lnTo>
                <a:lnTo>
                  <a:pt x="4516" y="440"/>
                </a:lnTo>
                <a:lnTo>
                  <a:pt x="4526" y="449"/>
                </a:lnTo>
                <a:lnTo>
                  <a:pt x="4535" y="458"/>
                </a:lnTo>
                <a:lnTo>
                  <a:pt x="4544" y="467"/>
                </a:lnTo>
                <a:lnTo>
                  <a:pt x="4553" y="477"/>
                </a:lnTo>
                <a:lnTo>
                  <a:pt x="4560" y="487"/>
                </a:lnTo>
                <a:lnTo>
                  <a:pt x="4568" y="498"/>
                </a:lnTo>
                <a:lnTo>
                  <a:pt x="4574" y="509"/>
                </a:lnTo>
                <a:lnTo>
                  <a:pt x="4581" y="520"/>
                </a:lnTo>
                <a:lnTo>
                  <a:pt x="4586" y="532"/>
                </a:lnTo>
                <a:lnTo>
                  <a:pt x="4591" y="544"/>
                </a:lnTo>
                <a:lnTo>
                  <a:pt x="4597" y="557"/>
                </a:lnTo>
                <a:lnTo>
                  <a:pt x="4601" y="570"/>
                </a:lnTo>
                <a:lnTo>
                  <a:pt x="4604" y="583"/>
                </a:lnTo>
                <a:lnTo>
                  <a:pt x="4608" y="597"/>
                </a:lnTo>
                <a:lnTo>
                  <a:pt x="4611" y="611"/>
                </a:lnTo>
                <a:lnTo>
                  <a:pt x="4613" y="627"/>
                </a:lnTo>
                <a:lnTo>
                  <a:pt x="4614" y="642"/>
                </a:lnTo>
                <a:lnTo>
                  <a:pt x="4615" y="657"/>
                </a:lnTo>
                <a:lnTo>
                  <a:pt x="4616" y="673"/>
                </a:lnTo>
                <a:lnTo>
                  <a:pt x="4615" y="689"/>
                </a:lnTo>
                <a:lnTo>
                  <a:pt x="4614" y="705"/>
                </a:lnTo>
                <a:lnTo>
                  <a:pt x="4613" y="720"/>
                </a:lnTo>
                <a:lnTo>
                  <a:pt x="4611" y="735"/>
                </a:lnTo>
                <a:lnTo>
                  <a:pt x="4608" y="749"/>
                </a:lnTo>
                <a:lnTo>
                  <a:pt x="4604" y="763"/>
                </a:lnTo>
                <a:lnTo>
                  <a:pt x="4600" y="776"/>
                </a:lnTo>
                <a:lnTo>
                  <a:pt x="4596" y="789"/>
                </a:lnTo>
                <a:lnTo>
                  <a:pt x="4591" y="802"/>
                </a:lnTo>
                <a:lnTo>
                  <a:pt x="4586" y="815"/>
                </a:lnTo>
                <a:lnTo>
                  <a:pt x="4580" y="827"/>
                </a:lnTo>
                <a:lnTo>
                  <a:pt x="4573" y="838"/>
                </a:lnTo>
                <a:lnTo>
                  <a:pt x="4567" y="850"/>
                </a:lnTo>
                <a:lnTo>
                  <a:pt x="4559" y="860"/>
                </a:lnTo>
                <a:lnTo>
                  <a:pt x="4550" y="870"/>
                </a:lnTo>
                <a:lnTo>
                  <a:pt x="4542" y="881"/>
                </a:lnTo>
                <a:lnTo>
                  <a:pt x="4533" y="890"/>
                </a:lnTo>
                <a:lnTo>
                  <a:pt x="4523" y="899"/>
                </a:lnTo>
                <a:lnTo>
                  <a:pt x="4515" y="907"/>
                </a:lnTo>
                <a:lnTo>
                  <a:pt x="4505" y="915"/>
                </a:lnTo>
                <a:lnTo>
                  <a:pt x="4494" y="922"/>
                </a:lnTo>
                <a:lnTo>
                  <a:pt x="4485" y="929"/>
                </a:lnTo>
                <a:lnTo>
                  <a:pt x="4474" y="934"/>
                </a:lnTo>
                <a:lnTo>
                  <a:pt x="4463" y="939"/>
                </a:lnTo>
                <a:lnTo>
                  <a:pt x="4452" y="945"/>
                </a:lnTo>
                <a:lnTo>
                  <a:pt x="4440" y="949"/>
                </a:lnTo>
                <a:lnTo>
                  <a:pt x="4429" y="952"/>
                </a:lnTo>
                <a:lnTo>
                  <a:pt x="4418" y="956"/>
                </a:lnTo>
                <a:lnTo>
                  <a:pt x="4406" y="958"/>
                </a:lnTo>
                <a:lnTo>
                  <a:pt x="4399" y="959"/>
                </a:lnTo>
                <a:lnTo>
                  <a:pt x="4393" y="959"/>
                </a:lnTo>
                <a:lnTo>
                  <a:pt x="4381" y="960"/>
                </a:lnTo>
                <a:lnTo>
                  <a:pt x="4368" y="961"/>
                </a:lnTo>
                <a:lnTo>
                  <a:pt x="4353" y="960"/>
                </a:lnTo>
                <a:lnTo>
                  <a:pt x="4338" y="959"/>
                </a:lnTo>
                <a:lnTo>
                  <a:pt x="4324" y="958"/>
                </a:lnTo>
                <a:lnTo>
                  <a:pt x="4310" y="955"/>
                </a:lnTo>
                <a:lnTo>
                  <a:pt x="4297" y="951"/>
                </a:lnTo>
                <a:lnTo>
                  <a:pt x="4285" y="947"/>
                </a:lnTo>
                <a:lnTo>
                  <a:pt x="4273" y="943"/>
                </a:lnTo>
                <a:lnTo>
                  <a:pt x="4262" y="937"/>
                </a:lnTo>
                <a:lnTo>
                  <a:pt x="4252" y="931"/>
                </a:lnTo>
                <a:lnTo>
                  <a:pt x="4243" y="924"/>
                </a:lnTo>
                <a:lnTo>
                  <a:pt x="4234" y="918"/>
                </a:lnTo>
                <a:lnTo>
                  <a:pt x="4225" y="910"/>
                </a:lnTo>
                <a:lnTo>
                  <a:pt x="4218" y="903"/>
                </a:lnTo>
                <a:lnTo>
                  <a:pt x="4210" y="894"/>
                </a:lnTo>
                <a:lnTo>
                  <a:pt x="4205" y="885"/>
                </a:lnTo>
                <a:lnTo>
                  <a:pt x="4198" y="876"/>
                </a:lnTo>
                <a:lnTo>
                  <a:pt x="4198" y="1223"/>
                </a:lnTo>
                <a:lnTo>
                  <a:pt x="4024" y="1223"/>
                </a:lnTo>
                <a:close/>
                <a:moveTo>
                  <a:pt x="4317" y="808"/>
                </a:moveTo>
                <a:lnTo>
                  <a:pt x="4331" y="808"/>
                </a:lnTo>
                <a:lnTo>
                  <a:pt x="4344" y="806"/>
                </a:lnTo>
                <a:lnTo>
                  <a:pt x="4356" y="804"/>
                </a:lnTo>
                <a:lnTo>
                  <a:pt x="4367" y="800"/>
                </a:lnTo>
                <a:lnTo>
                  <a:pt x="4372" y="798"/>
                </a:lnTo>
                <a:lnTo>
                  <a:pt x="4378" y="794"/>
                </a:lnTo>
                <a:lnTo>
                  <a:pt x="4387" y="789"/>
                </a:lnTo>
                <a:lnTo>
                  <a:pt x="4397" y="781"/>
                </a:lnTo>
                <a:lnTo>
                  <a:pt x="4400" y="778"/>
                </a:lnTo>
                <a:lnTo>
                  <a:pt x="4405" y="774"/>
                </a:lnTo>
                <a:lnTo>
                  <a:pt x="4412" y="764"/>
                </a:lnTo>
                <a:lnTo>
                  <a:pt x="4415" y="760"/>
                </a:lnTo>
                <a:lnTo>
                  <a:pt x="4419" y="754"/>
                </a:lnTo>
                <a:lnTo>
                  <a:pt x="4424" y="742"/>
                </a:lnTo>
                <a:lnTo>
                  <a:pt x="4428" y="730"/>
                </a:lnTo>
                <a:lnTo>
                  <a:pt x="4433" y="717"/>
                </a:lnTo>
                <a:lnTo>
                  <a:pt x="4435" y="703"/>
                </a:lnTo>
                <a:lnTo>
                  <a:pt x="4436" y="697"/>
                </a:lnTo>
                <a:lnTo>
                  <a:pt x="4437" y="689"/>
                </a:lnTo>
                <a:lnTo>
                  <a:pt x="4437" y="673"/>
                </a:lnTo>
                <a:lnTo>
                  <a:pt x="4437" y="658"/>
                </a:lnTo>
                <a:lnTo>
                  <a:pt x="4436" y="650"/>
                </a:lnTo>
                <a:lnTo>
                  <a:pt x="4435" y="644"/>
                </a:lnTo>
                <a:lnTo>
                  <a:pt x="4433" y="631"/>
                </a:lnTo>
                <a:lnTo>
                  <a:pt x="4428" y="618"/>
                </a:lnTo>
                <a:lnTo>
                  <a:pt x="4424" y="606"/>
                </a:lnTo>
                <a:lnTo>
                  <a:pt x="4419" y="595"/>
                </a:lnTo>
                <a:lnTo>
                  <a:pt x="4415" y="591"/>
                </a:lnTo>
                <a:lnTo>
                  <a:pt x="4412" y="585"/>
                </a:lnTo>
                <a:lnTo>
                  <a:pt x="4405" y="577"/>
                </a:lnTo>
                <a:lnTo>
                  <a:pt x="4400" y="572"/>
                </a:lnTo>
                <a:lnTo>
                  <a:pt x="4397" y="568"/>
                </a:lnTo>
                <a:lnTo>
                  <a:pt x="4387" y="562"/>
                </a:lnTo>
                <a:lnTo>
                  <a:pt x="4378" y="555"/>
                </a:lnTo>
                <a:lnTo>
                  <a:pt x="4367" y="551"/>
                </a:lnTo>
                <a:lnTo>
                  <a:pt x="4356" y="546"/>
                </a:lnTo>
                <a:lnTo>
                  <a:pt x="4350" y="545"/>
                </a:lnTo>
                <a:lnTo>
                  <a:pt x="4344" y="543"/>
                </a:lnTo>
                <a:lnTo>
                  <a:pt x="4338" y="543"/>
                </a:lnTo>
                <a:lnTo>
                  <a:pt x="4331" y="542"/>
                </a:lnTo>
                <a:lnTo>
                  <a:pt x="4317" y="541"/>
                </a:lnTo>
                <a:lnTo>
                  <a:pt x="4311" y="541"/>
                </a:lnTo>
                <a:lnTo>
                  <a:pt x="4303" y="542"/>
                </a:lnTo>
                <a:lnTo>
                  <a:pt x="4290" y="543"/>
                </a:lnTo>
                <a:lnTo>
                  <a:pt x="4278" y="546"/>
                </a:lnTo>
                <a:lnTo>
                  <a:pt x="4266" y="551"/>
                </a:lnTo>
                <a:lnTo>
                  <a:pt x="4261" y="553"/>
                </a:lnTo>
                <a:lnTo>
                  <a:pt x="4256" y="555"/>
                </a:lnTo>
                <a:lnTo>
                  <a:pt x="4246" y="562"/>
                </a:lnTo>
                <a:lnTo>
                  <a:pt x="4236" y="568"/>
                </a:lnTo>
                <a:lnTo>
                  <a:pt x="4232" y="572"/>
                </a:lnTo>
                <a:lnTo>
                  <a:pt x="4227" y="577"/>
                </a:lnTo>
                <a:lnTo>
                  <a:pt x="4220" y="585"/>
                </a:lnTo>
                <a:lnTo>
                  <a:pt x="4212" y="595"/>
                </a:lnTo>
                <a:lnTo>
                  <a:pt x="4210" y="601"/>
                </a:lnTo>
                <a:lnTo>
                  <a:pt x="4207" y="606"/>
                </a:lnTo>
                <a:lnTo>
                  <a:pt x="4203" y="618"/>
                </a:lnTo>
                <a:lnTo>
                  <a:pt x="4198" y="631"/>
                </a:lnTo>
                <a:lnTo>
                  <a:pt x="4196" y="644"/>
                </a:lnTo>
                <a:lnTo>
                  <a:pt x="4195" y="650"/>
                </a:lnTo>
                <a:lnTo>
                  <a:pt x="4194" y="658"/>
                </a:lnTo>
                <a:lnTo>
                  <a:pt x="4194" y="673"/>
                </a:lnTo>
                <a:lnTo>
                  <a:pt x="4194" y="681"/>
                </a:lnTo>
                <a:lnTo>
                  <a:pt x="4194" y="689"/>
                </a:lnTo>
                <a:lnTo>
                  <a:pt x="4195" y="697"/>
                </a:lnTo>
                <a:lnTo>
                  <a:pt x="4196" y="703"/>
                </a:lnTo>
                <a:lnTo>
                  <a:pt x="4198" y="717"/>
                </a:lnTo>
                <a:lnTo>
                  <a:pt x="4203" y="730"/>
                </a:lnTo>
                <a:lnTo>
                  <a:pt x="4207" y="742"/>
                </a:lnTo>
                <a:lnTo>
                  <a:pt x="4212" y="754"/>
                </a:lnTo>
                <a:lnTo>
                  <a:pt x="4220" y="764"/>
                </a:lnTo>
                <a:lnTo>
                  <a:pt x="4227" y="774"/>
                </a:lnTo>
                <a:lnTo>
                  <a:pt x="4232" y="778"/>
                </a:lnTo>
                <a:lnTo>
                  <a:pt x="4236" y="781"/>
                </a:lnTo>
                <a:lnTo>
                  <a:pt x="4246" y="789"/>
                </a:lnTo>
                <a:lnTo>
                  <a:pt x="4250" y="792"/>
                </a:lnTo>
                <a:lnTo>
                  <a:pt x="4256" y="794"/>
                </a:lnTo>
                <a:lnTo>
                  <a:pt x="4261" y="798"/>
                </a:lnTo>
                <a:lnTo>
                  <a:pt x="4266" y="800"/>
                </a:lnTo>
                <a:lnTo>
                  <a:pt x="4278" y="804"/>
                </a:lnTo>
                <a:lnTo>
                  <a:pt x="4284" y="805"/>
                </a:lnTo>
                <a:lnTo>
                  <a:pt x="4290" y="806"/>
                </a:lnTo>
                <a:lnTo>
                  <a:pt x="4303" y="808"/>
                </a:lnTo>
                <a:lnTo>
                  <a:pt x="4317" y="808"/>
                </a:lnTo>
                <a:close/>
                <a:moveTo>
                  <a:pt x="4738" y="949"/>
                </a:moveTo>
                <a:lnTo>
                  <a:pt x="4738" y="483"/>
                </a:lnTo>
                <a:lnTo>
                  <a:pt x="4738" y="17"/>
                </a:lnTo>
                <a:lnTo>
                  <a:pt x="4911" y="17"/>
                </a:lnTo>
                <a:lnTo>
                  <a:pt x="4911" y="483"/>
                </a:lnTo>
                <a:lnTo>
                  <a:pt x="4911" y="949"/>
                </a:lnTo>
                <a:lnTo>
                  <a:pt x="4738" y="949"/>
                </a:lnTo>
                <a:close/>
                <a:moveTo>
                  <a:pt x="5147" y="307"/>
                </a:moveTo>
                <a:lnTo>
                  <a:pt x="5136" y="307"/>
                </a:lnTo>
                <a:lnTo>
                  <a:pt x="5129" y="306"/>
                </a:lnTo>
                <a:lnTo>
                  <a:pt x="5125" y="305"/>
                </a:lnTo>
                <a:lnTo>
                  <a:pt x="5114" y="303"/>
                </a:lnTo>
                <a:lnTo>
                  <a:pt x="5105" y="300"/>
                </a:lnTo>
                <a:lnTo>
                  <a:pt x="5095" y="295"/>
                </a:lnTo>
                <a:lnTo>
                  <a:pt x="5086" y="290"/>
                </a:lnTo>
                <a:lnTo>
                  <a:pt x="5082" y="287"/>
                </a:lnTo>
                <a:lnTo>
                  <a:pt x="5078" y="283"/>
                </a:lnTo>
                <a:lnTo>
                  <a:pt x="5069" y="277"/>
                </a:lnTo>
                <a:lnTo>
                  <a:pt x="5061" y="269"/>
                </a:lnTo>
                <a:lnTo>
                  <a:pt x="5058" y="265"/>
                </a:lnTo>
                <a:lnTo>
                  <a:pt x="5055" y="261"/>
                </a:lnTo>
                <a:lnTo>
                  <a:pt x="5049" y="252"/>
                </a:lnTo>
                <a:lnTo>
                  <a:pt x="5045" y="242"/>
                </a:lnTo>
                <a:lnTo>
                  <a:pt x="5041" y="233"/>
                </a:lnTo>
                <a:lnTo>
                  <a:pt x="5039" y="222"/>
                </a:lnTo>
                <a:lnTo>
                  <a:pt x="5036" y="210"/>
                </a:lnTo>
                <a:lnTo>
                  <a:pt x="5036" y="204"/>
                </a:lnTo>
                <a:lnTo>
                  <a:pt x="5035" y="198"/>
                </a:lnTo>
                <a:lnTo>
                  <a:pt x="5036" y="186"/>
                </a:lnTo>
                <a:lnTo>
                  <a:pt x="5039" y="175"/>
                </a:lnTo>
                <a:lnTo>
                  <a:pt x="5041" y="164"/>
                </a:lnTo>
                <a:lnTo>
                  <a:pt x="5043" y="159"/>
                </a:lnTo>
                <a:lnTo>
                  <a:pt x="5045" y="155"/>
                </a:lnTo>
                <a:lnTo>
                  <a:pt x="5049" y="145"/>
                </a:lnTo>
                <a:lnTo>
                  <a:pt x="5055" y="136"/>
                </a:lnTo>
                <a:lnTo>
                  <a:pt x="5058" y="132"/>
                </a:lnTo>
                <a:lnTo>
                  <a:pt x="5061" y="128"/>
                </a:lnTo>
                <a:lnTo>
                  <a:pt x="5069" y="120"/>
                </a:lnTo>
                <a:lnTo>
                  <a:pt x="5078" y="113"/>
                </a:lnTo>
                <a:lnTo>
                  <a:pt x="5086" y="107"/>
                </a:lnTo>
                <a:lnTo>
                  <a:pt x="5095" y="102"/>
                </a:lnTo>
                <a:lnTo>
                  <a:pt x="5105" y="97"/>
                </a:lnTo>
                <a:lnTo>
                  <a:pt x="5109" y="96"/>
                </a:lnTo>
                <a:lnTo>
                  <a:pt x="5114" y="94"/>
                </a:lnTo>
                <a:lnTo>
                  <a:pt x="5125" y="92"/>
                </a:lnTo>
                <a:lnTo>
                  <a:pt x="5136" y="90"/>
                </a:lnTo>
                <a:lnTo>
                  <a:pt x="5147" y="90"/>
                </a:lnTo>
                <a:lnTo>
                  <a:pt x="5157" y="90"/>
                </a:lnTo>
                <a:lnTo>
                  <a:pt x="5163" y="91"/>
                </a:lnTo>
                <a:lnTo>
                  <a:pt x="5168" y="92"/>
                </a:lnTo>
                <a:lnTo>
                  <a:pt x="5179" y="94"/>
                </a:lnTo>
                <a:lnTo>
                  <a:pt x="5189" y="97"/>
                </a:lnTo>
                <a:lnTo>
                  <a:pt x="5198" y="102"/>
                </a:lnTo>
                <a:lnTo>
                  <a:pt x="5207" y="107"/>
                </a:lnTo>
                <a:lnTo>
                  <a:pt x="5216" y="113"/>
                </a:lnTo>
                <a:lnTo>
                  <a:pt x="5223" y="120"/>
                </a:lnTo>
                <a:lnTo>
                  <a:pt x="5231" y="128"/>
                </a:lnTo>
                <a:lnTo>
                  <a:pt x="5237" y="136"/>
                </a:lnTo>
                <a:lnTo>
                  <a:pt x="5243" y="145"/>
                </a:lnTo>
                <a:lnTo>
                  <a:pt x="5247" y="155"/>
                </a:lnTo>
                <a:lnTo>
                  <a:pt x="5250" y="164"/>
                </a:lnTo>
                <a:lnTo>
                  <a:pt x="5254" y="175"/>
                </a:lnTo>
                <a:lnTo>
                  <a:pt x="5255" y="181"/>
                </a:lnTo>
                <a:lnTo>
                  <a:pt x="5256" y="186"/>
                </a:lnTo>
                <a:lnTo>
                  <a:pt x="5256" y="191"/>
                </a:lnTo>
                <a:lnTo>
                  <a:pt x="5256" y="198"/>
                </a:lnTo>
                <a:lnTo>
                  <a:pt x="5256" y="204"/>
                </a:lnTo>
                <a:lnTo>
                  <a:pt x="5256" y="210"/>
                </a:lnTo>
                <a:lnTo>
                  <a:pt x="5254" y="222"/>
                </a:lnTo>
                <a:lnTo>
                  <a:pt x="5250" y="233"/>
                </a:lnTo>
                <a:lnTo>
                  <a:pt x="5247" y="242"/>
                </a:lnTo>
                <a:lnTo>
                  <a:pt x="5243" y="252"/>
                </a:lnTo>
                <a:lnTo>
                  <a:pt x="5237" y="261"/>
                </a:lnTo>
                <a:lnTo>
                  <a:pt x="5234" y="265"/>
                </a:lnTo>
                <a:lnTo>
                  <a:pt x="5231" y="269"/>
                </a:lnTo>
                <a:lnTo>
                  <a:pt x="5223" y="277"/>
                </a:lnTo>
                <a:lnTo>
                  <a:pt x="5216" y="283"/>
                </a:lnTo>
                <a:lnTo>
                  <a:pt x="5207" y="290"/>
                </a:lnTo>
                <a:lnTo>
                  <a:pt x="5198" y="295"/>
                </a:lnTo>
                <a:lnTo>
                  <a:pt x="5189" y="300"/>
                </a:lnTo>
                <a:lnTo>
                  <a:pt x="5179" y="303"/>
                </a:lnTo>
                <a:lnTo>
                  <a:pt x="5174" y="304"/>
                </a:lnTo>
                <a:lnTo>
                  <a:pt x="5168" y="305"/>
                </a:lnTo>
                <a:lnTo>
                  <a:pt x="5157" y="307"/>
                </a:lnTo>
                <a:lnTo>
                  <a:pt x="5147" y="307"/>
                </a:lnTo>
                <a:close/>
                <a:moveTo>
                  <a:pt x="5059" y="949"/>
                </a:moveTo>
                <a:lnTo>
                  <a:pt x="5059" y="399"/>
                </a:lnTo>
                <a:lnTo>
                  <a:pt x="5233" y="399"/>
                </a:lnTo>
                <a:lnTo>
                  <a:pt x="5233" y="949"/>
                </a:lnTo>
                <a:lnTo>
                  <a:pt x="5059" y="949"/>
                </a:lnTo>
                <a:close/>
                <a:moveTo>
                  <a:pt x="5701" y="623"/>
                </a:moveTo>
                <a:lnTo>
                  <a:pt x="5700" y="611"/>
                </a:lnTo>
                <a:lnTo>
                  <a:pt x="5699" y="601"/>
                </a:lnTo>
                <a:lnTo>
                  <a:pt x="5696" y="591"/>
                </a:lnTo>
                <a:lnTo>
                  <a:pt x="5693" y="582"/>
                </a:lnTo>
                <a:lnTo>
                  <a:pt x="5690" y="574"/>
                </a:lnTo>
                <a:lnTo>
                  <a:pt x="5686" y="566"/>
                </a:lnTo>
                <a:lnTo>
                  <a:pt x="5683" y="563"/>
                </a:lnTo>
                <a:lnTo>
                  <a:pt x="5681" y="559"/>
                </a:lnTo>
                <a:lnTo>
                  <a:pt x="5676" y="553"/>
                </a:lnTo>
                <a:lnTo>
                  <a:pt x="5669" y="548"/>
                </a:lnTo>
                <a:lnTo>
                  <a:pt x="5663" y="543"/>
                </a:lnTo>
                <a:lnTo>
                  <a:pt x="5655" y="540"/>
                </a:lnTo>
                <a:lnTo>
                  <a:pt x="5648" y="537"/>
                </a:lnTo>
                <a:lnTo>
                  <a:pt x="5639" y="533"/>
                </a:lnTo>
                <a:lnTo>
                  <a:pt x="5629" y="532"/>
                </a:lnTo>
                <a:lnTo>
                  <a:pt x="5620" y="531"/>
                </a:lnTo>
                <a:lnTo>
                  <a:pt x="5609" y="531"/>
                </a:lnTo>
                <a:lnTo>
                  <a:pt x="5597" y="531"/>
                </a:lnTo>
                <a:lnTo>
                  <a:pt x="5586" y="532"/>
                </a:lnTo>
                <a:lnTo>
                  <a:pt x="5575" y="533"/>
                </a:lnTo>
                <a:lnTo>
                  <a:pt x="5565" y="536"/>
                </a:lnTo>
                <a:lnTo>
                  <a:pt x="5556" y="538"/>
                </a:lnTo>
                <a:lnTo>
                  <a:pt x="5547" y="541"/>
                </a:lnTo>
                <a:lnTo>
                  <a:pt x="5539" y="544"/>
                </a:lnTo>
                <a:lnTo>
                  <a:pt x="5531" y="548"/>
                </a:lnTo>
                <a:lnTo>
                  <a:pt x="5517" y="556"/>
                </a:lnTo>
                <a:lnTo>
                  <a:pt x="5511" y="561"/>
                </a:lnTo>
                <a:lnTo>
                  <a:pt x="5504" y="564"/>
                </a:lnTo>
                <a:lnTo>
                  <a:pt x="5493" y="572"/>
                </a:lnTo>
                <a:lnTo>
                  <a:pt x="5489" y="577"/>
                </a:lnTo>
                <a:lnTo>
                  <a:pt x="5484" y="581"/>
                </a:lnTo>
                <a:lnTo>
                  <a:pt x="5388" y="478"/>
                </a:lnTo>
                <a:lnTo>
                  <a:pt x="5397" y="469"/>
                </a:lnTo>
                <a:lnTo>
                  <a:pt x="5402" y="464"/>
                </a:lnTo>
                <a:lnTo>
                  <a:pt x="5407" y="460"/>
                </a:lnTo>
                <a:lnTo>
                  <a:pt x="5417" y="451"/>
                </a:lnTo>
                <a:lnTo>
                  <a:pt x="5429" y="443"/>
                </a:lnTo>
                <a:lnTo>
                  <a:pt x="5439" y="435"/>
                </a:lnTo>
                <a:lnTo>
                  <a:pt x="5452" y="427"/>
                </a:lnTo>
                <a:lnTo>
                  <a:pt x="5464" y="421"/>
                </a:lnTo>
                <a:lnTo>
                  <a:pt x="5477" y="414"/>
                </a:lnTo>
                <a:lnTo>
                  <a:pt x="5491" y="408"/>
                </a:lnTo>
                <a:lnTo>
                  <a:pt x="5506" y="403"/>
                </a:lnTo>
                <a:lnTo>
                  <a:pt x="5524" y="398"/>
                </a:lnTo>
                <a:lnTo>
                  <a:pt x="5541" y="395"/>
                </a:lnTo>
                <a:lnTo>
                  <a:pt x="5560" y="392"/>
                </a:lnTo>
                <a:lnTo>
                  <a:pt x="5581" y="390"/>
                </a:lnTo>
                <a:lnTo>
                  <a:pt x="5602" y="388"/>
                </a:lnTo>
                <a:lnTo>
                  <a:pt x="5626" y="387"/>
                </a:lnTo>
                <a:lnTo>
                  <a:pt x="5639" y="388"/>
                </a:lnTo>
                <a:lnTo>
                  <a:pt x="5652" y="388"/>
                </a:lnTo>
                <a:lnTo>
                  <a:pt x="5665" y="390"/>
                </a:lnTo>
                <a:lnTo>
                  <a:pt x="5677" y="392"/>
                </a:lnTo>
                <a:lnTo>
                  <a:pt x="5689" y="394"/>
                </a:lnTo>
                <a:lnTo>
                  <a:pt x="5701" y="396"/>
                </a:lnTo>
                <a:lnTo>
                  <a:pt x="5713" y="399"/>
                </a:lnTo>
                <a:lnTo>
                  <a:pt x="5723" y="403"/>
                </a:lnTo>
                <a:lnTo>
                  <a:pt x="5734" y="407"/>
                </a:lnTo>
                <a:lnTo>
                  <a:pt x="5745" y="411"/>
                </a:lnTo>
                <a:lnTo>
                  <a:pt x="5756" y="415"/>
                </a:lnTo>
                <a:lnTo>
                  <a:pt x="5766" y="421"/>
                </a:lnTo>
                <a:lnTo>
                  <a:pt x="5775" y="427"/>
                </a:lnTo>
                <a:lnTo>
                  <a:pt x="5784" y="433"/>
                </a:lnTo>
                <a:lnTo>
                  <a:pt x="5794" y="440"/>
                </a:lnTo>
                <a:lnTo>
                  <a:pt x="5802" y="448"/>
                </a:lnTo>
                <a:lnTo>
                  <a:pt x="5811" y="456"/>
                </a:lnTo>
                <a:lnTo>
                  <a:pt x="5818" y="463"/>
                </a:lnTo>
                <a:lnTo>
                  <a:pt x="5825" y="473"/>
                </a:lnTo>
                <a:lnTo>
                  <a:pt x="5833" y="482"/>
                </a:lnTo>
                <a:lnTo>
                  <a:pt x="5839" y="492"/>
                </a:lnTo>
                <a:lnTo>
                  <a:pt x="5844" y="502"/>
                </a:lnTo>
                <a:lnTo>
                  <a:pt x="5850" y="513"/>
                </a:lnTo>
                <a:lnTo>
                  <a:pt x="5854" y="525"/>
                </a:lnTo>
                <a:lnTo>
                  <a:pt x="5858" y="537"/>
                </a:lnTo>
                <a:lnTo>
                  <a:pt x="5862" y="550"/>
                </a:lnTo>
                <a:lnTo>
                  <a:pt x="5865" y="563"/>
                </a:lnTo>
                <a:lnTo>
                  <a:pt x="5868" y="577"/>
                </a:lnTo>
                <a:lnTo>
                  <a:pt x="5870" y="591"/>
                </a:lnTo>
                <a:lnTo>
                  <a:pt x="5871" y="606"/>
                </a:lnTo>
                <a:lnTo>
                  <a:pt x="5872" y="621"/>
                </a:lnTo>
                <a:lnTo>
                  <a:pt x="5874" y="637"/>
                </a:lnTo>
                <a:lnTo>
                  <a:pt x="5874" y="949"/>
                </a:lnTo>
                <a:lnTo>
                  <a:pt x="5701" y="949"/>
                </a:lnTo>
                <a:lnTo>
                  <a:pt x="5704" y="873"/>
                </a:lnTo>
                <a:lnTo>
                  <a:pt x="5696" y="884"/>
                </a:lnTo>
                <a:lnTo>
                  <a:pt x="5689" y="895"/>
                </a:lnTo>
                <a:lnTo>
                  <a:pt x="5680" y="905"/>
                </a:lnTo>
                <a:lnTo>
                  <a:pt x="5672" y="913"/>
                </a:lnTo>
                <a:lnTo>
                  <a:pt x="5663" y="922"/>
                </a:lnTo>
                <a:lnTo>
                  <a:pt x="5654" y="929"/>
                </a:lnTo>
                <a:lnTo>
                  <a:pt x="5645" y="935"/>
                </a:lnTo>
                <a:lnTo>
                  <a:pt x="5635" y="940"/>
                </a:lnTo>
                <a:lnTo>
                  <a:pt x="5625" y="946"/>
                </a:lnTo>
                <a:lnTo>
                  <a:pt x="5620" y="948"/>
                </a:lnTo>
                <a:lnTo>
                  <a:pt x="5614" y="950"/>
                </a:lnTo>
                <a:lnTo>
                  <a:pt x="5604" y="953"/>
                </a:lnTo>
                <a:lnTo>
                  <a:pt x="5593" y="956"/>
                </a:lnTo>
                <a:lnTo>
                  <a:pt x="5581" y="959"/>
                </a:lnTo>
                <a:lnTo>
                  <a:pt x="5568" y="960"/>
                </a:lnTo>
                <a:lnTo>
                  <a:pt x="5555" y="961"/>
                </a:lnTo>
                <a:lnTo>
                  <a:pt x="5542" y="961"/>
                </a:lnTo>
                <a:lnTo>
                  <a:pt x="5523" y="961"/>
                </a:lnTo>
                <a:lnTo>
                  <a:pt x="5514" y="960"/>
                </a:lnTo>
                <a:lnTo>
                  <a:pt x="5504" y="959"/>
                </a:lnTo>
                <a:lnTo>
                  <a:pt x="5496" y="958"/>
                </a:lnTo>
                <a:lnTo>
                  <a:pt x="5487" y="956"/>
                </a:lnTo>
                <a:lnTo>
                  <a:pt x="5478" y="955"/>
                </a:lnTo>
                <a:lnTo>
                  <a:pt x="5470" y="952"/>
                </a:lnTo>
                <a:lnTo>
                  <a:pt x="5453" y="947"/>
                </a:lnTo>
                <a:lnTo>
                  <a:pt x="5437" y="939"/>
                </a:lnTo>
                <a:lnTo>
                  <a:pt x="5430" y="936"/>
                </a:lnTo>
                <a:lnTo>
                  <a:pt x="5422" y="932"/>
                </a:lnTo>
                <a:lnTo>
                  <a:pt x="5408" y="922"/>
                </a:lnTo>
                <a:lnTo>
                  <a:pt x="5400" y="918"/>
                </a:lnTo>
                <a:lnTo>
                  <a:pt x="5394" y="911"/>
                </a:lnTo>
                <a:lnTo>
                  <a:pt x="5389" y="906"/>
                </a:lnTo>
                <a:lnTo>
                  <a:pt x="5383" y="899"/>
                </a:lnTo>
                <a:lnTo>
                  <a:pt x="5378" y="892"/>
                </a:lnTo>
                <a:lnTo>
                  <a:pt x="5373" y="885"/>
                </a:lnTo>
                <a:lnTo>
                  <a:pt x="5369" y="878"/>
                </a:lnTo>
                <a:lnTo>
                  <a:pt x="5365" y="869"/>
                </a:lnTo>
                <a:lnTo>
                  <a:pt x="5362" y="860"/>
                </a:lnTo>
                <a:lnTo>
                  <a:pt x="5358" y="852"/>
                </a:lnTo>
                <a:lnTo>
                  <a:pt x="5356" y="842"/>
                </a:lnTo>
                <a:lnTo>
                  <a:pt x="5353" y="832"/>
                </a:lnTo>
                <a:lnTo>
                  <a:pt x="5352" y="821"/>
                </a:lnTo>
                <a:lnTo>
                  <a:pt x="5351" y="811"/>
                </a:lnTo>
                <a:lnTo>
                  <a:pt x="5350" y="800"/>
                </a:lnTo>
                <a:lnTo>
                  <a:pt x="5349" y="788"/>
                </a:lnTo>
                <a:lnTo>
                  <a:pt x="5349" y="777"/>
                </a:lnTo>
                <a:lnTo>
                  <a:pt x="5350" y="767"/>
                </a:lnTo>
                <a:lnTo>
                  <a:pt x="5351" y="756"/>
                </a:lnTo>
                <a:lnTo>
                  <a:pt x="5353" y="748"/>
                </a:lnTo>
                <a:lnTo>
                  <a:pt x="5355" y="738"/>
                </a:lnTo>
                <a:lnTo>
                  <a:pt x="5358" y="729"/>
                </a:lnTo>
                <a:lnTo>
                  <a:pt x="5362" y="721"/>
                </a:lnTo>
                <a:lnTo>
                  <a:pt x="5365" y="713"/>
                </a:lnTo>
                <a:lnTo>
                  <a:pt x="5369" y="705"/>
                </a:lnTo>
                <a:lnTo>
                  <a:pt x="5373" y="698"/>
                </a:lnTo>
                <a:lnTo>
                  <a:pt x="5378" y="690"/>
                </a:lnTo>
                <a:lnTo>
                  <a:pt x="5384" y="684"/>
                </a:lnTo>
                <a:lnTo>
                  <a:pt x="5390" y="677"/>
                </a:lnTo>
                <a:lnTo>
                  <a:pt x="5396" y="672"/>
                </a:lnTo>
                <a:lnTo>
                  <a:pt x="5403" y="667"/>
                </a:lnTo>
                <a:lnTo>
                  <a:pt x="5410" y="661"/>
                </a:lnTo>
                <a:lnTo>
                  <a:pt x="5425" y="653"/>
                </a:lnTo>
                <a:lnTo>
                  <a:pt x="5434" y="648"/>
                </a:lnTo>
                <a:lnTo>
                  <a:pt x="5443" y="644"/>
                </a:lnTo>
                <a:lnTo>
                  <a:pt x="5461" y="637"/>
                </a:lnTo>
                <a:lnTo>
                  <a:pt x="5480" y="632"/>
                </a:lnTo>
                <a:lnTo>
                  <a:pt x="5491" y="630"/>
                </a:lnTo>
                <a:lnTo>
                  <a:pt x="5502" y="628"/>
                </a:lnTo>
                <a:lnTo>
                  <a:pt x="5524" y="624"/>
                </a:lnTo>
                <a:lnTo>
                  <a:pt x="5535" y="624"/>
                </a:lnTo>
                <a:lnTo>
                  <a:pt x="5547" y="623"/>
                </a:lnTo>
                <a:lnTo>
                  <a:pt x="5573" y="623"/>
                </a:lnTo>
                <a:lnTo>
                  <a:pt x="5701" y="623"/>
                </a:lnTo>
                <a:close/>
                <a:moveTo>
                  <a:pt x="5701" y="726"/>
                </a:moveTo>
                <a:lnTo>
                  <a:pt x="5582" y="726"/>
                </a:lnTo>
                <a:lnTo>
                  <a:pt x="5574" y="726"/>
                </a:lnTo>
                <a:lnTo>
                  <a:pt x="5567" y="727"/>
                </a:lnTo>
                <a:lnTo>
                  <a:pt x="5559" y="728"/>
                </a:lnTo>
                <a:lnTo>
                  <a:pt x="5557" y="728"/>
                </a:lnTo>
                <a:lnTo>
                  <a:pt x="5554" y="729"/>
                </a:lnTo>
                <a:lnTo>
                  <a:pt x="5547" y="732"/>
                </a:lnTo>
                <a:lnTo>
                  <a:pt x="5543" y="734"/>
                </a:lnTo>
                <a:lnTo>
                  <a:pt x="5538" y="736"/>
                </a:lnTo>
                <a:lnTo>
                  <a:pt x="5533" y="739"/>
                </a:lnTo>
                <a:lnTo>
                  <a:pt x="5530" y="743"/>
                </a:lnTo>
                <a:lnTo>
                  <a:pt x="5527" y="747"/>
                </a:lnTo>
                <a:lnTo>
                  <a:pt x="5525" y="751"/>
                </a:lnTo>
                <a:lnTo>
                  <a:pt x="5523" y="755"/>
                </a:lnTo>
                <a:lnTo>
                  <a:pt x="5520" y="760"/>
                </a:lnTo>
                <a:lnTo>
                  <a:pt x="5519" y="765"/>
                </a:lnTo>
                <a:lnTo>
                  <a:pt x="5519" y="771"/>
                </a:lnTo>
                <a:lnTo>
                  <a:pt x="5518" y="776"/>
                </a:lnTo>
                <a:lnTo>
                  <a:pt x="5519" y="782"/>
                </a:lnTo>
                <a:lnTo>
                  <a:pt x="5520" y="788"/>
                </a:lnTo>
                <a:lnTo>
                  <a:pt x="5521" y="792"/>
                </a:lnTo>
                <a:lnTo>
                  <a:pt x="5524" y="798"/>
                </a:lnTo>
                <a:lnTo>
                  <a:pt x="5526" y="802"/>
                </a:lnTo>
                <a:lnTo>
                  <a:pt x="5529" y="805"/>
                </a:lnTo>
                <a:lnTo>
                  <a:pt x="5533" y="810"/>
                </a:lnTo>
                <a:lnTo>
                  <a:pt x="5538" y="813"/>
                </a:lnTo>
                <a:lnTo>
                  <a:pt x="5543" y="816"/>
                </a:lnTo>
                <a:lnTo>
                  <a:pt x="5548" y="818"/>
                </a:lnTo>
                <a:lnTo>
                  <a:pt x="5555" y="820"/>
                </a:lnTo>
                <a:lnTo>
                  <a:pt x="5561" y="822"/>
                </a:lnTo>
                <a:lnTo>
                  <a:pt x="5568" y="824"/>
                </a:lnTo>
                <a:lnTo>
                  <a:pt x="5577" y="825"/>
                </a:lnTo>
                <a:lnTo>
                  <a:pt x="5584" y="826"/>
                </a:lnTo>
                <a:lnTo>
                  <a:pt x="5594" y="826"/>
                </a:lnTo>
                <a:lnTo>
                  <a:pt x="5607" y="825"/>
                </a:lnTo>
                <a:lnTo>
                  <a:pt x="5619" y="824"/>
                </a:lnTo>
                <a:lnTo>
                  <a:pt x="5629" y="822"/>
                </a:lnTo>
                <a:lnTo>
                  <a:pt x="5640" y="820"/>
                </a:lnTo>
                <a:lnTo>
                  <a:pt x="5650" y="817"/>
                </a:lnTo>
                <a:lnTo>
                  <a:pt x="5659" y="814"/>
                </a:lnTo>
                <a:lnTo>
                  <a:pt x="5666" y="810"/>
                </a:lnTo>
                <a:lnTo>
                  <a:pt x="5674" y="804"/>
                </a:lnTo>
                <a:lnTo>
                  <a:pt x="5680" y="799"/>
                </a:lnTo>
                <a:lnTo>
                  <a:pt x="5686" y="793"/>
                </a:lnTo>
                <a:lnTo>
                  <a:pt x="5690" y="787"/>
                </a:lnTo>
                <a:lnTo>
                  <a:pt x="5694" y="779"/>
                </a:lnTo>
                <a:lnTo>
                  <a:pt x="5696" y="773"/>
                </a:lnTo>
                <a:lnTo>
                  <a:pt x="5699" y="765"/>
                </a:lnTo>
                <a:lnTo>
                  <a:pt x="5700" y="756"/>
                </a:lnTo>
                <a:lnTo>
                  <a:pt x="5701" y="748"/>
                </a:lnTo>
                <a:lnTo>
                  <a:pt x="5701" y="726"/>
                </a:lnTo>
                <a:close/>
                <a:moveTo>
                  <a:pt x="6099" y="957"/>
                </a:moveTo>
                <a:lnTo>
                  <a:pt x="6088" y="957"/>
                </a:lnTo>
                <a:lnTo>
                  <a:pt x="6083" y="956"/>
                </a:lnTo>
                <a:lnTo>
                  <a:pt x="6078" y="955"/>
                </a:lnTo>
                <a:lnTo>
                  <a:pt x="6068" y="952"/>
                </a:lnTo>
                <a:lnTo>
                  <a:pt x="6057" y="949"/>
                </a:lnTo>
                <a:lnTo>
                  <a:pt x="6049" y="945"/>
                </a:lnTo>
                <a:lnTo>
                  <a:pt x="6039" y="939"/>
                </a:lnTo>
                <a:lnTo>
                  <a:pt x="6036" y="936"/>
                </a:lnTo>
                <a:lnTo>
                  <a:pt x="6031" y="934"/>
                </a:lnTo>
                <a:lnTo>
                  <a:pt x="6023" y="926"/>
                </a:lnTo>
                <a:lnTo>
                  <a:pt x="6019" y="923"/>
                </a:lnTo>
                <a:lnTo>
                  <a:pt x="6015" y="919"/>
                </a:lnTo>
                <a:lnTo>
                  <a:pt x="6009" y="910"/>
                </a:lnTo>
                <a:lnTo>
                  <a:pt x="6003" y="902"/>
                </a:lnTo>
                <a:lnTo>
                  <a:pt x="5999" y="892"/>
                </a:lnTo>
                <a:lnTo>
                  <a:pt x="5996" y="882"/>
                </a:lnTo>
                <a:lnTo>
                  <a:pt x="5992" y="871"/>
                </a:lnTo>
                <a:lnTo>
                  <a:pt x="5991" y="859"/>
                </a:lnTo>
                <a:lnTo>
                  <a:pt x="5990" y="854"/>
                </a:lnTo>
                <a:lnTo>
                  <a:pt x="5990" y="847"/>
                </a:lnTo>
                <a:lnTo>
                  <a:pt x="5991" y="835"/>
                </a:lnTo>
                <a:lnTo>
                  <a:pt x="5992" y="825"/>
                </a:lnTo>
                <a:lnTo>
                  <a:pt x="5996" y="814"/>
                </a:lnTo>
                <a:lnTo>
                  <a:pt x="5999" y="804"/>
                </a:lnTo>
                <a:lnTo>
                  <a:pt x="6003" y="794"/>
                </a:lnTo>
                <a:lnTo>
                  <a:pt x="6009" y="786"/>
                </a:lnTo>
                <a:lnTo>
                  <a:pt x="6012" y="781"/>
                </a:lnTo>
                <a:lnTo>
                  <a:pt x="6015" y="777"/>
                </a:lnTo>
                <a:lnTo>
                  <a:pt x="6019" y="774"/>
                </a:lnTo>
                <a:lnTo>
                  <a:pt x="6023" y="769"/>
                </a:lnTo>
                <a:lnTo>
                  <a:pt x="6031" y="763"/>
                </a:lnTo>
                <a:lnTo>
                  <a:pt x="6039" y="756"/>
                </a:lnTo>
                <a:lnTo>
                  <a:pt x="6049" y="751"/>
                </a:lnTo>
                <a:lnTo>
                  <a:pt x="6057" y="747"/>
                </a:lnTo>
                <a:lnTo>
                  <a:pt x="6068" y="743"/>
                </a:lnTo>
                <a:lnTo>
                  <a:pt x="6072" y="742"/>
                </a:lnTo>
                <a:lnTo>
                  <a:pt x="6078" y="741"/>
                </a:lnTo>
                <a:lnTo>
                  <a:pt x="6088" y="739"/>
                </a:lnTo>
                <a:lnTo>
                  <a:pt x="6099" y="739"/>
                </a:lnTo>
                <a:lnTo>
                  <a:pt x="6111" y="739"/>
                </a:lnTo>
                <a:lnTo>
                  <a:pt x="6121" y="741"/>
                </a:lnTo>
                <a:lnTo>
                  <a:pt x="6126" y="742"/>
                </a:lnTo>
                <a:lnTo>
                  <a:pt x="6132" y="743"/>
                </a:lnTo>
                <a:lnTo>
                  <a:pt x="6141" y="747"/>
                </a:lnTo>
                <a:lnTo>
                  <a:pt x="6150" y="751"/>
                </a:lnTo>
                <a:lnTo>
                  <a:pt x="6159" y="756"/>
                </a:lnTo>
                <a:lnTo>
                  <a:pt x="6167" y="763"/>
                </a:lnTo>
                <a:lnTo>
                  <a:pt x="6176" y="769"/>
                </a:lnTo>
                <a:lnTo>
                  <a:pt x="6182" y="777"/>
                </a:lnTo>
                <a:lnTo>
                  <a:pt x="6189" y="786"/>
                </a:lnTo>
                <a:lnTo>
                  <a:pt x="6194" y="794"/>
                </a:lnTo>
                <a:lnTo>
                  <a:pt x="6199" y="804"/>
                </a:lnTo>
                <a:lnTo>
                  <a:pt x="6203" y="814"/>
                </a:lnTo>
                <a:lnTo>
                  <a:pt x="6205" y="825"/>
                </a:lnTo>
                <a:lnTo>
                  <a:pt x="6206" y="830"/>
                </a:lnTo>
                <a:lnTo>
                  <a:pt x="6207" y="835"/>
                </a:lnTo>
                <a:lnTo>
                  <a:pt x="6207" y="842"/>
                </a:lnTo>
                <a:lnTo>
                  <a:pt x="6208" y="847"/>
                </a:lnTo>
                <a:lnTo>
                  <a:pt x="6207" y="854"/>
                </a:lnTo>
                <a:lnTo>
                  <a:pt x="6207" y="859"/>
                </a:lnTo>
                <a:lnTo>
                  <a:pt x="6205" y="871"/>
                </a:lnTo>
                <a:lnTo>
                  <a:pt x="6203" y="882"/>
                </a:lnTo>
                <a:lnTo>
                  <a:pt x="6199" y="892"/>
                </a:lnTo>
                <a:lnTo>
                  <a:pt x="6194" y="902"/>
                </a:lnTo>
                <a:lnTo>
                  <a:pt x="6189" y="910"/>
                </a:lnTo>
                <a:lnTo>
                  <a:pt x="6186" y="915"/>
                </a:lnTo>
                <a:lnTo>
                  <a:pt x="6182" y="919"/>
                </a:lnTo>
                <a:lnTo>
                  <a:pt x="6176" y="926"/>
                </a:lnTo>
                <a:lnTo>
                  <a:pt x="6172" y="930"/>
                </a:lnTo>
                <a:lnTo>
                  <a:pt x="6167" y="934"/>
                </a:lnTo>
                <a:lnTo>
                  <a:pt x="6159" y="939"/>
                </a:lnTo>
                <a:lnTo>
                  <a:pt x="6150" y="945"/>
                </a:lnTo>
                <a:lnTo>
                  <a:pt x="6141" y="949"/>
                </a:lnTo>
                <a:lnTo>
                  <a:pt x="6132" y="952"/>
                </a:lnTo>
                <a:lnTo>
                  <a:pt x="6121" y="955"/>
                </a:lnTo>
                <a:lnTo>
                  <a:pt x="6111" y="957"/>
                </a:lnTo>
                <a:lnTo>
                  <a:pt x="6099" y="957"/>
                </a:lnTo>
                <a:close/>
                <a:moveTo>
                  <a:pt x="6366" y="949"/>
                </a:moveTo>
                <a:lnTo>
                  <a:pt x="6366" y="544"/>
                </a:lnTo>
                <a:lnTo>
                  <a:pt x="6274" y="544"/>
                </a:lnTo>
                <a:lnTo>
                  <a:pt x="6274" y="399"/>
                </a:lnTo>
                <a:lnTo>
                  <a:pt x="6366" y="399"/>
                </a:lnTo>
                <a:lnTo>
                  <a:pt x="6366" y="214"/>
                </a:lnTo>
                <a:lnTo>
                  <a:pt x="6366" y="201"/>
                </a:lnTo>
                <a:lnTo>
                  <a:pt x="6366" y="189"/>
                </a:lnTo>
                <a:lnTo>
                  <a:pt x="6367" y="176"/>
                </a:lnTo>
                <a:lnTo>
                  <a:pt x="6369" y="164"/>
                </a:lnTo>
                <a:lnTo>
                  <a:pt x="6370" y="154"/>
                </a:lnTo>
                <a:lnTo>
                  <a:pt x="6373" y="142"/>
                </a:lnTo>
                <a:lnTo>
                  <a:pt x="6378" y="121"/>
                </a:lnTo>
                <a:lnTo>
                  <a:pt x="6386" y="102"/>
                </a:lnTo>
                <a:lnTo>
                  <a:pt x="6390" y="93"/>
                </a:lnTo>
                <a:lnTo>
                  <a:pt x="6394" y="84"/>
                </a:lnTo>
                <a:lnTo>
                  <a:pt x="6398" y="77"/>
                </a:lnTo>
                <a:lnTo>
                  <a:pt x="6404" y="68"/>
                </a:lnTo>
                <a:lnTo>
                  <a:pt x="6410" y="62"/>
                </a:lnTo>
                <a:lnTo>
                  <a:pt x="6416" y="54"/>
                </a:lnTo>
                <a:lnTo>
                  <a:pt x="6422" y="47"/>
                </a:lnTo>
                <a:lnTo>
                  <a:pt x="6430" y="42"/>
                </a:lnTo>
                <a:lnTo>
                  <a:pt x="6437" y="36"/>
                </a:lnTo>
                <a:lnTo>
                  <a:pt x="6445" y="30"/>
                </a:lnTo>
                <a:lnTo>
                  <a:pt x="6452" y="26"/>
                </a:lnTo>
                <a:lnTo>
                  <a:pt x="6461" y="21"/>
                </a:lnTo>
                <a:lnTo>
                  <a:pt x="6470" y="17"/>
                </a:lnTo>
                <a:lnTo>
                  <a:pt x="6479" y="14"/>
                </a:lnTo>
                <a:lnTo>
                  <a:pt x="6489" y="11"/>
                </a:lnTo>
                <a:lnTo>
                  <a:pt x="6499" y="7"/>
                </a:lnTo>
                <a:lnTo>
                  <a:pt x="6521" y="4"/>
                </a:lnTo>
                <a:lnTo>
                  <a:pt x="6531" y="2"/>
                </a:lnTo>
                <a:lnTo>
                  <a:pt x="6543" y="1"/>
                </a:lnTo>
                <a:lnTo>
                  <a:pt x="6555" y="1"/>
                </a:lnTo>
                <a:lnTo>
                  <a:pt x="6568" y="0"/>
                </a:lnTo>
                <a:lnTo>
                  <a:pt x="6582" y="1"/>
                </a:lnTo>
                <a:lnTo>
                  <a:pt x="6596" y="1"/>
                </a:lnTo>
                <a:lnTo>
                  <a:pt x="6609" y="3"/>
                </a:lnTo>
                <a:lnTo>
                  <a:pt x="6621" y="5"/>
                </a:lnTo>
                <a:lnTo>
                  <a:pt x="6633" y="7"/>
                </a:lnTo>
                <a:lnTo>
                  <a:pt x="6645" y="11"/>
                </a:lnTo>
                <a:lnTo>
                  <a:pt x="6656" y="14"/>
                </a:lnTo>
                <a:lnTo>
                  <a:pt x="6666" y="18"/>
                </a:lnTo>
                <a:lnTo>
                  <a:pt x="6676" y="23"/>
                </a:lnTo>
                <a:lnTo>
                  <a:pt x="6686" y="28"/>
                </a:lnTo>
                <a:lnTo>
                  <a:pt x="6695" y="33"/>
                </a:lnTo>
                <a:lnTo>
                  <a:pt x="6704" y="40"/>
                </a:lnTo>
                <a:lnTo>
                  <a:pt x="6713" y="47"/>
                </a:lnTo>
                <a:lnTo>
                  <a:pt x="6721" y="55"/>
                </a:lnTo>
                <a:lnTo>
                  <a:pt x="6729" y="63"/>
                </a:lnTo>
                <a:lnTo>
                  <a:pt x="6737" y="71"/>
                </a:lnTo>
                <a:lnTo>
                  <a:pt x="6643" y="186"/>
                </a:lnTo>
                <a:lnTo>
                  <a:pt x="6638" y="181"/>
                </a:lnTo>
                <a:lnTo>
                  <a:pt x="6633" y="175"/>
                </a:lnTo>
                <a:lnTo>
                  <a:pt x="6626" y="170"/>
                </a:lnTo>
                <a:lnTo>
                  <a:pt x="6620" y="165"/>
                </a:lnTo>
                <a:lnTo>
                  <a:pt x="6613" y="162"/>
                </a:lnTo>
                <a:lnTo>
                  <a:pt x="6606" y="159"/>
                </a:lnTo>
                <a:lnTo>
                  <a:pt x="6602" y="158"/>
                </a:lnTo>
                <a:lnTo>
                  <a:pt x="6597" y="157"/>
                </a:lnTo>
                <a:lnTo>
                  <a:pt x="6587" y="157"/>
                </a:lnTo>
                <a:lnTo>
                  <a:pt x="6577" y="157"/>
                </a:lnTo>
                <a:lnTo>
                  <a:pt x="6572" y="158"/>
                </a:lnTo>
                <a:lnTo>
                  <a:pt x="6568" y="159"/>
                </a:lnTo>
                <a:lnTo>
                  <a:pt x="6564" y="161"/>
                </a:lnTo>
                <a:lnTo>
                  <a:pt x="6559" y="163"/>
                </a:lnTo>
                <a:lnTo>
                  <a:pt x="6556" y="167"/>
                </a:lnTo>
                <a:lnTo>
                  <a:pt x="6553" y="169"/>
                </a:lnTo>
                <a:lnTo>
                  <a:pt x="6550" y="173"/>
                </a:lnTo>
                <a:lnTo>
                  <a:pt x="6548" y="176"/>
                </a:lnTo>
                <a:lnTo>
                  <a:pt x="6545" y="182"/>
                </a:lnTo>
                <a:lnTo>
                  <a:pt x="6543" y="186"/>
                </a:lnTo>
                <a:lnTo>
                  <a:pt x="6541" y="193"/>
                </a:lnTo>
                <a:lnTo>
                  <a:pt x="6540" y="198"/>
                </a:lnTo>
                <a:lnTo>
                  <a:pt x="6540" y="212"/>
                </a:lnTo>
                <a:lnTo>
                  <a:pt x="6540" y="399"/>
                </a:lnTo>
                <a:lnTo>
                  <a:pt x="6688" y="399"/>
                </a:lnTo>
                <a:lnTo>
                  <a:pt x="6688" y="544"/>
                </a:lnTo>
                <a:lnTo>
                  <a:pt x="6540" y="544"/>
                </a:lnTo>
                <a:lnTo>
                  <a:pt x="6540" y="949"/>
                </a:lnTo>
                <a:lnTo>
                  <a:pt x="6366" y="9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9019795" y="6165304"/>
            <a:ext cx="2476805" cy="270000"/>
            <a:chOff x="5268913" y="3048000"/>
            <a:chExt cx="4703762" cy="512763"/>
          </a:xfrm>
          <a:solidFill>
            <a:schemeClr val="bg2"/>
          </a:solidFill>
        </p:grpSpPr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881328264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0991754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g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8503711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295800" y="1628800"/>
            <a:ext cx="3600400" cy="3600400"/>
            <a:chOff x="4295800" y="1628800"/>
            <a:chExt cx="3600400" cy="3600400"/>
          </a:xfrm>
        </p:grpSpPr>
        <p:sp>
          <p:nvSpPr>
            <p:cNvPr id="32" name="Oval 31"/>
            <p:cNvSpPr/>
            <p:nvPr userDrawn="1"/>
          </p:nvSpPr>
          <p:spPr>
            <a:xfrm>
              <a:off x="4295800" y="1628800"/>
              <a:ext cx="3600400" cy="360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Freeform 25"/>
            <p:cNvSpPr>
              <a:spLocks noEditPoints="1"/>
            </p:cNvSpPr>
            <p:nvPr userDrawn="1"/>
          </p:nvSpPr>
          <p:spPr bwMode="auto">
            <a:xfrm>
              <a:off x="4902200" y="2752726"/>
              <a:ext cx="2346325" cy="1036638"/>
            </a:xfrm>
            <a:custGeom>
              <a:avLst/>
              <a:gdLst>
                <a:gd name="T0" fmla="*/ 3902 w 4435"/>
                <a:gd name="T1" fmla="*/ 742 h 1960"/>
                <a:gd name="T2" fmla="*/ 3912 w 4435"/>
                <a:gd name="T3" fmla="*/ 455 h 1960"/>
                <a:gd name="T4" fmla="*/ 3935 w 4435"/>
                <a:gd name="T5" fmla="*/ 312 h 1960"/>
                <a:gd name="T6" fmla="*/ 3979 w 4435"/>
                <a:gd name="T7" fmla="*/ 803 h 1960"/>
                <a:gd name="T8" fmla="*/ 3663 w 4435"/>
                <a:gd name="T9" fmla="*/ 810 h 1960"/>
                <a:gd name="T10" fmla="*/ 3809 w 4435"/>
                <a:gd name="T11" fmla="*/ 545 h 1960"/>
                <a:gd name="T12" fmla="*/ 189 w 4435"/>
                <a:gd name="T13" fmla="*/ 1819 h 1960"/>
                <a:gd name="T14" fmla="*/ 131 w 4435"/>
                <a:gd name="T15" fmla="*/ 1721 h 1960"/>
                <a:gd name="T16" fmla="*/ 141 w 4435"/>
                <a:gd name="T17" fmla="*/ 1410 h 1960"/>
                <a:gd name="T18" fmla="*/ 257 w 4435"/>
                <a:gd name="T19" fmla="*/ 1528 h 1960"/>
                <a:gd name="T20" fmla="*/ 411 w 4435"/>
                <a:gd name="T21" fmla="*/ 1659 h 1960"/>
                <a:gd name="T22" fmla="*/ 355 w 4435"/>
                <a:gd name="T23" fmla="*/ 1946 h 1960"/>
                <a:gd name="T24" fmla="*/ 704 w 4435"/>
                <a:gd name="T25" fmla="*/ 1569 h 1960"/>
                <a:gd name="T26" fmla="*/ 971 w 4435"/>
                <a:gd name="T27" fmla="*/ 1433 h 1960"/>
                <a:gd name="T28" fmla="*/ 802 w 4435"/>
                <a:gd name="T29" fmla="*/ 1953 h 1960"/>
                <a:gd name="T30" fmla="*/ 550 w 4435"/>
                <a:gd name="T31" fmla="*/ 1779 h 1960"/>
                <a:gd name="T32" fmla="*/ 741 w 4435"/>
                <a:gd name="T33" fmla="*/ 1735 h 1960"/>
                <a:gd name="T34" fmla="*/ 877 w 4435"/>
                <a:gd name="T35" fmla="*/ 1800 h 1960"/>
                <a:gd name="T36" fmla="*/ 1574 w 4435"/>
                <a:gd name="T37" fmla="*/ 1398 h 1960"/>
                <a:gd name="T38" fmla="*/ 1569 w 4435"/>
                <a:gd name="T39" fmla="*/ 1615 h 1960"/>
                <a:gd name="T40" fmla="*/ 1373 w 4435"/>
                <a:gd name="T41" fmla="*/ 1658 h 1960"/>
                <a:gd name="T42" fmla="*/ 1865 w 4435"/>
                <a:gd name="T43" fmla="*/ 1738 h 1960"/>
                <a:gd name="T44" fmla="*/ 2067 w 4435"/>
                <a:gd name="T45" fmla="*/ 1407 h 1960"/>
                <a:gd name="T46" fmla="*/ 2433 w 4435"/>
                <a:gd name="T47" fmla="*/ 1564 h 1960"/>
                <a:gd name="T48" fmla="*/ 2300 w 4435"/>
                <a:gd name="T49" fmla="*/ 1929 h 1960"/>
                <a:gd name="T50" fmla="*/ 2281 w 4435"/>
                <a:gd name="T51" fmla="*/ 1679 h 1960"/>
                <a:gd name="T52" fmla="*/ 2053 w 4435"/>
                <a:gd name="T53" fmla="*/ 1600 h 1960"/>
                <a:gd name="T54" fmla="*/ 2634 w 4435"/>
                <a:gd name="T55" fmla="*/ 1311 h 1960"/>
                <a:gd name="T56" fmla="*/ 2665 w 4435"/>
                <a:gd name="T57" fmla="*/ 1101 h 1960"/>
                <a:gd name="T58" fmla="*/ 2708 w 4435"/>
                <a:gd name="T59" fmla="*/ 1307 h 1960"/>
                <a:gd name="T60" fmla="*/ 3219 w 4435"/>
                <a:gd name="T61" fmla="*/ 1395 h 1960"/>
                <a:gd name="T62" fmla="*/ 3266 w 4435"/>
                <a:gd name="T63" fmla="*/ 1646 h 1960"/>
                <a:gd name="T64" fmla="*/ 3070 w 4435"/>
                <a:gd name="T65" fmla="*/ 1622 h 1960"/>
                <a:gd name="T66" fmla="*/ 3587 w 4435"/>
                <a:gd name="T67" fmla="*/ 1130 h 1960"/>
                <a:gd name="T68" fmla="*/ 3762 w 4435"/>
                <a:gd name="T69" fmla="*/ 1251 h 1960"/>
                <a:gd name="T70" fmla="*/ 4119 w 4435"/>
                <a:gd name="T71" fmla="*/ 1427 h 1960"/>
                <a:gd name="T72" fmla="*/ 4427 w 4435"/>
                <a:gd name="T73" fmla="*/ 1556 h 1960"/>
                <a:gd name="T74" fmla="*/ 4107 w 4435"/>
                <a:gd name="T75" fmla="*/ 1567 h 1960"/>
                <a:gd name="T76" fmla="*/ 1128 w 4435"/>
                <a:gd name="T77" fmla="*/ 699 h 1960"/>
                <a:gd name="T78" fmla="*/ 1333 w 4435"/>
                <a:gd name="T79" fmla="*/ 868 h 1960"/>
                <a:gd name="T80" fmla="*/ 935 w 4435"/>
                <a:gd name="T81" fmla="*/ 682 h 1960"/>
                <a:gd name="T82" fmla="*/ 1103 w 4435"/>
                <a:gd name="T83" fmla="*/ 333 h 1960"/>
                <a:gd name="T84" fmla="*/ 1480 w 4435"/>
                <a:gd name="T85" fmla="*/ 472 h 1960"/>
                <a:gd name="T86" fmla="*/ 1234 w 4435"/>
                <a:gd name="T87" fmla="*/ 452 h 1960"/>
                <a:gd name="T88" fmla="*/ 1738 w 4435"/>
                <a:gd name="T89" fmla="*/ 832 h 1960"/>
                <a:gd name="T90" fmla="*/ 1642 w 4435"/>
                <a:gd name="T91" fmla="*/ 456 h 1960"/>
                <a:gd name="T92" fmla="*/ 2023 w 4435"/>
                <a:gd name="T93" fmla="*/ 333 h 1960"/>
                <a:gd name="T94" fmla="*/ 2192 w 4435"/>
                <a:gd name="T95" fmla="*/ 684 h 1960"/>
                <a:gd name="T96" fmla="*/ 1940 w 4435"/>
                <a:gd name="T97" fmla="*/ 728 h 1960"/>
                <a:gd name="T98" fmla="*/ 1958 w 4435"/>
                <a:gd name="T99" fmla="*/ 469 h 1960"/>
                <a:gd name="T100" fmla="*/ 1811 w 4435"/>
                <a:gd name="T101" fmla="*/ 689 h 1960"/>
                <a:gd name="T102" fmla="*/ 2306 w 4435"/>
                <a:gd name="T103" fmla="*/ 113 h 1960"/>
                <a:gd name="T104" fmla="*/ 2518 w 4435"/>
                <a:gd name="T105" fmla="*/ 92 h 1960"/>
                <a:gd name="T106" fmla="*/ 2784 w 4435"/>
                <a:gd name="T107" fmla="*/ 873 h 1960"/>
                <a:gd name="T108" fmla="*/ 2887 w 4435"/>
                <a:gd name="T109" fmla="*/ 738 h 1960"/>
                <a:gd name="T110" fmla="*/ 2662 w 4435"/>
                <a:gd name="T111" fmla="*/ 583 h 1960"/>
                <a:gd name="T112" fmla="*/ 2843 w 4435"/>
                <a:gd name="T113" fmla="*/ 312 h 1960"/>
                <a:gd name="T114" fmla="*/ 2790 w 4435"/>
                <a:gd name="T115" fmla="*/ 462 h 1960"/>
                <a:gd name="T116" fmla="*/ 3057 w 4435"/>
                <a:gd name="T117" fmla="*/ 624 h 1960"/>
                <a:gd name="T118" fmla="*/ 3385 w 4435"/>
                <a:gd name="T119" fmla="*/ 879 h 1960"/>
                <a:gd name="T120" fmla="*/ 3218 w 4435"/>
                <a:gd name="T121" fmla="*/ 130 h 1960"/>
                <a:gd name="T122" fmla="*/ 3501 w 4435"/>
                <a:gd name="T123" fmla="*/ 863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35" h="1960">
                  <a:moveTo>
                    <a:pt x="3983" y="646"/>
                  </a:moveTo>
                  <a:lnTo>
                    <a:pt x="3866" y="646"/>
                  </a:lnTo>
                  <a:lnTo>
                    <a:pt x="3859" y="646"/>
                  </a:lnTo>
                  <a:lnTo>
                    <a:pt x="3850" y="647"/>
                  </a:lnTo>
                  <a:lnTo>
                    <a:pt x="3837" y="648"/>
                  </a:lnTo>
                  <a:lnTo>
                    <a:pt x="3832" y="651"/>
                  </a:lnTo>
                  <a:lnTo>
                    <a:pt x="3827" y="653"/>
                  </a:lnTo>
                  <a:lnTo>
                    <a:pt x="3818" y="658"/>
                  </a:lnTo>
                  <a:lnTo>
                    <a:pt x="3812" y="665"/>
                  </a:lnTo>
                  <a:lnTo>
                    <a:pt x="3809" y="670"/>
                  </a:lnTo>
                  <a:lnTo>
                    <a:pt x="3806" y="674"/>
                  </a:lnTo>
                  <a:lnTo>
                    <a:pt x="3805" y="680"/>
                  </a:lnTo>
                  <a:lnTo>
                    <a:pt x="3803" y="684"/>
                  </a:lnTo>
                  <a:lnTo>
                    <a:pt x="3803" y="689"/>
                  </a:lnTo>
                  <a:lnTo>
                    <a:pt x="3803" y="695"/>
                  </a:lnTo>
                  <a:lnTo>
                    <a:pt x="3803" y="701"/>
                  </a:lnTo>
                  <a:lnTo>
                    <a:pt x="3805" y="706"/>
                  </a:lnTo>
                  <a:lnTo>
                    <a:pt x="3806" y="711"/>
                  </a:lnTo>
                  <a:lnTo>
                    <a:pt x="3808" y="716"/>
                  </a:lnTo>
                  <a:lnTo>
                    <a:pt x="3810" y="721"/>
                  </a:lnTo>
                  <a:lnTo>
                    <a:pt x="3813" y="723"/>
                  </a:lnTo>
                  <a:lnTo>
                    <a:pt x="3818" y="728"/>
                  </a:lnTo>
                  <a:lnTo>
                    <a:pt x="3822" y="730"/>
                  </a:lnTo>
                  <a:lnTo>
                    <a:pt x="3833" y="736"/>
                  </a:lnTo>
                  <a:lnTo>
                    <a:pt x="3846" y="740"/>
                  </a:lnTo>
                  <a:lnTo>
                    <a:pt x="3860" y="743"/>
                  </a:lnTo>
                  <a:lnTo>
                    <a:pt x="3868" y="743"/>
                  </a:lnTo>
                  <a:lnTo>
                    <a:pt x="3877" y="743"/>
                  </a:lnTo>
                  <a:lnTo>
                    <a:pt x="3890" y="743"/>
                  </a:lnTo>
                  <a:lnTo>
                    <a:pt x="3902" y="742"/>
                  </a:lnTo>
                  <a:lnTo>
                    <a:pt x="3914" y="740"/>
                  </a:lnTo>
                  <a:lnTo>
                    <a:pt x="3924" y="739"/>
                  </a:lnTo>
                  <a:lnTo>
                    <a:pt x="3933" y="735"/>
                  </a:lnTo>
                  <a:lnTo>
                    <a:pt x="3942" y="732"/>
                  </a:lnTo>
                  <a:lnTo>
                    <a:pt x="3949" y="728"/>
                  </a:lnTo>
                  <a:lnTo>
                    <a:pt x="3956" y="723"/>
                  </a:lnTo>
                  <a:lnTo>
                    <a:pt x="3963" y="718"/>
                  </a:lnTo>
                  <a:lnTo>
                    <a:pt x="3967" y="712"/>
                  </a:lnTo>
                  <a:lnTo>
                    <a:pt x="3973" y="705"/>
                  </a:lnTo>
                  <a:lnTo>
                    <a:pt x="3976" y="698"/>
                  </a:lnTo>
                  <a:lnTo>
                    <a:pt x="3979" y="691"/>
                  </a:lnTo>
                  <a:lnTo>
                    <a:pt x="3982" y="684"/>
                  </a:lnTo>
                  <a:lnTo>
                    <a:pt x="3983" y="675"/>
                  </a:lnTo>
                  <a:lnTo>
                    <a:pt x="3983" y="667"/>
                  </a:lnTo>
                  <a:lnTo>
                    <a:pt x="3983" y="646"/>
                  </a:lnTo>
                  <a:close/>
                  <a:moveTo>
                    <a:pt x="3983" y="544"/>
                  </a:moveTo>
                  <a:lnTo>
                    <a:pt x="3982" y="533"/>
                  </a:lnTo>
                  <a:lnTo>
                    <a:pt x="3980" y="521"/>
                  </a:lnTo>
                  <a:lnTo>
                    <a:pt x="3979" y="513"/>
                  </a:lnTo>
                  <a:lnTo>
                    <a:pt x="3976" y="503"/>
                  </a:lnTo>
                  <a:lnTo>
                    <a:pt x="3973" y="494"/>
                  </a:lnTo>
                  <a:lnTo>
                    <a:pt x="3969" y="487"/>
                  </a:lnTo>
                  <a:lnTo>
                    <a:pt x="3963" y="480"/>
                  </a:lnTo>
                  <a:lnTo>
                    <a:pt x="3959" y="475"/>
                  </a:lnTo>
                  <a:lnTo>
                    <a:pt x="3952" y="470"/>
                  </a:lnTo>
                  <a:lnTo>
                    <a:pt x="3946" y="465"/>
                  </a:lnTo>
                  <a:lnTo>
                    <a:pt x="3938" y="462"/>
                  </a:lnTo>
                  <a:lnTo>
                    <a:pt x="3931" y="459"/>
                  </a:lnTo>
                  <a:lnTo>
                    <a:pt x="3922" y="456"/>
                  </a:lnTo>
                  <a:lnTo>
                    <a:pt x="3912" y="455"/>
                  </a:lnTo>
                  <a:lnTo>
                    <a:pt x="3902" y="453"/>
                  </a:lnTo>
                  <a:lnTo>
                    <a:pt x="3892" y="453"/>
                  </a:lnTo>
                  <a:lnTo>
                    <a:pt x="3870" y="455"/>
                  </a:lnTo>
                  <a:lnTo>
                    <a:pt x="3859" y="456"/>
                  </a:lnTo>
                  <a:lnTo>
                    <a:pt x="3849" y="458"/>
                  </a:lnTo>
                  <a:lnTo>
                    <a:pt x="3832" y="463"/>
                  </a:lnTo>
                  <a:lnTo>
                    <a:pt x="3823" y="466"/>
                  </a:lnTo>
                  <a:lnTo>
                    <a:pt x="3815" y="470"/>
                  </a:lnTo>
                  <a:lnTo>
                    <a:pt x="3802" y="477"/>
                  </a:lnTo>
                  <a:lnTo>
                    <a:pt x="3789" y="486"/>
                  </a:lnTo>
                  <a:lnTo>
                    <a:pt x="3778" y="494"/>
                  </a:lnTo>
                  <a:lnTo>
                    <a:pt x="3769" y="503"/>
                  </a:lnTo>
                  <a:lnTo>
                    <a:pt x="3673" y="401"/>
                  </a:lnTo>
                  <a:lnTo>
                    <a:pt x="3683" y="391"/>
                  </a:lnTo>
                  <a:lnTo>
                    <a:pt x="3693" y="383"/>
                  </a:lnTo>
                  <a:lnTo>
                    <a:pt x="3703" y="374"/>
                  </a:lnTo>
                  <a:lnTo>
                    <a:pt x="3714" y="366"/>
                  </a:lnTo>
                  <a:lnTo>
                    <a:pt x="3726" y="359"/>
                  </a:lnTo>
                  <a:lnTo>
                    <a:pt x="3737" y="352"/>
                  </a:lnTo>
                  <a:lnTo>
                    <a:pt x="3762" y="338"/>
                  </a:lnTo>
                  <a:lnTo>
                    <a:pt x="3777" y="332"/>
                  </a:lnTo>
                  <a:lnTo>
                    <a:pt x="3792" y="326"/>
                  </a:lnTo>
                  <a:lnTo>
                    <a:pt x="3799" y="325"/>
                  </a:lnTo>
                  <a:lnTo>
                    <a:pt x="3808" y="322"/>
                  </a:lnTo>
                  <a:lnTo>
                    <a:pt x="3826" y="319"/>
                  </a:lnTo>
                  <a:lnTo>
                    <a:pt x="3844" y="316"/>
                  </a:lnTo>
                  <a:lnTo>
                    <a:pt x="3864" y="314"/>
                  </a:lnTo>
                  <a:lnTo>
                    <a:pt x="3887" y="312"/>
                  </a:lnTo>
                  <a:lnTo>
                    <a:pt x="3909" y="312"/>
                  </a:lnTo>
                  <a:lnTo>
                    <a:pt x="3935" y="312"/>
                  </a:lnTo>
                  <a:lnTo>
                    <a:pt x="3948" y="314"/>
                  </a:lnTo>
                  <a:lnTo>
                    <a:pt x="3960" y="315"/>
                  </a:lnTo>
                  <a:lnTo>
                    <a:pt x="3972" y="318"/>
                  </a:lnTo>
                  <a:lnTo>
                    <a:pt x="3983" y="319"/>
                  </a:lnTo>
                  <a:lnTo>
                    <a:pt x="3994" y="323"/>
                  </a:lnTo>
                  <a:lnTo>
                    <a:pt x="4006" y="326"/>
                  </a:lnTo>
                  <a:lnTo>
                    <a:pt x="4027" y="335"/>
                  </a:lnTo>
                  <a:lnTo>
                    <a:pt x="4037" y="339"/>
                  </a:lnTo>
                  <a:lnTo>
                    <a:pt x="4047" y="345"/>
                  </a:lnTo>
                  <a:lnTo>
                    <a:pt x="4056" y="350"/>
                  </a:lnTo>
                  <a:lnTo>
                    <a:pt x="4066" y="357"/>
                  </a:lnTo>
                  <a:lnTo>
                    <a:pt x="4075" y="363"/>
                  </a:lnTo>
                  <a:lnTo>
                    <a:pt x="4083" y="371"/>
                  </a:lnTo>
                  <a:lnTo>
                    <a:pt x="4092" y="379"/>
                  </a:lnTo>
                  <a:lnTo>
                    <a:pt x="4099" y="387"/>
                  </a:lnTo>
                  <a:lnTo>
                    <a:pt x="4106" y="395"/>
                  </a:lnTo>
                  <a:lnTo>
                    <a:pt x="4113" y="405"/>
                  </a:lnTo>
                  <a:lnTo>
                    <a:pt x="4126" y="425"/>
                  </a:lnTo>
                  <a:lnTo>
                    <a:pt x="4136" y="448"/>
                  </a:lnTo>
                  <a:lnTo>
                    <a:pt x="4138" y="459"/>
                  </a:lnTo>
                  <a:lnTo>
                    <a:pt x="4143" y="472"/>
                  </a:lnTo>
                  <a:lnTo>
                    <a:pt x="4146" y="485"/>
                  </a:lnTo>
                  <a:lnTo>
                    <a:pt x="4148" y="499"/>
                  </a:lnTo>
                  <a:lnTo>
                    <a:pt x="4150" y="513"/>
                  </a:lnTo>
                  <a:lnTo>
                    <a:pt x="4153" y="527"/>
                  </a:lnTo>
                  <a:lnTo>
                    <a:pt x="4154" y="558"/>
                  </a:lnTo>
                  <a:lnTo>
                    <a:pt x="4154" y="866"/>
                  </a:lnTo>
                  <a:lnTo>
                    <a:pt x="3983" y="866"/>
                  </a:lnTo>
                  <a:lnTo>
                    <a:pt x="3987" y="791"/>
                  </a:lnTo>
                  <a:lnTo>
                    <a:pt x="3979" y="803"/>
                  </a:lnTo>
                  <a:lnTo>
                    <a:pt x="3972" y="812"/>
                  </a:lnTo>
                  <a:lnTo>
                    <a:pt x="3963" y="822"/>
                  </a:lnTo>
                  <a:lnTo>
                    <a:pt x="3955" y="831"/>
                  </a:lnTo>
                  <a:lnTo>
                    <a:pt x="3946" y="839"/>
                  </a:lnTo>
                  <a:lnTo>
                    <a:pt x="3938" y="846"/>
                  </a:lnTo>
                  <a:lnTo>
                    <a:pt x="3928" y="852"/>
                  </a:lnTo>
                  <a:lnTo>
                    <a:pt x="3918" y="858"/>
                  </a:lnTo>
                  <a:lnTo>
                    <a:pt x="3908" y="862"/>
                  </a:lnTo>
                  <a:lnTo>
                    <a:pt x="3898" y="866"/>
                  </a:lnTo>
                  <a:lnTo>
                    <a:pt x="3887" y="870"/>
                  </a:lnTo>
                  <a:lnTo>
                    <a:pt x="3876" y="873"/>
                  </a:lnTo>
                  <a:lnTo>
                    <a:pt x="3864" y="875"/>
                  </a:lnTo>
                  <a:lnTo>
                    <a:pt x="3851" y="876"/>
                  </a:lnTo>
                  <a:lnTo>
                    <a:pt x="3839" y="877"/>
                  </a:lnTo>
                  <a:lnTo>
                    <a:pt x="3826" y="877"/>
                  </a:lnTo>
                  <a:lnTo>
                    <a:pt x="3808" y="877"/>
                  </a:lnTo>
                  <a:lnTo>
                    <a:pt x="3798" y="876"/>
                  </a:lnTo>
                  <a:lnTo>
                    <a:pt x="3789" y="876"/>
                  </a:lnTo>
                  <a:lnTo>
                    <a:pt x="3771" y="873"/>
                  </a:lnTo>
                  <a:lnTo>
                    <a:pt x="3754" y="869"/>
                  </a:lnTo>
                  <a:lnTo>
                    <a:pt x="3747" y="866"/>
                  </a:lnTo>
                  <a:lnTo>
                    <a:pt x="3738" y="863"/>
                  </a:lnTo>
                  <a:lnTo>
                    <a:pt x="3723" y="856"/>
                  </a:lnTo>
                  <a:lnTo>
                    <a:pt x="3707" y="849"/>
                  </a:lnTo>
                  <a:lnTo>
                    <a:pt x="3693" y="839"/>
                  </a:lnTo>
                  <a:lnTo>
                    <a:pt x="3686" y="834"/>
                  </a:lnTo>
                  <a:lnTo>
                    <a:pt x="3680" y="829"/>
                  </a:lnTo>
                  <a:lnTo>
                    <a:pt x="3675" y="822"/>
                  </a:lnTo>
                  <a:lnTo>
                    <a:pt x="3669" y="817"/>
                  </a:lnTo>
                  <a:lnTo>
                    <a:pt x="3663" y="810"/>
                  </a:lnTo>
                  <a:lnTo>
                    <a:pt x="3659" y="803"/>
                  </a:lnTo>
                  <a:lnTo>
                    <a:pt x="3651" y="787"/>
                  </a:lnTo>
                  <a:lnTo>
                    <a:pt x="3648" y="778"/>
                  </a:lnTo>
                  <a:lnTo>
                    <a:pt x="3645" y="769"/>
                  </a:lnTo>
                  <a:lnTo>
                    <a:pt x="3639" y="750"/>
                  </a:lnTo>
                  <a:lnTo>
                    <a:pt x="3638" y="740"/>
                  </a:lnTo>
                  <a:lnTo>
                    <a:pt x="3637" y="729"/>
                  </a:lnTo>
                  <a:lnTo>
                    <a:pt x="3635" y="718"/>
                  </a:lnTo>
                  <a:lnTo>
                    <a:pt x="3635" y="706"/>
                  </a:lnTo>
                  <a:lnTo>
                    <a:pt x="3635" y="697"/>
                  </a:lnTo>
                  <a:lnTo>
                    <a:pt x="3637" y="685"/>
                  </a:lnTo>
                  <a:lnTo>
                    <a:pt x="3638" y="677"/>
                  </a:lnTo>
                  <a:lnTo>
                    <a:pt x="3639" y="667"/>
                  </a:lnTo>
                  <a:lnTo>
                    <a:pt x="3642" y="657"/>
                  </a:lnTo>
                  <a:lnTo>
                    <a:pt x="3644" y="648"/>
                  </a:lnTo>
                  <a:lnTo>
                    <a:pt x="3648" y="640"/>
                  </a:lnTo>
                  <a:lnTo>
                    <a:pt x="3651" y="633"/>
                  </a:lnTo>
                  <a:lnTo>
                    <a:pt x="3655" y="624"/>
                  </a:lnTo>
                  <a:lnTo>
                    <a:pt x="3659" y="617"/>
                  </a:lnTo>
                  <a:lnTo>
                    <a:pt x="3669" y="605"/>
                  </a:lnTo>
                  <a:lnTo>
                    <a:pt x="3682" y="592"/>
                  </a:lnTo>
                  <a:lnTo>
                    <a:pt x="3689" y="586"/>
                  </a:lnTo>
                  <a:lnTo>
                    <a:pt x="3696" y="582"/>
                  </a:lnTo>
                  <a:lnTo>
                    <a:pt x="3711" y="572"/>
                  </a:lnTo>
                  <a:lnTo>
                    <a:pt x="3728" y="565"/>
                  </a:lnTo>
                  <a:lnTo>
                    <a:pt x="3747" y="558"/>
                  </a:lnTo>
                  <a:lnTo>
                    <a:pt x="3755" y="555"/>
                  </a:lnTo>
                  <a:lnTo>
                    <a:pt x="3765" y="552"/>
                  </a:lnTo>
                  <a:lnTo>
                    <a:pt x="3786" y="548"/>
                  </a:lnTo>
                  <a:lnTo>
                    <a:pt x="3809" y="545"/>
                  </a:lnTo>
                  <a:lnTo>
                    <a:pt x="3832" y="544"/>
                  </a:lnTo>
                  <a:lnTo>
                    <a:pt x="3857" y="544"/>
                  </a:lnTo>
                  <a:lnTo>
                    <a:pt x="3983" y="544"/>
                  </a:lnTo>
                  <a:close/>
                  <a:moveTo>
                    <a:pt x="247" y="1960"/>
                  </a:moveTo>
                  <a:lnTo>
                    <a:pt x="225" y="1960"/>
                  </a:lnTo>
                  <a:lnTo>
                    <a:pt x="202" y="1957"/>
                  </a:lnTo>
                  <a:lnTo>
                    <a:pt x="182" y="1956"/>
                  </a:lnTo>
                  <a:lnTo>
                    <a:pt x="163" y="1952"/>
                  </a:lnTo>
                  <a:lnTo>
                    <a:pt x="143" y="1947"/>
                  </a:lnTo>
                  <a:lnTo>
                    <a:pt x="134" y="1946"/>
                  </a:lnTo>
                  <a:lnTo>
                    <a:pt x="126" y="1943"/>
                  </a:lnTo>
                  <a:lnTo>
                    <a:pt x="109" y="1936"/>
                  </a:lnTo>
                  <a:lnTo>
                    <a:pt x="95" y="1929"/>
                  </a:lnTo>
                  <a:lnTo>
                    <a:pt x="79" y="1922"/>
                  </a:lnTo>
                  <a:lnTo>
                    <a:pt x="66" y="1915"/>
                  </a:lnTo>
                  <a:lnTo>
                    <a:pt x="54" y="1906"/>
                  </a:lnTo>
                  <a:lnTo>
                    <a:pt x="41" y="1896"/>
                  </a:lnTo>
                  <a:lnTo>
                    <a:pt x="30" y="1888"/>
                  </a:lnTo>
                  <a:lnTo>
                    <a:pt x="18" y="1878"/>
                  </a:lnTo>
                  <a:lnTo>
                    <a:pt x="10" y="1868"/>
                  </a:lnTo>
                  <a:lnTo>
                    <a:pt x="0" y="1857"/>
                  </a:lnTo>
                  <a:lnTo>
                    <a:pt x="100" y="1768"/>
                  </a:lnTo>
                  <a:lnTo>
                    <a:pt x="107" y="1775"/>
                  </a:lnTo>
                  <a:lnTo>
                    <a:pt x="115" y="1781"/>
                  </a:lnTo>
                  <a:lnTo>
                    <a:pt x="130" y="1792"/>
                  </a:lnTo>
                  <a:lnTo>
                    <a:pt x="146" y="1802"/>
                  </a:lnTo>
                  <a:lnTo>
                    <a:pt x="154" y="1806"/>
                  </a:lnTo>
                  <a:lnTo>
                    <a:pt x="163" y="1810"/>
                  </a:lnTo>
                  <a:lnTo>
                    <a:pt x="181" y="1817"/>
                  </a:lnTo>
                  <a:lnTo>
                    <a:pt x="189" y="1819"/>
                  </a:lnTo>
                  <a:lnTo>
                    <a:pt x="198" y="1821"/>
                  </a:lnTo>
                  <a:lnTo>
                    <a:pt x="208" y="1823"/>
                  </a:lnTo>
                  <a:lnTo>
                    <a:pt x="216" y="1824"/>
                  </a:lnTo>
                  <a:lnTo>
                    <a:pt x="236" y="1826"/>
                  </a:lnTo>
                  <a:lnTo>
                    <a:pt x="255" y="1824"/>
                  </a:lnTo>
                  <a:lnTo>
                    <a:pt x="271" y="1823"/>
                  </a:lnTo>
                  <a:lnTo>
                    <a:pt x="284" y="1821"/>
                  </a:lnTo>
                  <a:lnTo>
                    <a:pt x="294" y="1817"/>
                  </a:lnTo>
                  <a:lnTo>
                    <a:pt x="298" y="1816"/>
                  </a:lnTo>
                  <a:lnTo>
                    <a:pt x="301" y="1813"/>
                  </a:lnTo>
                  <a:lnTo>
                    <a:pt x="304" y="1810"/>
                  </a:lnTo>
                  <a:lnTo>
                    <a:pt x="307" y="1807"/>
                  </a:lnTo>
                  <a:lnTo>
                    <a:pt x="308" y="1803"/>
                  </a:lnTo>
                  <a:lnTo>
                    <a:pt x="310" y="1800"/>
                  </a:lnTo>
                  <a:lnTo>
                    <a:pt x="310" y="1796"/>
                  </a:lnTo>
                  <a:lnTo>
                    <a:pt x="310" y="1792"/>
                  </a:lnTo>
                  <a:lnTo>
                    <a:pt x="310" y="1788"/>
                  </a:lnTo>
                  <a:lnTo>
                    <a:pt x="308" y="1783"/>
                  </a:lnTo>
                  <a:lnTo>
                    <a:pt x="307" y="1779"/>
                  </a:lnTo>
                  <a:lnTo>
                    <a:pt x="303" y="1775"/>
                  </a:lnTo>
                  <a:lnTo>
                    <a:pt x="300" y="1772"/>
                  </a:lnTo>
                  <a:lnTo>
                    <a:pt x="294" y="1768"/>
                  </a:lnTo>
                  <a:lnTo>
                    <a:pt x="288" y="1766"/>
                  </a:lnTo>
                  <a:lnTo>
                    <a:pt x="281" y="1764"/>
                  </a:lnTo>
                  <a:lnTo>
                    <a:pt x="243" y="1754"/>
                  </a:lnTo>
                  <a:lnTo>
                    <a:pt x="188" y="1740"/>
                  </a:lnTo>
                  <a:lnTo>
                    <a:pt x="172" y="1737"/>
                  </a:lnTo>
                  <a:lnTo>
                    <a:pt x="158" y="1732"/>
                  </a:lnTo>
                  <a:lnTo>
                    <a:pt x="146" y="1727"/>
                  </a:lnTo>
                  <a:lnTo>
                    <a:pt x="131" y="1721"/>
                  </a:lnTo>
                  <a:lnTo>
                    <a:pt x="119" y="1714"/>
                  </a:lnTo>
                  <a:lnTo>
                    <a:pt x="106" y="1706"/>
                  </a:lnTo>
                  <a:lnTo>
                    <a:pt x="93" y="1697"/>
                  </a:lnTo>
                  <a:lnTo>
                    <a:pt x="82" y="1689"/>
                  </a:lnTo>
                  <a:lnTo>
                    <a:pt x="71" y="1679"/>
                  </a:lnTo>
                  <a:lnTo>
                    <a:pt x="65" y="1673"/>
                  </a:lnTo>
                  <a:lnTo>
                    <a:pt x="61" y="1666"/>
                  </a:lnTo>
                  <a:lnTo>
                    <a:pt x="57" y="1660"/>
                  </a:lnTo>
                  <a:lnTo>
                    <a:pt x="52" y="1653"/>
                  </a:lnTo>
                  <a:lnTo>
                    <a:pt x="45" y="1639"/>
                  </a:lnTo>
                  <a:lnTo>
                    <a:pt x="40" y="1622"/>
                  </a:lnTo>
                  <a:lnTo>
                    <a:pt x="37" y="1614"/>
                  </a:lnTo>
                  <a:lnTo>
                    <a:pt x="35" y="1605"/>
                  </a:lnTo>
                  <a:lnTo>
                    <a:pt x="33" y="1587"/>
                  </a:lnTo>
                  <a:lnTo>
                    <a:pt x="31" y="1567"/>
                  </a:lnTo>
                  <a:lnTo>
                    <a:pt x="33" y="1544"/>
                  </a:lnTo>
                  <a:lnTo>
                    <a:pt x="34" y="1535"/>
                  </a:lnTo>
                  <a:lnTo>
                    <a:pt x="35" y="1525"/>
                  </a:lnTo>
                  <a:lnTo>
                    <a:pt x="41" y="1505"/>
                  </a:lnTo>
                  <a:lnTo>
                    <a:pt x="47" y="1488"/>
                  </a:lnTo>
                  <a:lnTo>
                    <a:pt x="51" y="1479"/>
                  </a:lnTo>
                  <a:lnTo>
                    <a:pt x="57" y="1472"/>
                  </a:lnTo>
                  <a:lnTo>
                    <a:pt x="66" y="1458"/>
                  </a:lnTo>
                  <a:lnTo>
                    <a:pt x="78" y="1446"/>
                  </a:lnTo>
                  <a:lnTo>
                    <a:pt x="85" y="1440"/>
                  </a:lnTo>
                  <a:lnTo>
                    <a:pt x="92" y="1434"/>
                  </a:lnTo>
                  <a:lnTo>
                    <a:pt x="100" y="1430"/>
                  </a:lnTo>
                  <a:lnTo>
                    <a:pt x="107" y="1426"/>
                  </a:lnTo>
                  <a:lnTo>
                    <a:pt x="124" y="1417"/>
                  </a:lnTo>
                  <a:lnTo>
                    <a:pt x="141" y="1410"/>
                  </a:lnTo>
                  <a:lnTo>
                    <a:pt x="160" y="1405"/>
                  </a:lnTo>
                  <a:lnTo>
                    <a:pt x="168" y="1402"/>
                  </a:lnTo>
                  <a:lnTo>
                    <a:pt x="178" y="1400"/>
                  </a:lnTo>
                  <a:lnTo>
                    <a:pt x="188" y="1399"/>
                  </a:lnTo>
                  <a:lnTo>
                    <a:pt x="198" y="1398"/>
                  </a:lnTo>
                  <a:lnTo>
                    <a:pt x="219" y="1395"/>
                  </a:lnTo>
                  <a:lnTo>
                    <a:pt x="240" y="1395"/>
                  </a:lnTo>
                  <a:lnTo>
                    <a:pt x="257" y="1395"/>
                  </a:lnTo>
                  <a:lnTo>
                    <a:pt x="273" y="1396"/>
                  </a:lnTo>
                  <a:lnTo>
                    <a:pt x="288" y="1398"/>
                  </a:lnTo>
                  <a:lnTo>
                    <a:pt x="303" y="1400"/>
                  </a:lnTo>
                  <a:lnTo>
                    <a:pt x="317" y="1403"/>
                  </a:lnTo>
                  <a:lnTo>
                    <a:pt x="331" y="1406"/>
                  </a:lnTo>
                  <a:lnTo>
                    <a:pt x="344" y="1410"/>
                  </a:lnTo>
                  <a:lnTo>
                    <a:pt x="356" y="1414"/>
                  </a:lnTo>
                  <a:lnTo>
                    <a:pt x="369" y="1420"/>
                  </a:lnTo>
                  <a:lnTo>
                    <a:pt x="380" y="1426"/>
                  </a:lnTo>
                  <a:lnTo>
                    <a:pt x="390" y="1431"/>
                  </a:lnTo>
                  <a:lnTo>
                    <a:pt x="402" y="1438"/>
                  </a:lnTo>
                  <a:lnTo>
                    <a:pt x="421" y="1453"/>
                  </a:lnTo>
                  <a:lnTo>
                    <a:pt x="430" y="1461"/>
                  </a:lnTo>
                  <a:lnTo>
                    <a:pt x="438" y="1470"/>
                  </a:lnTo>
                  <a:lnTo>
                    <a:pt x="346" y="1567"/>
                  </a:lnTo>
                  <a:lnTo>
                    <a:pt x="337" y="1560"/>
                  </a:lnTo>
                  <a:lnTo>
                    <a:pt x="325" y="1553"/>
                  </a:lnTo>
                  <a:lnTo>
                    <a:pt x="314" y="1546"/>
                  </a:lnTo>
                  <a:lnTo>
                    <a:pt x="300" y="1539"/>
                  </a:lnTo>
                  <a:lnTo>
                    <a:pt x="287" y="1535"/>
                  </a:lnTo>
                  <a:lnTo>
                    <a:pt x="273" y="1530"/>
                  </a:lnTo>
                  <a:lnTo>
                    <a:pt x="257" y="1528"/>
                  </a:lnTo>
                  <a:lnTo>
                    <a:pt x="242" y="1528"/>
                  </a:lnTo>
                  <a:lnTo>
                    <a:pt x="229" y="1528"/>
                  </a:lnTo>
                  <a:lnTo>
                    <a:pt x="216" y="1529"/>
                  </a:lnTo>
                  <a:lnTo>
                    <a:pt x="206" y="1532"/>
                  </a:lnTo>
                  <a:lnTo>
                    <a:pt x="198" y="1535"/>
                  </a:lnTo>
                  <a:lnTo>
                    <a:pt x="192" y="1539"/>
                  </a:lnTo>
                  <a:lnTo>
                    <a:pt x="187" y="1544"/>
                  </a:lnTo>
                  <a:lnTo>
                    <a:pt x="184" y="1552"/>
                  </a:lnTo>
                  <a:lnTo>
                    <a:pt x="184" y="1559"/>
                  </a:lnTo>
                  <a:lnTo>
                    <a:pt x="184" y="1564"/>
                  </a:lnTo>
                  <a:lnTo>
                    <a:pt x="185" y="1569"/>
                  </a:lnTo>
                  <a:lnTo>
                    <a:pt x="187" y="1573"/>
                  </a:lnTo>
                  <a:lnTo>
                    <a:pt x="189" y="1577"/>
                  </a:lnTo>
                  <a:lnTo>
                    <a:pt x="194" y="1581"/>
                  </a:lnTo>
                  <a:lnTo>
                    <a:pt x="198" y="1584"/>
                  </a:lnTo>
                  <a:lnTo>
                    <a:pt x="204" y="1587"/>
                  </a:lnTo>
                  <a:lnTo>
                    <a:pt x="211" y="1590"/>
                  </a:lnTo>
                  <a:lnTo>
                    <a:pt x="225" y="1594"/>
                  </a:lnTo>
                  <a:lnTo>
                    <a:pt x="243" y="1600"/>
                  </a:lnTo>
                  <a:lnTo>
                    <a:pt x="266" y="1604"/>
                  </a:lnTo>
                  <a:lnTo>
                    <a:pt x="293" y="1610"/>
                  </a:lnTo>
                  <a:lnTo>
                    <a:pt x="303" y="1612"/>
                  </a:lnTo>
                  <a:lnTo>
                    <a:pt x="312" y="1615"/>
                  </a:lnTo>
                  <a:lnTo>
                    <a:pt x="332" y="1621"/>
                  </a:lnTo>
                  <a:lnTo>
                    <a:pt x="353" y="1628"/>
                  </a:lnTo>
                  <a:lnTo>
                    <a:pt x="373" y="1636"/>
                  </a:lnTo>
                  <a:lnTo>
                    <a:pt x="383" y="1641"/>
                  </a:lnTo>
                  <a:lnTo>
                    <a:pt x="393" y="1646"/>
                  </a:lnTo>
                  <a:lnTo>
                    <a:pt x="402" y="1652"/>
                  </a:lnTo>
                  <a:lnTo>
                    <a:pt x="411" y="1659"/>
                  </a:lnTo>
                  <a:lnTo>
                    <a:pt x="419" y="1665"/>
                  </a:lnTo>
                  <a:lnTo>
                    <a:pt x="427" y="1672"/>
                  </a:lnTo>
                  <a:lnTo>
                    <a:pt x="434" y="1680"/>
                  </a:lnTo>
                  <a:lnTo>
                    <a:pt x="441" y="1689"/>
                  </a:lnTo>
                  <a:lnTo>
                    <a:pt x="445" y="1693"/>
                  </a:lnTo>
                  <a:lnTo>
                    <a:pt x="448" y="1697"/>
                  </a:lnTo>
                  <a:lnTo>
                    <a:pt x="454" y="1707"/>
                  </a:lnTo>
                  <a:lnTo>
                    <a:pt x="458" y="1717"/>
                  </a:lnTo>
                  <a:lnTo>
                    <a:pt x="462" y="1728"/>
                  </a:lnTo>
                  <a:lnTo>
                    <a:pt x="465" y="1740"/>
                  </a:lnTo>
                  <a:lnTo>
                    <a:pt x="468" y="1752"/>
                  </a:lnTo>
                  <a:lnTo>
                    <a:pt x="469" y="1765"/>
                  </a:lnTo>
                  <a:lnTo>
                    <a:pt x="471" y="1779"/>
                  </a:lnTo>
                  <a:lnTo>
                    <a:pt x="469" y="1797"/>
                  </a:lnTo>
                  <a:lnTo>
                    <a:pt x="468" y="1816"/>
                  </a:lnTo>
                  <a:lnTo>
                    <a:pt x="465" y="1833"/>
                  </a:lnTo>
                  <a:lnTo>
                    <a:pt x="460" y="1850"/>
                  </a:lnTo>
                  <a:lnTo>
                    <a:pt x="452" y="1865"/>
                  </a:lnTo>
                  <a:lnTo>
                    <a:pt x="444" y="1879"/>
                  </a:lnTo>
                  <a:lnTo>
                    <a:pt x="434" y="1894"/>
                  </a:lnTo>
                  <a:lnTo>
                    <a:pt x="428" y="1901"/>
                  </a:lnTo>
                  <a:lnTo>
                    <a:pt x="423" y="1908"/>
                  </a:lnTo>
                  <a:lnTo>
                    <a:pt x="416" y="1913"/>
                  </a:lnTo>
                  <a:lnTo>
                    <a:pt x="409" y="1919"/>
                  </a:lnTo>
                  <a:lnTo>
                    <a:pt x="402" y="1925"/>
                  </a:lnTo>
                  <a:lnTo>
                    <a:pt x="393" y="1929"/>
                  </a:lnTo>
                  <a:lnTo>
                    <a:pt x="385" y="1935"/>
                  </a:lnTo>
                  <a:lnTo>
                    <a:pt x="375" y="1939"/>
                  </a:lnTo>
                  <a:lnTo>
                    <a:pt x="365" y="1943"/>
                  </a:lnTo>
                  <a:lnTo>
                    <a:pt x="355" y="1946"/>
                  </a:lnTo>
                  <a:lnTo>
                    <a:pt x="331" y="1952"/>
                  </a:lnTo>
                  <a:lnTo>
                    <a:pt x="318" y="1954"/>
                  </a:lnTo>
                  <a:lnTo>
                    <a:pt x="305" y="1956"/>
                  </a:lnTo>
                  <a:lnTo>
                    <a:pt x="277" y="1959"/>
                  </a:lnTo>
                  <a:lnTo>
                    <a:pt x="247" y="1960"/>
                  </a:lnTo>
                  <a:close/>
                  <a:moveTo>
                    <a:pt x="898" y="1626"/>
                  </a:moveTo>
                  <a:lnTo>
                    <a:pt x="896" y="1615"/>
                  </a:lnTo>
                  <a:lnTo>
                    <a:pt x="895" y="1605"/>
                  </a:lnTo>
                  <a:lnTo>
                    <a:pt x="894" y="1595"/>
                  </a:lnTo>
                  <a:lnTo>
                    <a:pt x="891" y="1585"/>
                  </a:lnTo>
                  <a:lnTo>
                    <a:pt x="887" y="1578"/>
                  </a:lnTo>
                  <a:lnTo>
                    <a:pt x="884" y="1570"/>
                  </a:lnTo>
                  <a:lnTo>
                    <a:pt x="878" y="1564"/>
                  </a:lnTo>
                  <a:lnTo>
                    <a:pt x="872" y="1557"/>
                  </a:lnTo>
                  <a:lnTo>
                    <a:pt x="867" y="1553"/>
                  </a:lnTo>
                  <a:lnTo>
                    <a:pt x="860" y="1549"/>
                  </a:lnTo>
                  <a:lnTo>
                    <a:pt x="853" y="1544"/>
                  </a:lnTo>
                  <a:lnTo>
                    <a:pt x="846" y="1542"/>
                  </a:lnTo>
                  <a:lnTo>
                    <a:pt x="837" y="1539"/>
                  </a:lnTo>
                  <a:lnTo>
                    <a:pt x="827" y="1537"/>
                  </a:lnTo>
                  <a:lnTo>
                    <a:pt x="817" y="1536"/>
                  </a:lnTo>
                  <a:lnTo>
                    <a:pt x="807" y="1536"/>
                  </a:lnTo>
                  <a:lnTo>
                    <a:pt x="785" y="1537"/>
                  </a:lnTo>
                  <a:lnTo>
                    <a:pt x="773" y="1539"/>
                  </a:lnTo>
                  <a:lnTo>
                    <a:pt x="764" y="1540"/>
                  </a:lnTo>
                  <a:lnTo>
                    <a:pt x="745" y="1546"/>
                  </a:lnTo>
                  <a:lnTo>
                    <a:pt x="738" y="1549"/>
                  </a:lnTo>
                  <a:lnTo>
                    <a:pt x="730" y="1553"/>
                  </a:lnTo>
                  <a:lnTo>
                    <a:pt x="715" y="1560"/>
                  </a:lnTo>
                  <a:lnTo>
                    <a:pt x="704" y="1569"/>
                  </a:lnTo>
                  <a:lnTo>
                    <a:pt x="693" y="1577"/>
                  </a:lnTo>
                  <a:lnTo>
                    <a:pt x="683" y="1585"/>
                  </a:lnTo>
                  <a:lnTo>
                    <a:pt x="588" y="1484"/>
                  </a:lnTo>
                  <a:lnTo>
                    <a:pt x="597" y="1474"/>
                  </a:lnTo>
                  <a:lnTo>
                    <a:pt x="607" y="1465"/>
                  </a:lnTo>
                  <a:lnTo>
                    <a:pt x="618" y="1457"/>
                  </a:lnTo>
                  <a:lnTo>
                    <a:pt x="628" y="1448"/>
                  </a:lnTo>
                  <a:lnTo>
                    <a:pt x="639" y="1441"/>
                  </a:lnTo>
                  <a:lnTo>
                    <a:pt x="652" y="1434"/>
                  </a:lnTo>
                  <a:lnTo>
                    <a:pt x="677" y="1420"/>
                  </a:lnTo>
                  <a:lnTo>
                    <a:pt x="691" y="1414"/>
                  </a:lnTo>
                  <a:lnTo>
                    <a:pt x="706" y="1410"/>
                  </a:lnTo>
                  <a:lnTo>
                    <a:pt x="714" y="1407"/>
                  </a:lnTo>
                  <a:lnTo>
                    <a:pt x="723" y="1405"/>
                  </a:lnTo>
                  <a:lnTo>
                    <a:pt x="741" y="1402"/>
                  </a:lnTo>
                  <a:lnTo>
                    <a:pt x="759" y="1399"/>
                  </a:lnTo>
                  <a:lnTo>
                    <a:pt x="779" y="1396"/>
                  </a:lnTo>
                  <a:lnTo>
                    <a:pt x="800" y="1395"/>
                  </a:lnTo>
                  <a:lnTo>
                    <a:pt x="824" y="1395"/>
                  </a:lnTo>
                  <a:lnTo>
                    <a:pt x="850" y="1396"/>
                  </a:lnTo>
                  <a:lnTo>
                    <a:pt x="862" y="1396"/>
                  </a:lnTo>
                  <a:lnTo>
                    <a:pt x="874" y="1398"/>
                  </a:lnTo>
                  <a:lnTo>
                    <a:pt x="887" y="1400"/>
                  </a:lnTo>
                  <a:lnTo>
                    <a:pt x="898" y="1403"/>
                  </a:lnTo>
                  <a:lnTo>
                    <a:pt x="909" y="1406"/>
                  </a:lnTo>
                  <a:lnTo>
                    <a:pt x="920" y="1409"/>
                  </a:lnTo>
                  <a:lnTo>
                    <a:pt x="942" y="1417"/>
                  </a:lnTo>
                  <a:lnTo>
                    <a:pt x="952" y="1423"/>
                  </a:lnTo>
                  <a:lnTo>
                    <a:pt x="961" y="1427"/>
                  </a:lnTo>
                  <a:lnTo>
                    <a:pt x="971" y="1433"/>
                  </a:lnTo>
                  <a:lnTo>
                    <a:pt x="980" y="1440"/>
                  </a:lnTo>
                  <a:lnTo>
                    <a:pt x="990" y="1447"/>
                  </a:lnTo>
                  <a:lnTo>
                    <a:pt x="998" y="1454"/>
                  </a:lnTo>
                  <a:lnTo>
                    <a:pt x="1007" y="1461"/>
                  </a:lnTo>
                  <a:lnTo>
                    <a:pt x="1014" y="1470"/>
                  </a:lnTo>
                  <a:lnTo>
                    <a:pt x="1021" y="1478"/>
                  </a:lnTo>
                  <a:lnTo>
                    <a:pt x="1028" y="1488"/>
                  </a:lnTo>
                  <a:lnTo>
                    <a:pt x="1039" y="1508"/>
                  </a:lnTo>
                  <a:lnTo>
                    <a:pt x="1049" y="1530"/>
                  </a:lnTo>
                  <a:lnTo>
                    <a:pt x="1053" y="1542"/>
                  </a:lnTo>
                  <a:lnTo>
                    <a:pt x="1058" y="1554"/>
                  </a:lnTo>
                  <a:lnTo>
                    <a:pt x="1060" y="1567"/>
                  </a:lnTo>
                  <a:lnTo>
                    <a:pt x="1063" y="1581"/>
                  </a:lnTo>
                  <a:lnTo>
                    <a:pt x="1065" y="1595"/>
                  </a:lnTo>
                  <a:lnTo>
                    <a:pt x="1066" y="1610"/>
                  </a:lnTo>
                  <a:lnTo>
                    <a:pt x="1069" y="1641"/>
                  </a:lnTo>
                  <a:lnTo>
                    <a:pt x="1069" y="1949"/>
                  </a:lnTo>
                  <a:lnTo>
                    <a:pt x="898" y="1949"/>
                  </a:lnTo>
                  <a:lnTo>
                    <a:pt x="902" y="1874"/>
                  </a:lnTo>
                  <a:lnTo>
                    <a:pt x="894" y="1885"/>
                  </a:lnTo>
                  <a:lnTo>
                    <a:pt x="887" y="1895"/>
                  </a:lnTo>
                  <a:lnTo>
                    <a:pt x="878" y="1905"/>
                  </a:lnTo>
                  <a:lnTo>
                    <a:pt x="870" y="1913"/>
                  </a:lnTo>
                  <a:lnTo>
                    <a:pt x="861" y="1922"/>
                  </a:lnTo>
                  <a:lnTo>
                    <a:pt x="851" y="1929"/>
                  </a:lnTo>
                  <a:lnTo>
                    <a:pt x="843" y="1935"/>
                  </a:lnTo>
                  <a:lnTo>
                    <a:pt x="833" y="1940"/>
                  </a:lnTo>
                  <a:lnTo>
                    <a:pt x="823" y="1944"/>
                  </a:lnTo>
                  <a:lnTo>
                    <a:pt x="813" y="1949"/>
                  </a:lnTo>
                  <a:lnTo>
                    <a:pt x="802" y="1953"/>
                  </a:lnTo>
                  <a:lnTo>
                    <a:pt x="790" y="1956"/>
                  </a:lnTo>
                  <a:lnTo>
                    <a:pt x="779" y="1957"/>
                  </a:lnTo>
                  <a:lnTo>
                    <a:pt x="766" y="1959"/>
                  </a:lnTo>
                  <a:lnTo>
                    <a:pt x="754" y="1960"/>
                  </a:lnTo>
                  <a:lnTo>
                    <a:pt x="741" y="1960"/>
                  </a:lnTo>
                  <a:lnTo>
                    <a:pt x="723" y="1960"/>
                  </a:lnTo>
                  <a:lnTo>
                    <a:pt x="713" y="1959"/>
                  </a:lnTo>
                  <a:lnTo>
                    <a:pt x="704" y="1959"/>
                  </a:lnTo>
                  <a:lnTo>
                    <a:pt x="686" y="1956"/>
                  </a:lnTo>
                  <a:lnTo>
                    <a:pt x="669" y="1952"/>
                  </a:lnTo>
                  <a:lnTo>
                    <a:pt x="660" y="1949"/>
                  </a:lnTo>
                  <a:lnTo>
                    <a:pt x="653" y="1946"/>
                  </a:lnTo>
                  <a:lnTo>
                    <a:pt x="638" y="1939"/>
                  </a:lnTo>
                  <a:lnTo>
                    <a:pt x="622" y="1932"/>
                  </a:lnTo>
                  <a:lnTo>
                    <a:pt x="608" y="1922"/>
                  </a:lnTo>
                  <a:lnTo>
                    <a:pt x="601" y="1918"/>
                  </a:lnTo>
                  <a:lnTo>
                    <a:pt x="595" y="1912"/>
                  </a:lnTo>
                  <a:lnTo>
                    <a:pt x="590" y="1905"/>
                  </a:lnTo>
                  <a:lnTo>
                    <a:pt x="584" y="1899"/>
                  </a:lnTo>
                  <a:lnTo>
                    <a:pt x="578" y="1892"/>
                  </a:lnTo>
                  <a:lnTo>
                    <a:pt x="574" y="1885"/>
                  </a:lnTo>
                  <a:lnTo>
                    <a:pt x="566" y="1870"/>
                  </a:lnTo>
                  <a:lnTo>
                    <a:pt x="563" y="1861"/>
                  </a:lnTo>
                  <a:lnTo>
                    <a:pt x="558" y="1853"/>
                  </a:lnTo>
                  <a:lnTo>
                    <a:pt x="554" y="1833"/>
                  </a:lnTo>
                  <a:lnTo>
                    <a:pt x="553" y="1823"/>
                  </a:lnTo>
                  <a:lnTo>
                    <a:pt x="551" y="1812"/>
                  </a:lnTo>
                  <a:lnTo>
                    <a:pt x="550" y="1800"/>
                  </a:lnTo>
                  <a:lnTo>
                    <a:pt x="550" y="1789"/>
                  </a:lnTo>
                  <a:lnTo>
                    <a:pt x="550" y="1779"/>
                  </a:lnTo>
                  <a:lnTo>
                    <a:pt x="551" y="1769"/>
                  </a:lnTo>
                  <a:lnTo>
                    <a:pt x="553" y="1759"/>
                  </a:lnTo>
                  <a:lnTo>
                    <a:pt x="554" y="1749"/>
                  </a:lnTo>
                  <a:lnTo>
                    <a:pt x="556" y="1741"/>
                  </a:lnTo>
                  <a:lnTo>
                    <a:pt x="558" y="1731"/>
                  </a:lnTo>
                  <a:lnTo>
                    <a:pt x="561" y="1723"/>
                  </a:lnTo>
                  <a:lnTo>
                    <a:pt x="566" y="1716"/>
                  </a:lnTo>
                  <a:lnTo>
                    <a:pt x="570" y="1707"/>
                  </a:lnTo>
                  <a:lnTo>
                    <a:pt x="574" y="1700"/>
                  </a:lnTo>
                  <a:lnTo>
                    <a:pt x="584" y="1687"/>
                  </a:lnTo>
                  <a:lnTo>
                    <a:pt x="597" y="1675"/>
                  </a:lnTo>
                  <a:lnTo>
                    <a:pt x="604" y="1670"/>
                  </a:lnTo>
                  <a:lnTo>
                    <a:pt x="611" y="1665"/>
                  </a:lnTo>
                  <a:lnTo>
                    <a:pt x="626" y="1656"/>
                  </a:lnTo>
                  <a:lnTo>
                    <a:pt x="643" y="1648"/>
                  </a:lnTo>
                  <a:lnTo>
                    <a:pt x="660" y="1641"/>
                  </a:lnTo>
                  <a:lnTo>
                    <a:pt x="670" y="1638"/>
                  </a:lnTo>
                  <a:lnTo>
                    <a:pt x="680" y="1636"/>
                  </a:lnTo>
                  <a:lnTo>
                    <a:pt x="701" y="1632"/>
                  </a:lnTo>
                  <a:lnTo>
                    <a:pt x="723" y="1629"/>
                  </a:lnTo>
                  <a:lnTo>
                    <a:pt x="747" y="1626"/>
                  </a:lnTo>
                  <a:lnTo>
                    <a:pt x="772" y="1626"/>
                  </a:lnTo>
                  <a:lnTo>
                    <a:pt x="898" y="1626"/>
                  </a:lnTo>
                  <a:close/>
                  <a:moveTo>
                    <a:pt x="898" y="1728"/>
                  </a:moveTo>
                  <a:lnTo>
                    <a:pt x="780" y="1728"/>
                  </a:lnTo>
                  <a:lnTo>
                    <a:pt x="772" y="1728"/>
                  </a:lnTo>
                  <a:lnTo>
                    <a:pt x="765" y="1730"/>
                  </a:lnTo>
                  <a:lnTo>
                    <a:pt x="752" y="1732"/>
                  </a:lnTo>
                  <a:lnTo>
                    <a:pt x="747" y="1734"/>
                  </a:lnTo>
                  <a:lnTo>
                    <a:pt x="741" y="1735"/>
                  </a:lnTo>
                  <a:lnTo>
                    <a:pt x="732" y="1742"/>
                  </a:lnTo>
                  <a:lnTo>
                    <a:pt x="727" y="1749"/>
                  </a:lnTo>
                  <a:lnTo>
                    <a:pt x="724" y="1754"/>
                  </a:lnTo>
                  <a:lnTo>
                    <a:pt x="721" y="1758"/>
                  </a:lnTo>
                  <a:lnTo>
                    <a:pt x="720" y="1762"/>
                  </a:lnTo>
                  <a:lnTo>
                    <a:pt x="718" y="1766"/>
                  </a:lnTo>
                  <a:lnTo>
                    <a:pt x="718" y="1772"/>
                  </a:lnTo>
                  <a:lnTo>
                    <a:pt x="718" y="1778"/>
                  </a:lnTo>
                  <a:lnTo>
                    <a:pt x="718" y="1783"/>
                  </a:lnTo>
                  <a:lnTo>
                    <a:pt x="720" y="1789"/>
                  </a:lnTo>
                  <a:lnTo>
                    <a:pt x="721" y="1793"/>
                  </a:lnTo>
                  <a:lnTo>
                    <a:pt x="723" y="1799"/>
                  </a:lnTo>
                  <a:lnTo>
                    <a:pt x="725" y="1803"/>
                  </a:lnTo>
                  <a:lnTo>
                    <a:pt x="728" y="1807"/>
                  </a:lnTo>
                  <a:lnTo>
                    <a:pt x="732" y="1810"/>
                  </a:lnTo>
                  <a:lnTo>
                    <a:pt x="737" y="1814"/>
                  </a:lnTo>
                  <a:lnTo>
                    <a:pt x="747" y="1819"/>
                  </a:lnTo>
                  <a:lnTo>
                    <a:pt x="759" y="1823"/>
                  </a:lnTo>
                  <a:lnTo>
                    <a:pt x="775" y="1826"/>
                  </a:lnTo>
                  <a:lnTo>
                    <a:pt x="783" y="1826"/>
                  </a:lnTo>
                  <a:lnTo>
                    <a:pt x="792" y="1827"/>
                  </a:lnTo>
                  <a:lnTo>
                    <a:pt x="805" y="1826"/>
                  </a:lnTo>
                  <a:lnTo>
                    <a:pt x="816" y="1826"/>
                  </a:lnTo>
                  <a:lnTo>
                    <a:pt x="827" y="1823"/>
                  </a:lnTo>
                  <a:lnTo>
                    <a:pt x="838" y="1821"/>
                  </a:lnTo>
                  <a:lnTo>
                    <a:pt x="847" y="1819"/>
                  </a:lnTo>
                  <a:lnTo>
                    <a:pt x="855" y="1814"/>
                  </a:lnTo>
                  <a:lnTo>
                    <a:pt x="864" y="1810"/>
                  </a:lnTo>
                  <a:lnTo>
                    <a:pt x="871" y="1806"/>
                  </a:lnTo>
                  <a:lnTo>
                    <a:pt x="877" y="1800"/>
                  </a:lnTo>
                  <a:lnTo>
                    <a:pt x="882" y="1795"/>
                  </a:lnTo>
                  <a:lnTo>
                    <a:pt x="888" y="1788"/>
                  </a:lnTo>
                  <a:lnTo>
                    <a:pt x="891" y="1782"/>
                  </a:lnTo>
                  <a:lnTo>
                    <a:pt x="894" y="1775"/>
                  </a:lnTo>
                  <a:lnTo>
                    <a:pt x="896" y="1766"/>
                  </a:lnTo>
                  <a:lnTo>
                    <a:pt x="898" y="1758"/>
                  </a:lnTo>
                  <a:lnTo>
                    <a:pt x="898" y="1749"/>
                  </a:lnTo>
                  <a:lnTo>
                    <a:pt x="898" y="1728"/>
                  </a:lnTo>
                  <a:close/>
                  <a:moveTo>
                    <a:pt x="1200" y="1949"/>
                  </a:moveTo>
                  <a:lnTo>
                    <a:pt x="1200" y="1406"/>
                  </a:lnTo>
                  <a:lnTo>
                    <a:pt x="1373" y="1406"/>
                  </a:lnTo>
                  <a:lnTo>
                    <a:pt x="1369" y="1495"/>
                  </a:lnTo>
                  <a:lnTo>
                    <a:pt x="1376" y="1484"/>
                  </a:lnTo>
                  <a:lnTo>
                    <a:pt x="1383" y="1472"/>
                  </a:lnTo>
                  <a:lnTo>
                    <a:pt x="1391" y="1463"/>
                  </a:lnTo>
                  <a:lnTo>
                    <a:pt x="1400" y="1453"/>
                  </a:lnTo>
                  <a:lnTo>
                    <a:pt x="1408" y="1443"/>
                  </a:lnTo>
                  <a:lnTo>
                    <a:pt x="1418" y="1434"/>
                  </a:lnTo>
                  <a:lnTo>
                    <a:pt x="1428" y="1427"/>
                  </a:lnTo>
                  <a:lnTo>
                    <a:pt x="1439" y="1420"/>
                  </a:lnTo>
                  <a:lnTo>
                    <a:pt x="1451" y="1414"/>
                  </a:lnTo>
                  <a:lnTo>
                    <a:pt x="1462" y="1409"/>
                  </a:lnTo>
                  <a:lnTo>
                    <a:pt x="1475" y="1405"/>
                  </a:lnTo>
                  <a:lnTo>
                    <a:pt x="1487" y="1402"/>
                  </a:lnTo>
                  <a:lnTo>
                    <a:pt x="1500" y="1399"/>
                  </a:lnTo>
                  <a:lnTo>
                    <a:pt x="1513" y="1396"/>
                  </a:lnTo>
                  <a:lnTo>
                    <a:pt x="1527" y="1395"/>
                  </a:lnTo>
                  <a:lnTo>
                    <a:pt x="1541" y="1395"/>
                  </a:lnTo>
                  <a:lnTo>
                    <a:pt x="1564" y="1396"/>
                  </a:lnTo>
                  <a:lnTo>
                    <a:pt x="1574" y="1398"/>
                  </a:lnTo>
                  <a:lnTo>
                    <a:pt x="1584" y="1399"/>
                  </a:lnTo>
                  <a:lnTo>
                    <a:pt x="1595" y="1402"/>
                  </a:lnTo>
                  <a:lnTo>
                    <a:pt x="1603" y="1403"/>
                  </a:lnTo>
                  <a:lnTo>
                    <a:pt x="1623" y="1410"/>
                  </a:lnTo>
                  <a:lnTo>
                    <a:pt x="1632" y="1414"/>
                  </a:lnTo>
                  <a:lnTo>
                    <a:pt x="1640" y="1419"/>
                  </a:lnTo>
                  <a:lnTo>
                    <a:pt x="1649" y="1424"/>
                  </a:lnTo>
                  <a:lnTo>
                    <a:pt x="1657" y="1430"/>
                  </a:lnTo>
                  <a:lnTo>
                    <a:pt x="1666" y="1436"/>
                  </a:lnTo>
                  <a:lnTo>
                    <a:pt x="1673" y="1443"/>
                  </a:lnTo>
                  <a:lnTo>
                    <a:pt x="1687" y="1457"/>
                  </a:lnTo>
                  <a:lnTo>
                    <a:pt x="1694" y="1465"/>
                  </a:lnTo>
                  <a:lnTo>
                    <a:pt x="1701" y="1474"/>
                  </a:lnTo>
                  <a:lnTo>
                    <a:pt x="1707" y="1482"/>
                  </a:lnTo>
                  <a:lnTo>
                    <a:pt x="1712" y="1492"/>
                  </a:lnTo>
                  <a:lnTo>
                    <a:pt x="1722" y="1512"/>
                  </a:lnTo>
                  <a:lnTo>
                    <a:pt x="1729" y="1533"/>
                  </a:lnTo>
                  <a:lnTo>
                    <a:pt x="1733" y="1544"/>
                  </a:lnTo>
                  <a:lnTo>
                    <a:pt x="1736" y="1556"/>
                  </a:lnTo>
                  <a:lnTo>
                    <a:pt x="1739" y="1569"/>
                  </a:lnTo>
                  <a:lnTo>
                    <a:pt x="1741" y="1581"/>
                  </a:lnTo>
                  <a:lnTo>
                    <a:pt x="1742" y="1594"/>
                  </a:lnTo>
                  <a:lnTo>
                    <a:pt x="1743" y="1607"/>
                  </a:lnTo>
                  <a:lnTo>
                    <a:pt x="1745" y="1635"/>
                  </a:lnTo>
                  <a:lnTo>
                    <a:pt x="1745" y="1949"/>
                  </a:lnTo>
                  <a:lnTo>
                    <a:pt x="1572" y="1949"/>
                  </a:lnTo>
                  <a:lnTo>
                    <a:pt x="1572" y="1646"/>
                  </a:lnTo>
                  <a:lnTo>
                    <a:pt x="1572" y="1635"/>
                  </a:lnTo>
                  <a:lnTo>
                    <a:pt x="1572" y="1625"/>
                  </a:lnTo>
                  <a:lnTo>
                    <a:pt x="1569" y="1615"/>
                  </a:lnTo>
                  <a:lnTo>
                    <a:pt x="1568" y="1607"/>
                  </a:lnTo>
                  <a:lnTo>
                    <a:pt x="1564" y="1598"/>
                  </a:lnTo>
                  <a:lnTo>
                    <a:pt x="1561" y="1590"/>
                  </a:lnTo>
                  <a:lnTo>
                    <a:pt x="1555" y="1583"/>
                  </a:lnTo>
                  <a:lnTo>
                    <a:pt x="1551" y="1576"/>
                  </a:lnTo>
                  <a:lnTo>
                    <a:pt x="1544" y="1570"/>
                  </a:lnTo>
                  <a:lnTo>
                    <a:pt x="1538" y="1566"/>
                  </a:lnTo>
                  <a:lnTo>
                    <a:pt x="1530" y="1561"/>
                  </a:lnTo>
                  <a:lnTo>
                    <a:pt x="1523" y="1557"/>
                  </a:lnTo>
                  <a:lnTo>
                    <a:pt x="1513" y="1554"/>
                  </a:lnTo>
                  <a:lnTo>
                    <a:pt x="1504" y="1553"/>
                  </a:lnTo>
                  <a:lnTo>
                    <a:pt x="1493" y="1552"/>
                  </a:lnTo>
                  <a:lnTo>
                    <a:pt x="1482" y="1552"/>
                  </a:lnTo>
                  <a:lnTo>
                    <a:pt x="1469" y="1552"/>
                  </a:lnTo>
                  <a:lnTo>
                    <a:pt x="1458" y="1553"/>
                  </a:lnTo>
                  <a:lnTo>
                    <a:pt x="1446" y="1556"/>
                  </a:lnTo>
                  <a:lnTo>
                    <a:pt x="1437" y="1559"/>
                  </a:lnTo>
                  <a:lnTo>
                    <a:pt x="1427" y="1561"/>
                  </a:lnTo>
                  <a:lnTo>
                    <a:pt x="1418" y="1567"/>
                  </a:lnTo>
                  <a:lnTo>
                    <a:pt x="1410" y="1573"/>
                  </a:lnTo>
                  <a:lnTo>
                    <a:pt x="1401" y="1578"/>
                  </a:lnTo>
                  <a:lnTo>
                    <a:pt x="1398" y="1583"/>
                  </a:lnTo>
                  <a:lnTo>
                    <a:pt x="1396" y="1585"/>
                  </a:lnTo>
                  <a:lnTo>
                    <a:pt x="1390" y="1594"/>
                  </a:lnTo>
                  <a:lnTo>
                    <a:pt x="1384" y="1602"/>
                  </a:lnTo>
                  <a:lnTo>
                    <a:pt x="1380" y="1612"/>
                  </a:lnTo>
                  <a:lnTo>
                    <a:pt x="1377" y="1622"/>
                  </a:lnTo>
                  <a:lnTo>
                    <a:pt x="1374" y="1634"/>
                  </a:lnTo>
                  <a:lnTo>
                    <a:pt x="1373" y="1646"/>
                  </a:lnTo>
                  <a:lnTo>
                    <a:pt x="1373" y="1658"/>
                  </a:lnTo>
                  <a:lnTo>
                    <a:pt x="1373" y="1949"/>
                  </a:lnTo>
                  <a:lnTo>
                    <a:pt x="1200" y="1949"/>
                  </a:lnTo>
                  <a:close/>
                  <a:moveTo>
                    <a:pt x="2158" y="1960"/>
                  </a:moveTo>
                  <a:lnTo>
                    <a:pt x="2142" y="1960"/>
                  </a:lnTo>
                  <a:lnTo>
                    <a:pt x="2127" y="1959"/>
                  </a:lnTo>
                  <a:lnTo>
                    <a:pt x="2095" y="1954"/>
                  </a:lnTo>
                  <a:lnTo>
                    <a:pt x="2081" y="1952"/>
                  </a:lnTo>
                  <a:lnTo>
                    <a:pt x="2067" y="1949"/>
                  </a:lnTo>
                  <a:lnTo>
                    <a:pt x="2053" y="1944"/>
                  </a:lnTo>
                  <a:lnTo>
                    <a:pt x="2040" y="1939"/>
                  </a:lnTo>
                  <a:lnTo>
                    <a:pt x="2026" y="1935"/>
                  </a:lnTo>
                  <a:lnTo>
                    <a:pt x="2013" y="1929"/>
                  </a:lnTo>
                  <a:lnTo>
                    <a:pt x="2002" y="1922"/>
                  </a:lnTo>
                  <a:lnTo>
                    <a:pt x="1989" y="1915"/>
                  </a:lnTo>
                  <a:lnTo>
                    <a:pt x="1978" y="1908"/>
                  </a:lnTo>
                  <a:lnTo>
                    <a:pt x="1967" y="1899"/>
                  </a:lnTo>
                  <a:lnTo>
                    <a:pt x="1955" y="1891"/>
                  </a:lnTo>
                  <a:lnTo>
                    <a:pt x="1946" y="1881"/>
                  </a:lnTo>
                  <a:lnTo>
                    <a:pt x="1934" y="1871"/>
                  </a:lnTo>
                  <a:lnTo>
                    <a:pt x="1926" y="1861"/>
                  </a:lnTo>
                  <a:lnTo>
                    <a:pt x="1916" y="1851"/>
                  </a:lnTo>
                  <a:lnTo>
                    <a:pt x="1907" y="1840"/>
                  </a:lnTo>
                  <a:lnTo>
                    <a:pt x="1900" y="1829"/>
                  </a:lnTo>
                  <a:lnTo>
                    <a:pt x="1893" y="1817"/>
                  </a:lnTo>
                  <a:lnTo>
                    <a:pt x="1888" y="1805"/>
                  </a:lnTo>
                  <a:lnTo>
                    <a:pt x="1882" y="1792"/>
                  </a:lnTo>
                  <a:lnTo>
                    <a:pt x="1876" y="1779"/>
                  </a:lnTo>
                  <a:lnTo>
                    <a:pt x="1872" y="1766"/>
                  </a:lnTo>
                  <a:lnTo>
                    <a:pt x="1868" y="1752"/>
                  </a:lnTo>
                  <a:lnTo>
                    <a:pt x="1865" y="1738"/>
                  </a:lnTo>
                  <a:lnTo>
                    <a:pt x="1862" y="1724"/>
                  </a:lnTo>
                  <a:lnTo>
                    <a:pt x="1861" y="1710"/>
                  </a:lnTo>
                  <a:lnTo>
                    <a:pt x="1859" y="1694"/>
                  </a:lnTo>
                  <a:lnTo>
                    <a:pt x="1858" y="1679"/>
                  </a:lnTo>
                  <a:lnTo>
                    <a:pt x="1859" y="1663"/>
                  </a:lnTo>
                  <a:lnTo>
                    <a:pt x="1861" y="1648"/>
                  </a:lnTo>
                  <a:lnTo>
                    <a:pt x="1862" y="1634"/>
                  </a:lnTo>
                  <a:lnTo>
                    <a:pt x="1865" y="1618"/>
                  </a:lnTo>
                  <a:lnTo>
                    <a:pt x="1868" y="1604"/>
                  </a:lnTo>
                  <a:lnTo>
                    <a:pt x="1872" y="1591"/>
                  </a:lnTo>
                  <a:lnTo>
                    <a:pt x="1876" y="1577"/>
                  </a:lnTo>
                  <a:lnTo>
                    <a:pt x="1882" y="1564"/>
                  </a:lnTo>
                  <a:lnTo>
                    <a:pt x="1888" y="1552"/>
                  </a:lnTo>
                  <a:lnTo>
                    <a:pt x="1893" y="1540"/>
                  </a:lnTo>
                  <a:lnTo>
                    <a:pt x="1900" y="1528"/>
                  </a:lnTo>
                  <a:lnTo>
                    <a:pt x="1907" y="1516"/>
                  </a:lnTo>
                  <a:lnTo>
                    <a:pt x="1916" y="1505"/>
                  </a:lnTo>
                  <a:lnTo>
                    <a:pt x="1926" y="1495"/>
                  </a:lnTo>
                  <a:lnTo>
                    <a:pt x="1934" y="1485"/>
                  </a:lnTo>
                  <a:lnTo>
                    <a:pt x="1946" y="1475"/>
                  </a:lnTo>
                  <a:lnTo>
                    <a:pt x="1955" y="1465"/>
                  </a:lnTo>
                  <a:lnTo>
                    <a:pt x="1967" y="1457"/>
                  </a:lnTo>
                  <a:lnTo>
                    <a:pt x="1978" y="1448"/>
                  </a:lnTo>
                  <a:lnTo>
                    <a:pt x="1989" y="1440"/>
                  </a:lnTo>
                  <a:lnTo>
                    <a:pt x="2002" y="1433"/>
                  </a:lnTo>
                  <a:lnTo>
                    <a:pt x="2013" y="1427"/>
                  </a:lnTo>
                  <a:lnTo>
                    <a:pt x="2026" y="1422"/>
                  </a:lnTo>
                  <a:lnTo>
                    <a:pt x="2040" y="1416"/>
                  </a:lnTo>
                  <a:lnTo>
                    <a:pt x="2053" y="1412"/>
                  </a:lnTo>
                  <a:lnTo>
                    <a:pt x="2067" y="1407"/>
                  </a:lnTo>
                  <a:lnTo>
                    <a:pt x="2081" y="1403"/>
                  </a:lnTo>
                  <a:lnTo>
                    <a:pt x="2095" y="1400"/>
                  </a:lnTo>
                  <a:lnTo>
                    <a:pt x="2111" y="1398"/>
                  </a:lnTo>
                  <a:lnTo>
                    <a:pt x="2127" y="1396"/>
                  </a:lnTo>
                  <a:lnTo>
                    <a:pt x="2142" y="1395"/>
                  </a:lnTo>
                  <a:lnTo>
                    <a:pt x="2158" y="1395"/>
                  </a:lnTo>
                  <a:lnTo>
                    <a:pt x="2173" y="1395"/>
                  </a:lnTo>
                  <a:lnTo>
                    <a:pt x="2189" y="1396"/>
                  </a:lnTo>
                  <a:lnTo>
                    <a:pt x="2204" y="1398"/>
                  </a:lnTo>
                  <a:lnTo>
                    <a:pt x="2220" y="1400"/>
                  </a:lnTo>
                  <a:lnTo>
                    <a:pt x="2234" y="1403"/>
                  </a:lnTo>
                  <a:lnTo>
                    <a:pt x="2248" y="1407"/>
                  </a:lnTo>
                  <a:lnTo>
                    <a:pt x="2262" y="1412"/>
                  </a:lnTo>
                  <a:lnTo>
                    <a:pt x="2275" y="1416"/>
                  </a:lnTo>
                  <a:lnTo>
                    <a:pt x="2288" y="1422"/>
                  </a:lnTo>
                  <a:lnTo>
                    <a:pt x="2300" y="1427"/>
                  </a:lnTo>
                  <a:lnTo>
                    <a:pt x="2313" y="1433"/>
                  </a:lnTo>
                  <a:lnTo>
                    <a:pt x="2326" y="1440"/>
                  </a:lnTo>
                  <a:lnTo>
                    <a:pt x="2337" y="1448"/>
                  </a:lnTo>
                  <a:lnTo>
                    <a:pt x="2348" y="1457"/>
                  </a:lnTo>
                  <a:lnTo>
                    <a:pt x="2360" y="1465"/>
                  </a:lnTo>
                  <a:lnTo>
                    <a:pt x="2370" y="1475"/>
                  </a:lnTo>
                  <a:lnTo>
                    <a:pt x="2380" y="1485"/>
                  </a:lnTo>
                  <a:lnTo>
                    <a:pt x="2389" y="1495"/>
                  </a:lnTo>
                  <a:lnTo>
                    <a:pt x="2398" y="1505"/>
                  </a:lnTo>
                  <a:lnTo>
                    <a:pt x="2406" y="1516"/>
                  </a:lnTo>
                  <a:lnTo>
                    <a:pt x="2414" y="1528"/>
                  </a:lnTo>
                  <a:lnTo>
                    <a:pt x="2421" y="1540"/>
                  </a:lnTo>
                  <a:lnTo>
                    <a:pt x="2428" y="1552"/>
                  </a:lnTo>
                  <a:lnTo>
                    <a:pt x="2433" y="1564"/>
                  </a:lnTo>
                  <a:lnTo>
                    <a:pt x="2438" y="1577"/>
                  </a:lnTo>
                  <a:lnTo>
                    <a:pt x="2442" y="1591"/>
                  </a:lnTo>
                  <a:lnTo>
                    <a:pt x="2446" y="1604"/>
                  </a:lnTo>
                  <a:lnTo>
                    <a:pt x="2449" y="1618"/>
                  </a:lnTo>
                  <a:lnTo>
                    <a:pt x="2452" y="1634"/>
                  </a:lnTo>
                  <a:lnTo>
                    <a:pt x="2453" y="1648"/>
                  </a:lnTo>
                  <a:lnTo>
                    <a:pt x="2455" y="1663"/>
                  </a:lnTo>
                  <a:lnTo>
                    <a:pt x="2456" y="1679"/>
                  </a:lnTo>
                  <a:lnTo>
                    <a:pt x="2455" y="1694"/>
                  </a:lnTo>
                  <a:lnTo>
                    <a:pt x="2453" y="1710"/>
                  </a:lnTo>
                  <a:lnTo>
                    <a:pt x="2452" y="1724"/>
                  </a:lnTo>
                  <a:lnTo>
                    <a:pt x="2449" y="1738"/>
                  </a:lnTo>
                  <a:lnTo>
                    <a:pt x="2446" y="1752"/>
                  </a:lnTo>
                  <a:lnTo>
                    <a:pt x="2442" y="1766"/>
                  </a:lnTo>
                  <a:lnTo>
                    <a:pt x="2438" y="1779"/>
                  </a:lnTo>
                  <a:lnTo>
                    <a:pt x="2433" y="1792"/>
                  </a:lnTo>
                  <a:lnTo>
                    <a:pt x="2428" y="1805"/>
                  </a:lnTo>
                  <a:lnTo>
                    <a:pt x="2421" y="1817"/>
                  </a:lnTo>
                  <a:lnTo>
                    <a:pt x="2414" y="1829"/>
                  </a:lnTo>
                  <a:lnTo>
                    <a:pt x="2406" y="1840"/>
                  </a:lnTo>
                  <a:lnTo>
                    <a:pt x="2398" y="1851"/>
                  </a:lnTo>
                  <a:lnTo>
                    <a:pt x="2389" y="1861"/>
                  </a:lnTo>
                  <a:lnTo>
                    <a:pt x="2380" y="1871"/>
                  </a:lnTo>
                  <a:lnTo>
                    <a:pt x="2370" y="1881"/>
                  </a:lnTo>
                  <a:lnTo>
                    <a:pt x="2360" y="1891"/>
                  </a:lnTo>
                  <a:lnTo>
                    <a:pt x="2348" y="1899"/>
                  </a:lnTo>
                  <a:lnTo>
                    <a:pt x="2337" y="1908"/>
                  </a:lnTo>
                  <a:lnTo>
                    <a:pt x="2326" y="1915"/>
                  </a:lnTo>
                  <a:lnTo>
                    <a:pt x="2313" y="1922"/>
                  </a:lnTo>
                  <a:lnTo>
                    <a:pt x="2300" y="1929"/>
                  </a:lnTo>
                  <a:lnTo>
                    <a:pt x="2288" y="1935"/>
                  </a:lnTo>
                  <a:lnTo>
                    <a:pt x="2275" y="1939"/>
                  </a:lnTo>
                  <a:lnTo>
                    <a:pt x="2262" y="1944"/>
                  </a:lnTo>
                  <a:lnTo>
                    <a:pt x="2248" y="1949"/>
                  </a:lnTo>
                  <a:lnTo>
                    <a:pt x="2234" y="1952"/>
                  </a:lnTo>
                  <a:lnTo>
                    <a:pt x="2220" y="1954"/>
                  </a:lnTo>
                  <a:lnTo>
                    <a:pt x="2204" y="1957"/>
                  </a:lnTo>
                  <a:lnTo>
                    <a:pt x="2189" y="1959"/>
                  </a:lnTo>
                  <a:lnTo>
                    <a:pt x="2173" y="1960"/>
                  </a:lnTo>
                  <a:lnTo>
                    <a:pt x="2158" y="1960"/>
                  </a:lnTo>
                  <a:close/>
                  <a:moveTo>
                    <a:pt x="2158" y="1814"/>
                  </a:moveTo>
                  <a:lnTo>
                    <a:pt x="2172" y="1814"/>
                  </a:lnTo>
                  <a:lnTo>
                    <a:pt x="2184" y="1813"/>
                  </a:lnTo>
                  <a:lnTo>
                    <a:pt x="2192" y="1812"/>
                  </a:lnTo>
                  <a:lnTo>
                    <a:pt x="2197" y="1809"/>
                  </a:lnTo>
                  <a:lnTo>
                    <a:pt x="2209" y="1805"/>
                  </a:lnTo>
                  <a:lnTo>
                    <a:pt x="2214" y="1803"/>
                  </a:lnTo>
                  <a:lnTo>
                    <a:pt x="2220" y="1800"/>
                  </a:lnTo>
                  <a:lnTo>
                    <a:pt x="2230" y="1793"/>
                  </a:lnTo>
                  <a:lnTo>
                    <a:pt x="2240" y="1786"/>
                  </a:lnTo>
                  <a:lnTo>
                    <a:pt x="2248" y="1778"/>
                  </a:lnTo>
                  <a:lnTo>
                    <a:pt x="2255" y="1768"/>
                  </a:lnTo>
                  <a:lnTo>
                    <a:pt x="2258" y="1762"/>
                  </a:lnTo>
                  <a:lnTo>
                    <a:pt x="2262" y="1756"/>
                  </a:lnTo>
                  <a:lnTo>
                    <a:pt x="2266" y="1745"/>
                  </a:lnTo>
                  <a:lnTo>
                    <a:pt x="2272" y="1734"/>
                  </a:lnTo>
                  <a:lnTo>
                    <a:pt x="2275" y="1721"/>
                  </a:lnTo>
                  <a:lnTo>
                    <a:pt x="2278" y="1708"/>
                  </a:lnTo>
                  <a:lnTo>
                    <a:pt x="2279" y="1694"/>
                  </a:lnTo>
                  <a:lnTo>
                    <a:pt x="2281" y="1679"/>
                  </a:lnTo>
                  <a:lnTo>
                    <a:pt x="2279" y="1663"/>
                  </a:lnTo>
                  <a:lnTo>
                    <a:pt x="2278" y="1649"/>
                  </a:lnTo>
                  <a:lnTo>
                    <a:pt x="2275" y="1636"/>
                  </a:lnTo>
                  <a:lnTo>
                    <a:pt x="2272" y="1624"/>
                  </a:lnTo>
                  <a:lnTo>
                    <a:pt x="2266" y="1611"/>
                  </a:lnTo>
                  <a:lnTo>
                    <a:pt x="2262" y="1600"/>
                  </a:lnTo>
                  <a:lnTo>
                    <a:pt x="2255" y="1590"/>
                  </a:lnTo>
                  <a:lnTo>
                    <a:pt x="2248" y="1580"/>
                  </a:lnTo>
                  <a:lnTo>
                    <a:pt x="2244" y="1576"/>
                  </a:lnTo>
                  <a:lnTo>
                    <a:pt x="2240" y="1571"/>
                  </a:lnTo>
                  <a:lnTo>
                    <a:pt x="2234" y="1567"/>
                  </a:lnTo>
                  <a:lnTo>
                    <a:pt x="2230" y="1564"/>
                  </a:lnTo>
                  <a:lnTo>
                    <a:pt x="2220" y="1557"/>
                  </a:lnTo>
                  <a:lnTo>
                    <a:pt x="2209" y="1552"/>
                  </a:lnTo>
                  <a:lnTo>
                    <a:pt x="2197" y="1547"/>
                  </a:lnTo>
                  <a:lnTo>
                    <a:pt x="2184" y="1544"/>
                  </a:lnTo>
                  <a:lnTo>
                    <a:pt x="2172" y="1543"/>
                  </a:lnTo>
                  <a:lnTo>
                    <a:pt x="2158" y="1542"/>
                  </a:lnTo>
                  <a:lnTo>
                    <a:pt x="2143" y="1543"/>
                  </a:lnTo>
                  <a:lnTo>
                    <a:pt x="2131" y="1544"/>
                  </a:lnTo>
                  <a:lnTo>
                    <a:pt x="2124" y="1546"/>
                  </a:lnTo>
                  <a:lnTo>
                    <a:pt x="2118" y="1547"/>
                  </a:lnTo>
                  <a:lnTo>
                    <a:pt x="2107" y="1552"/>
                  </a:lnTo>
                  <a:lnTo>
                    <a:pt x="2101" y="1554"/>
                  </a:lnTo>
                  <a:lnTo>
                    <a:pt x="2095" y="1557"/>
                  </a:lnTo>
                  <a:lnTo>
                    <a:pt x="2086" y="1564"/>
                  </a:lnTo>
                  <a:lnTo>
                    <a:pt x="2076" y="1571"/>
                  </a:lnTo>
                  <a:lnTo>
                    <a:pt x="2067" y="1580"/>
                  </a:lnTo>
                  <a:lnTo>
                    <a:pt x="2060" y="1590"/>
                  </a:lnTo>
                  <a:lnTo>
                    <a:pt x="2053" y="1600"/>
                  </a:lnTo>
                  <a:lnTo>
                    <a:pt x="2047" y="1611"/>
                  </a:lnTo>
                  <a:lnTo>
                    <a:pt x="2043" y="1624"/>
                  </a:lnTo>
                  <a:lnTo>
                    <a:pt x="2039" y="1636"/>
                  </a:lnTo>
                  <a:lnTo>
                    <a:pt x="2036" y="1649"/>
                  </a:lnTo>
                  <a:lnTo>
                    <a:pt x="2035" y="1663"/>
                  </a:lnTo>
                  <a:lnTo>
                    <a:pt x="2035" y="1679"/>
                  </a:lnTo>
                  <a:lnTo>
                    <a:pt x="2035" y="1694"/>
                  </a:lnTo>
                  <a:lnTo>
                    <a:pt x="2036" y="1708"/>
                  </a:lnTo>
                  <a:lnTo>
                    <a:pt x="2039" y="1721"/>
                  </a:lnTo>
                  <a:lnTo>
                    <a:pt x="2043" y="1734"/>
                  </a:lnTo>
                  <a:lnTo>
                    <a:pt x="2047" y="1745"/>
                  </a:lnTo>
                  <a:lnTo>
                    <a:pt x="2053" y="1756"/>
                  </a:lnTo>
                  <a:lnTo>
                    <a:pt x="2060" y="1768"/>
                  </a:lnTo>
                  <a:lnTo>
                    <a:pt x="2063" y="1772"/>
                  </a:lnTo>
                  <a:lnTo>
                    <a:pt x="2067" y="1778"/>
                  </a:lnTo>
                  <a:lnTo>
                    <a:pt x="2076" y="1786"/>
                  </a:lnTo>
                  <a:lnTo>
                    <a:pt x="2080" y="1789"/>
                  </a:lnTo>
                  <a:lnTo>
                    <a:pt x="2086" y="1793"/>
                  </a:lnTo>
                  <a:lnTo>
                    <a:pt x="2090" y="1796"/>
                  </a:lnTo>
                  <a:lnTo>
                    <a:pt x="2095" y="1800"/>
                  </a:lnTo>
                  <a:lnTo>
                    <a:pt x="2101" y="1803"/>
                  </a:lnTo>
                  <a:lnTo>
                    <a:pt x="2107" y="1805"/>
                  </a:lnTo>
                  <a:lnTo>
                    <a:pt x="2118" y="1809"/>
                  </a:lnTo>
                  <a:lnTo>
                    <a:pt x="2131" y="1813"/>
                  </a:lnTo>
                  <a:lnTo>
                    <a:pt x="2143" y="1814"/>
                  </a:lnTo>
                  <a:lnTo>
                    <a:pt x="2158" y="1814"/>
                  </a:lnTo>
                  <a:close/>
                  <a:moveTo>
                    <a:pt x="2665" y="1316"/>
                  </a:moveTo>
                  <a:lnTo>
                    <a:pt x="2655" y="1316"/>
                  </a:lnTo>
                  <a:lnTo>
                    <a:pt x="2644" y="1313"/>
                  </a:lnTo>
                  <a:lnTo>
                    <a:pt x="2634" y="1311"/>
                  </a:lnTo>
                  <a:lnTo>
                    <a:pt x="2624" y="1307"/>
                  </a:lnTo>
                  <a:lnTo>
                    <a:pt x="2614" y="1303"/>
                  </a:lnTo>
                  <a:lnTo>
                    <a:pt x="2606" y="1299"/>
                  </a:lnTo>
                  <a:lnTo>
                    <a:pt x="2597" y="1293"/>
                  </a:lnTo>
                  <a:lnTo>
                    <a:pt x="2589" y="1286"/>
                  </a:lnTo>
                  <a:lnTo>
                    <a:pt x="2582" y="1277"/>
                  </a:lnTo>
                  <a:lnTo>
                    <a:pt x="2575" y="1269"/>
                  </a:lnTo>
                  <a:lnTo>
                    <a:pt x="2569" y="1260"/>
                  </a:lnTo>
                  <a:lnTo>
                    <a:pt x="2565" y="1251"/>
                  </a:lnTo>
                  <a:lnTo>
                    <a:pt x="2562" y="1241"/>
                  </a:lnTo>
                  <a:lnTo>
                    <a:pt x="2559" y="1231"/>
                  </a:lnTo>
                  <a:lnTo>
                    <a:pt x="2556" y="1219"/>
                  </a:lnTo>
                  <a:lnTo>
                    <a:pt x="2556" y="1207"/>
                  </a:lnTo>
                  <a:lnTo>
                    <a:pt x="2556" y="1195"/>
                  </a:lnTo>
                  <a:lnTo>
                    <a:pt x="2559" y="1184"/>
                  </a:lnTo>
                  <a:lnTo>
                    <a:pt x="2562" y="1174"/>
                  </a:lnTo>
                  <a:lnTo>
                    <a:pt x="2565" y="1164"/>
                  </a:lnTo>
                  <a:lnTo>
                    <a:pt x="2569" y="1154"/>
                  </a:lnTo>
                  <a:lnTo>
                    <a:pt x="2575" y="1146"/>
                  </a:lnTo>
                  <a:lnTo>
                    <a:pt x="2582" y="1137"/>
                  </a:lnTo>
                  <a:lnTo>
                    <a:pt x="2589" y="1130"/>
                  </a:lnTo>
                  <a:lnTo>
                    <a:pt x="2597" y="1123"/>
                  </a:lnTo>
                  <a:lnTo>
                    <a:pt x="2606" y="1118"/>
                  </a:lnTo>
                  <a:lnTo>
                    <a:pt x="2614" y="1112"/>
                  </a:lnTo>
                  <a:lnTo>
                    <a:pt x="2624" y="1108"/>
                  </a:lnTo>
                  <a:lnTo>
                    <a:pt x="2628" y="1106"/>
                  </a:lnTo>
                  <a:lnTo>
                    <a:pt x="2634" y="1105"/>
                  </a:lnTo>
                  <a:lnTo>
                    <a:pt x="2644" y="1102"/>
                  </a:lnTo>
                  <a:lnTo>
                    <a:pt x="2655" y="1101"/>
                  </a:lnTo>
                  <a:lnTo>
                    <a:pt x="2665" y="1101"/>
                  </a:lnTo>
                  <a:lnTo>
                    <a:pt x="2677" y="1101"/>
                  </a:lnTo>
                  <a:lnTo>
                    <a:pt x="2688" y="1102"/>
                  </a:lnTo>
                  <a:lnTo>
                    <a:pt x="2698" y="1105"/>
                  </a:lnTo>
                  <a:lnTo>
                    <a:pt x="2708" y="1108"/>
                  </a:lnTo>
                  <a:lnTo>
                    <a:pt x="2716" y="1112"/>
                  </a:lnTo>
                  <a:lnTo>
                    <a:pt x="2726" y="1118"/>
                  </a:lnTo>
                  <a:lnTo>
                    <a:pt x="2734" y="1123"/>
                  </a:lnTo>
                  <a:lnTo>
                    <a:pt x="2742" y="1130"/>
                  </a:lnTo>
                  <a:lnTo>
                    <a:pt x="2749" y="1137"/>
                  </a:lnTo>
                  <a:lnTo>
                    <a:pt x="2756" y="1146"/>
                  </a:lnTo>
                  <a:lnTo>
                    <a:pt x="2759" y="1150"/>
                  </a:lnTo>
                  <a:lnTo>
                    <a:pt x="2761" y="1154"/>
                  </a:lnTo>
                  <a:lnTo>
                    <a:pt x="2766" y="1164"/>
                  </a:lnTo>
                  <a:lnTo>
                    <a:pt x="2768" y="1174"/>
                  </a:lnTo>
                  <a:lnTo>
                    <a:pt x="2771" y="1184"/>
                  </a:lnTo>
                  <a:lnTo>
                    <a:pt x="2773" y="1195"/>
                  </a:lnTo>
                  <a:lnTo>
                    <a:pt x="2774" y="1207"/>
                  </a:lnTo>
                  <a:lnTo>
                    <a:pt x="2773" y="1219"/>
                  </a:lnTo>
                  <a:lnTo>
                    <a:pt x="2771" y="1231"/>
                  </a:lnTo>
                  <a:lnTo>
                    <a:pt x="2768" y="1241"/>
                  </a:lnTo>
                  <a:lnTo>
                    <a:pt x="2766" y="1251"/>
                  </a:lnTo>
                  <a:lnTo>
                    <a:pt x="2761" y="1260"/>
                  </a:lnTo>
                  <a:lnTo>
                    <a:pt x="2756" y="1269"/>
                  </a:lnTo>
                  <a:lnTo>
                    <a:pt x="2749" y="1277"/>
                  </a:lnTo>
                  <a:lnTo>
                    <a:pt x="2746" y="1282"/>
                  </a:lnTo>
                  <a:lnTo>
                    <a:pt x="2742" y="1286"/>
                  </a:lnTo>
                  <a:lnTo>
                    <a:pt x="2734" y="1293"/>
                  </a:lnTo>
                  <a:lnTo>
                    <a:pt x="2726" y="1299"/>
                  </a:lnTo>
                  <a:lnTo>
                    <a:pt x="2716" y="1303"/>
                  </a:lnTo>
                  <a:lnTo>
                    <a:pt x="2708" y="1307"/>
                  </a:lnTo>
                  <a:lnTo>
                    <a:pt x="2702" y="1310"/>
                  </a:lnTo>
                  <a:lnTo>
                    <a:pt x="2698" y="1311"/>
                  </a:lnTo>
                  <a:lnTo>
                    <a:pt x="2688" y="1313"/>
                  </a:lnTo>
                  <a:lnTo>
                    <a:pt x="2677" y="1316"/>
                  </a:lnTo>
                  <a:lnTo>
                    <a:pt x="2665" y="1316"/>
                  </a:lnTo>
                  <a:close/>
                  <a:moveTo>
                    <a:pt x="2579" y="1949"/>
                  </a:moveTo>
                  <a:lnTo>
                    <a:pt x="2579" y="1406"/>
                  </a:lnTo>
                  <a:lnTo>
                    <a:pt x="2751" y="1406"/>
                  </a:lnTo>
                  <a:lnTo>
                    <a:pt x="2751" y="1949"/>
                  </a:lnTo>
                  <a:lnTo>
                    <a:pt x="2579" y="1949"/>
                  </a:lnTo>
                  <a:close/>
                  <a:moveTo>
                    <a:pt x="2894" y="1949"/>
                  </a:moveTo>
                  <a:lnTo>
                    <a:pt x="2894" y="1029"/>
                  </a:lnTo>
                  <a:lnTo>
                    <a:pt x="3065" y="1029"/>
                  </a:lnTo>
                  <a:lnTo>
                    <a:pt x="3065" y="1491"/>
                  </a:lnTo>
                  <a:lnTo>
                    <a:pt x="3072" y="1479"/>
                  </a:lnTo>
                  <a:lnTo>
                    <a:pt x="3079" y="1470"/>
                  </a:lnTo>
                  <a:lnTo>
                    <a:pt x="3087" y="1460"/>
                  </a:lnTo>
                  <a:lnTo>
                    <a:pt x="3095" y="1450"/>
                  </a:lnTo>
                  <a:lnTo>
                    <a:pt x="3099" y="1446"/>
                  </a:lnTo>
                  <a:lnTo>
                    <a:pt x="3104" y="1441"/>
                  </a:lnTo>
                  <a:lnTo>
                    <a:pt x="3113" y="1433"/>
                  </a:lnTo>
                  <a:lnTo>
                    <a:pt x="3123" y="1426"/>
                  </a:lnTo>
                  <a:lnTo>
                    <a:pt x="3135" y="1420"/>
                  </a:lnTo>
                  <a:lnTo>
                    <a:pt x="3145" y="1414"/>
                  </a:lnTo>
                  <a:lnTo>
                    <a:pt x="3156" y="1409"/>
                  </a:lnTo>
                  <a:lnTo>
                    <a:pt x="3169" y="1405"/>
                  </a:lnTo>
                  <a:lnTo>
                    <a:pt x="3181" y="1400"/>
                  </a:lnTo>
                  <a:lnTo>
                    <a:pt x="3193" y="1399"/>
                  </a:lnTo>
                  <a:lnTo>
                    <a:pt x="3207" y="1396"/>
                  </a:lnTo>
                  <a:lnTo>
                    <a:pt x="3219" y="1395"/>
                  </a:lnTo>
                  <a:lnTo>
                    <a:pt x="3234" y="1395"/>
                  </a:lnTo>
                  <a:lnTo>
                    <a:pt x="3256" y="1396"/>
                  </a:lnTo>
                  <a:lnTo>
                    <a:pt x="3266" y="1398"/>
                  </a:lnTo>
                  <a:lnTo>
                    <a:pt x="3277" y="1399"/>
                  </a:lnTo>
                  <a:lnTo>
                    <a:pt x="3287" y="1402"/>
                  </a:lnTo>
                  <a:lnTo>
                    <a:pt x="3297" y="1403"/>
                  </a:lnTo>
                  <a:lnTo>
                    <a:pt x="3316" y="1410"/>
                  </a:lnTo>
                  <a:lnTo>
                    <a:pt x="3324" y="1414"/>
                  </a:lnTo>
                  <a:lnTo>
                    <a:pt x="3334" y="1419"/>
                  </a:lnTo>
                  <a:lnTo>
                    <a:pt x="3342" y="1424"/>
                  </a:lnTo>
                  <a:lnTo>
                    <a:pt x="3350" y="1430"/>
                  </a:lnTo>
                  <a:lnTo>
                    <a:pt x="3358" y="1436"/>
                  </a:lnTo>
                  <a:lnTo>
                    <a:pt x="3365" y="1443"/>
                  </a:lnTo>
                  <a:lnTo>
                    <a:pt x="3381" y="1457"/>
                  </a:lnTo>
                  <a:lnTo>
                    <a:pt x="3388" y="1465"/>
                  </a:lnTo>
                  <a:lnTo>
                    <a:pt x="3393" y="1474"/>
                  </a:lnTo>
                  <a:lnTo>
                    <a:pt x="3399" y="1482"/>
                  </a:lnTo>
                  <a:lnTo>
                    <a:pt x="3405" y="1492"/>
                  </a:lnTo>
                  <a:lnTo>
                    <a:pt x="3415" y="1512"/>
                  </a:lnTo>
                  <a:lnTo>
                    <a:pt x="3423" y="1533"/>
                  </a:lnTo>
                  <a:lnTo>
                    <a:pt x="3426" y="1544"/>
                  </a:lnTo>
                  <a:lnTo>
                    <a:pt x="3429" y="1556"/>
                  </a:lnTo>
                  <a:lnTo>
                    <a:pt x="3432" y="1569"/>
                  </a:lnTo>
                  <a:lnTo>
                    <a:pt x="3433" y="1581"/>
                  </a:lnTo>
                  <a:lnTo>
                    <a:pt x="3436" y="1594"/>
                  </a:lnTo>
                  <a:lnTo>
                    <a:pt x="3436" y="1607"/>
                  </a:lnTo>
                  <a:lnTo>
                    <a:pt x="3437" y="1635"/>
                  </a:lnTo>
                  <a:lnTo>
                    <a:pt x="3437" y="1949"/>
                  </a:lnTo>
                  <a:lnTo>
                    <a:pt x="3266" y="1949"/>
                  </a:lnTo>
                  <a:lnTo>
                    <a:pt x="3266" y="1646"/>
                  </a:lnTo>
                  <a:lnTo>
                    <a:pt x="3266" y="1635"/>
                  </a:lnTo>
                  <a:lnTo>
                    <a:pt x="3265" y="1625"/>
                  </a:lnTo>
                  <a:lnTo>
                    <a:pt x="3263" y="1615"/>
                  </a:lnTo>
                  <a:lnTo>
                    <a:pt x="3260" y="1607"/>
                  </a:lnTo>
                  <a:lnTo>
                    <a:pt x="3258" y="1598"/>
                  </a:lnTo>
                  <a:lnTo>
                    <a:pt x="3253" y="1590"/>
                  </a:lnTo>
                  <a:lnTo>
                    <a:pt x="3249" y="1583"/>
                  </a:lnTo>
                  <a:lnTo>
                    <a:pt x="3243" y="1576"/>
                  </a:lnTo>
                  <a:lnTo>
                    <a:pt x="3238" y="1570"/>
                  </a:lnTo>
                  <a:lnTo>
                    <a:pt x="3231" y="1566"/>
                  </a:lnTo>
                  <a:lnTo>
                    <a:pt x="3224" y="1561"/>
                  </a:lnTo>
                  <a:lnTo>
                    <a:pt x="3215" y="1557"/>
                  </a:lnTo>
                  <a:lnTo>
                    <a:pt x="3207" y="1554"/>
                  </a:lnTo>
                  <a:lnTo>
                    <a:pt x="3197" y="1553"/>
                  </a:lnTo>
                  <a:lnTo>
                    <a:pt x="3187" y="1552"/>
                  </a:lnTo>
                  <a:lnTo>
                    <a:pt x="3176" y="1552"/>
                  </a:lnTo>
                  <a:lnTo>
                    <a:pt x="3163" y="1552"/>
                  </a:lnTo>
                  <a:lnTo>
                    <a:pt x="3150" y="1553"/>
                  </a:lnTo>
                  <a:lnTo>
                    <a:pt x="3139" y="1556"/>
                  </a:lnTo>
                  <a:lnTo>
                    <a:pt x="3129" y="1559"/>
                  </a:lnTo>
                  <a:lnTo>
                    <a:pt x="3119" y="1561"/>
                  </a:lnTo>
                  <a:lnTo>
                    <a:pt x="3111" y="1567"/>
                  </a:lnTo>
                  <a:lnTo>
                    <a:pt x="3102" y="1573"/>
                  </a:lnTo>
                  <a:lnTo>
                    <a:pt x="3095" y="1578"/>
                  </a:lnTo>
                  <a:lnTo>
                    <a:pt x="3091" y="1583"/>
                  </a:lnTo>
                  <a:lnTo>
                    <a:pt x="3088" y="1585"/>
                  </a:lnTo>
                  <a:lnTo>
                    <a:pt x="3082" y="1594"/>
                  </a:lnTo>
                  <a:lnTo>
                    <a:pt x="3077" y="1602"/>
                  </a:lnTo>
                  <a:lnTo>
                    <a:pt x="3072" y="1612"/>
                  </a:lnTo>
                  <a:lnTo>
                    <a:pt x="3070" y="1622"/>
                  </a:lnTo>
                  <a:lnTo>
                    <a:pt x="3068" y="1634"/>
                  </a:lnTo>
                  <a:lnTo>
                    <a:pt x="3067" y="1646"/>
                  </a:lnTo>
                  <a:lnTo>
                    <a:pt x="3065" y="1658"/>
                  </a:lnTo>
                  <a:lnTo>
                    <a:pt x="3065" y="1949"/>
                  </a:lnTo>
                  <a:lnTo>
                    <a:pt x="2894" y="1949"/>
                  </a:lnTo>
                  <a:close/>
                  <a:moveTo>
                    <a:pt x="3663" y="1316"/>
                  </a:moveTo>
                  <a:lnTo>
                    <a:pt x="3652" y="1316"/>
                  </a:lnTo>
                  <a:lnTo>
                    <a:pt x="3641" y="1313"/>
                  </a:lnTo>
                  <a:lnTo>
                    <a:pt x="3631" y="1311"/>
                  </a:lnTo>
                  <a:lnTo>
                    <a:pt x="3621" y="1307"/>
                  </a:lnTo>
                  <a:lnTo>
                    <a:pt x="3613" y="1303"/>
                  </a:lnTo>
                  <a:lnTo>
                    <a:pt x="3603" y="1299"/>
                  </a:lnTo>
                  <a:lnTo>
                    <a:pt x="3594" y="1293"/>
                  </a:lnTo>
                  <a:lnTo>
                    <a:pt x="3587" y="1286"/>
                  </a:lnTo>
                  <a:lnTo>
                    <a:pt x="3579" y="1277"/>
                  </a:lnTo>
                  <a:lnTo>
                    <a:pt x="3573" y="1269"/>
                  </a:lnTo>
                  <a:lnTo>
                    <a:pt x="3567" y="1260"/>
                  </a:lnTo>
                  <a:lnTo>
                    <a:pt x="3563" y="1251"/>
                  </a:lnTo>
                  <a:lnTo>
                    <a:pt x="3559" y="1241"/>
                  </a:lnTo>
                  <a:lnTo>
                    <a:pt x="3556" y="1231"/>
                  </a:lnTo>
                  <a:lnTo>
                    <a:pt x="3555" y="1219"/>
                  </a:lnTo>
                  <a:lnTo>
                    <a:pt x="3553" y="1207"/>
                  </a:lnTo>
                  <a:lnTo>
                    <a:pt x="3555" y="1195"/>
                  </a:lnTo>
                  <a:lnTo>
                    <a:pt x="3556" y="1184"/>
                  </a:lnTo>
                  <a:lnTo>
                    <a:pt x="3559" y="1174"/>
                  </a:lnTo>
                  <a:lnTo>
                    <a:pt x="3563" y="1164"/>
                  </a:lnTo>
                  <a:lnTo>
                    <a:pt x="3567" y="1154"/>
                  </a:lnTo>
                  <a:lnTo>
                    <a:pt x="3573" y="1146"/>
                  </a:lnTo>
                  <a:lnTo>
                    <a:pt x="3579" y="1137"/>
                  </a:lnTo>
                  <a:lnTo>
                    <a:pt x="3587" y="1130"/>
                  </a:lnTo>
                  <a:lnTo>
                    <a:pt x="3594" y="1123"/>
                  </a:lnTo>
                  <a:lnTo>
                    <a:pt x="3603" y="1118"/>
                  </a:lnTo>
                  <a:lnTo>
                    <a:pt x="3613" y="1112"/>
                  </a:lnTo>
                  <a:lnTo>
                    <a:pt x="3621" y="1108"/>
                  </a:lnTo>
                  <a:lnTo>
                    <a:pt x="3627" y="1106"/>
                  </a:lnTo>
                  <a:lnTo>
                    <a:pt x="3631" y="1105"/>
                  </a:lnTo>
                  <a:lnTo>
                    <a:pt x="3641" y="1102"/>
                  </a:lnTo>
                  <a:lnTo>
                    <a:pt x="3652" y="1101"/>
                  </a:lnTo>
                  <a:lnTo>
                    <a:pt x="3663" y="1101"/>
                  </a:lnTo>
                  <a:lnTo>
                    <a:pt x="3675" y="1101"/>
                  </a:lnTo>
                  <a:lnTo>
                    <a:pt x="3685" y="1102"/>
                  </a:lnTo>
                  <a:lnTo>
                    <a:pt x="3695" y="1105"/>
                  </a:lnTo>
                  <a:lnTo>
                    <a:pt x="3704" y="1108"/>
                  </a:lnTo>
                  <a:lnTo>
                    <a:pt x="3714" y="1112"/>
                  </a:lnTo>
                  <a:lnTo>
                    <a:pt x="3723" y="1118"/>
                  </a:lnTo>
                  <a:lnTo>
                    <a:pt x="3731" y="1123"/>
                  </a:lnTo>
                  <a:lnTo>
                    <a:pt x="3740" y="1130"/>
                  </a:lnTo>
                  <a:lnTo>
                    <a:pt x="3747" y="1137"/>
                  </a:lnTo>
                  <a:lnTo>
                    <a:pt x="3752" y="1146"/>
                  </a:lnTo>
                  <a:lnTo>
                    <a:pt x="3755" y="1150"/>
                  </a:lnTo>
                  <a:lnTo>
                    <a:pt x="3758" y="1154"/>
                  </a:lnTo>
                  <a:lnTo>
                    <a:pt x="3762" y="1164"/>
                  </a:lnTo>
                  <a:lnTo>
                    <a:pt x="3767" y="1174"/>
                  </a:lnTo>
                  <a:lnTo>
                    <a:pt x="3769" y="1184"/>
                  </a:lnTo>
                  <a:lnTo>
                    <a:pt x="3771" y="1195"/>
                  </a:lnTo>
                  <a:lnTo>
                    <a:pt x="3771" y="1207"/>
                  </a:lnTo>
                  <a:lnTo>
                    <a:pt x="3771" y="1219"/>
                  </a:lnTo>
                  <a:lnTo>
                    <a:pt x="3769" y="1231"/>
                  </a:lnTo>
                  <a:lnTo>
                    <a:pt x="3767" y="1241"/>
                  </a:lnTo>
                  <a:lnTo>
                    <a:pt x="3762" y="1251"/>
                  </a:lnTo>
                  <a:lnTo>
                    <a:pt x="3758" y="1260"/>
                  </a:lnTo>
                  <a:lnTo>
                    <a:pt x="3752" y="1269"/>
                  </a:lnTo>
                  <a:lnTo>
                    <a:pt x="3747" y="1277"/>
                  </a:lnTo>
                  <a:lnTo>
                    <a:pt x="3743" y="1282"/>
                  </a:lnTo>
                  <a:lnTo>
                    <a:pt x="3740" y="1286"/>
                  </a:lnTo>
                  <a:lnTo>
                    <a:pt x="3731" y="1293"/>
                  </a:lnTo>
                  <a:lnTo>
                    <a:pt x="3723" y="1299"/>
                  </a:lnTo>
                  <a:lnTo>
                    <a:pt x="3714" y="1303"/>
                  </a:lnTo>
                  <a:lnTo>
                    <a:pt x="3704" y="1307"/>
                  </a:lnTo>
                  <a:lnTo>
                    <a:pt x="3700" y="1310"/>
                  </a:lnTo>
                  <a:lnTo>
                    <a:pt x="3695" y="1311"/>
                  </a:lnTo>
                  <a:lnTo>
                    <a:pt x="3685" y="1313"/>
                  </a:lnTo>
                  <a:lnTo>
                    <a:pt x="3675" y="1316"/>
                  </a:lnTo>
                  <a:lnTo>
                    <a:pt x="3663" y="1316"/>
                  </a:lnTo>
                  <a:close/>
                  <a:moveTo>
                    <a:pt x="3577" y="1949"/>
                  </a:moveTo>
                  <a:lnTo>
                    <a:pt x="3577" y="1406"/>
                  </a:lnTo>
                  <a:lnTo>
                    <a:pt x="3748" y="1406"/>
                  </a:lnTo>
                  <a:lnTo>
                    <a:pt x="3748" y="1949"/>
                  </a:lnTo>
                  <a:lnTo>
                    <a:pt x="3577" y="1949"/>
                  </a:lnTo>
                  <a:close/>
                  <a:moveTo>
                    <a:pt x="3891" y="1949"/>
                  </a:moveTo>
                  <a:lnTo>
                    <a:pt x="3891" y="1406"/>
                  </a:lnTo>
                  <a:lnTo>
                    <a:pt x="4064" y="1406"/>
                  </a:lnTo>
                  <a:lnTo>
                    <a:pt x="4059" y="1495"/>
                  </a:lnTo>
                  <a:lnTo>
                    <a:pt x="4066" y="1484"/>
                  </a:lnTo>
                  <a:lnTo>
                    <a:pt x="4073" y="1472"/>
                  </a:lnTo>
                  <a:lnTo>
                    <a:pt x="4081" y="1463"/>
                  </a:lnTo>
                  <a:lnTo>
                    <a:pt x="4089" y="1453"/>
                  </a:lnTo>
                  <a:lnTo>
                    <a:pt x="4099" y="1443"/>
                  </a:lnTo>
                  <a:lnTo>
                    <a:pt x="4109" y="1434"/>
                  </a:lnTo>
                  <a:lnTo>
                    <a:pt x="4119" y="1427"/>
                  </a:lnTo>
                  <a:lnTo>
                    <a:pt x="4130" y="1420"/>
                  </a:lnTo>
                  <a:lnTo>
                    <a:pt x="4141" y="1414"/>
                  </a:lnTo>
                  <a:lnTo>
                    <a:pt x="4153" y="1409"/>
                  </a:lnTo>
                  <a:lnTo>
                    <a:pt x="4165" y="1405"/>
                  </a:lnTo>
                  <a:lnTo>
                    <a:pt x="4178" y="1402"/>
                  </a:lnTo>
                  <a:lnTo>
                    <a:pt x="4191" y="1399"/>
                  </a:lnTo>
                  <a:lnTo>
                    <a:pt x="4204" y="1396"/>
                  </a:lnTo>
                  <a:lnTo>
                    <a:pt x="4218" y="1395"/>
                  </a:lnTo>
                  <a:lnTo>
                    <a:pt x="4232" y="1395"/>
                  </a:lnTo>
                  <a:lnTo>
                    <a:pt x="4253" y="1396"/>
                  </a:lnTo>
                  <a:lnTo>
                    <a:pt x="4264" y="1398"/>
                  </a:lnTo>
                  <a:lnTo>
                    <a:pt x="4274" y="1399"/>
                  </a:lnTo>
                  <a:lnTo>
                    <a:pt x="4284" y="1402"/>
                  </a:lnTo>
                  <a:lnTo>
                    <a:pt x="4294" y="1403"/>
                  </a:lnTo>
                  <a:lnTo>
                    <a:pt x="4314" y="1410"/>
                  </a:lnTo>
                  <a:lnTo>
                    <a:pt x="4322" y="1414"/>
                  </a:lnTo>
                  <a:lnTo>
                    <a:pt x="4331" y="1419"/>
                  </a:lnTo>
                  <a:lnTo>
                    <a:pt x="4339" y="1424"/>
                  </a:lnTo>
                  <a:lnTo>
                    <a:pt x="4348" y="1430"/>
                  </a:lnTo>
                  <a:lnTo>
                    <a:pt x="4356" y="1436"/>
                  </a:lnTo>
                  <a:lnTo>
                    <a:pt x="4363" y="1443"/>
                  </a:lnTo>
                  <a:lnTo>
                    <a:pt x="4377" y="1457"/>
                  </a:lnTo>
                  <a:lnTo>
                    <a:pt x="4385" y="1465"/>
                  </a:lnTo>
                  <a:lnTo>
                    <a:pt x="4392" y="1474"/>
                  </a:lnTo>
                  <a:lnTo>
                    <a:pt x="4397" y="1482"/>
                  </a:lnTo>
                  <a:lnTo>
                    <a:pt x="4403" y="1492"/>
                  </a:lnTo>
                  <a:lnTo>
                    <a:pt x="4411" y="1512"/>
                  </a:lnTo>
                  <a:lnTo>
                    <a:pt x="4420" y="1533"/>
                  </a:lnTo>
                  <a:lnTo>
                    <a:pt x="4424" y="1544"/>
                  </a:lnTo>
                  <a:lnTo>
                    <a:pt x="4427" y="1556"/>
                  </a:lnTo>
                  <a:lnTo>
                    <a:pt x="4428" y="1569"/>
                  </a:lnTo>
                  <a:lnTo>
                    <a:pt x="4431" y="1581"/>
                  </a:lnTo>
                  <a:lnTo>
                    <a:pt x="4433" y="1594"/>
                  </a:lnTo>
                  <a:lnTo>
                    <a:pt x="4434" y="1607"/>
                  </a:lnTo>
                  <a:lnTo>
                    <a:pt x="4435" y="1635"/>
                  </a:lnTo>
                  <a:lnTo>
                    <a:pt x="4435" y="1949"/>
                  </a:lnTo>
                  <a:lnTo>
                    <a:pt x="4263" y="1949"/>
                  </a:lnTo>
                  <a:lnTo>
                    <a:pt x="4263" y="1646"/>
                  </a:lnTo>
                  <a:lnTo>
                    <a:pt x="4263" y="1635"/>
                  </a:lnTo>
                  <a:lnTo>
                    <a:pt x="4262" y="1625"/>
                  </a:lnTo>
                  <a:lnTo>
                    <a:pt x="4260" y="1615"/>
                  </a:lnTo>
                  <a:lnTo>
                    <a:pt x="4257" y="1607"/>
                  </a:lnTo>
                  <a:lnTo>
                    <a:pt x="4254" y="1598"/>
                  </a:lnTo>
                  <a:lnTo>
                    <a:pt x="4250" y="1590"/>
                  </a:lnTo>
                  <a:lnTo>
                    <a:pt x="4246" y="1583"/>
                  </a:lnTo>
                  <a:lnTo>
                    <a:pt x="4242" y="1576"/>
                  </a:lnTo>
                  <a:lnTo>
                    <a:pt x="4235" y="1570"/>
                  </a:lnTo>
                  <a:lnTo>
                    <a:pt x="4229" y="1566"/>
                  </a:lnTo>
                  <a:lnTo>
                    <a:pt x="4221" y="1561"/>
                  </a:lnTo>
                  <a:lnTo>
                    <a:pt x="4213" y="1557"/>
                  </a:lnTo>
                  <a:lnTo>
                    <a:pt x="4204" y="1554"/>
                  </a:lnTo>
                  <a:lnTo>
                    <a:pt x="4194" y="1553"/>
                  </a:lnTo>
                  <a:lnTo>
                    <a:pt x="4184" y="1552"/>
                  </a:lnTo>
                  <a:lnTo>
                    <a:pt x="4172" y="1552"/>
                  </a:lnTo>
                  <a:lnTo>
                    <a:pt x="4160" y="1552"/>
                  </a:lnTo>
                  <a:lnTo>
                    <a:pt x="4148" y="1553"/>
                  </a:lnTo>
                  <a:lnTo>
                    <a:pt x="4137" y="1556"/>
                  </a:lnTo>
                  <a:lnTo>
                    <a:pt x="4127" y="1559"/>
                  </a:lnTo>
                  <a:lnTo>
                    <a:pt x="4117" y="1561"/>
                  </a:lnTo>
                  <a:lnTo>
                    <a:pt x="4107" y="1567"/>
                  </a:lnTo>
                  <a:lnTo>
                    <a:pt x="4100" y="1573"/>
                  </a:lnTo>
                  <a:lnTo>
                    <a:pt x="4092" y="1578"/>
                  </a:lnTo>
                  <a:lnTo>
                    <a:pt x="4089" y="1583"/>
                  </a:lnTo>
                  <a:lnTo>
                    <a:pt x="4085" y="1585"/>
                  </a:lnTo>
                  <a:lnTo>
                    <a:pt x="4079" y="1594"/>
                  </a:lnTo>
                  <a:lnTo>
                    <a:pt x="4075" y="1602"/>
                  </a:lnTo>
                  <a:lnTo>
                    <a:pt x="4071" y="1612"/>
                  </a:lnTo>
                  <a:lnTo>
                    <a:pt x="4068" y="1622"/>
                  </a:lnTo>
                  <a:lnTo>
                    <a:pt x="4065" y="1634"/>
                  </a:lnTo>
                  <a:lnTo>
                    <a:pt x="4064" y="1646"/>
                  </a:lnTo>
                  <a:lnTo>
                    <a:pt x="4064" y="1658"/>
                  </a:lnTo>
                  <a:lnTo>
                    <a:pt x="4064" y="1949"/>
                  </a:lnTo>
                  <a:lnTo>
                    <a:pt x="3891" y="1949"/>
                  </a:lnTo>
                  <a:close/>
                  <a:moveTo>
                    <a:pt x="542" y="866"/>
                  </a:moveTo>
                  <a:lnTo>
                    <a:pt x="542" y="157"/>
                  </a:lnTo>
                  <a:lnTo>
                    <a:pt x="294" y="157"/>
                  </a:lnTo>
                  <a:lnTo>
                    <a:pt x="294" y="0"/>
                  </a:lnTo>
                  <a:lnTo>
                    <a:pt x="967" y="0"/>
                  </a:lnTo>
                  <a:lnTo>
                    <a:pt x="967" y="157"/>
                  </a:lnTo>
                  <a:lnTo>
                    <a:pt x="720" y="157"/>
                  </a:lnTo>
                  <a:lnTo>
                    <a:pt x="720" y="866"/>
                  </a:lnTo>
                  <a:lnTo>
                    <a:pt x="542" y="866"/>
                  </a:lnTo>
                  <a:close/>
                  <a:moveTo>
                    <a:pt x="1097" y="647"/>
                  </a:moveTo>
                  <a:lnTo>
                    <a:pt x="1100" y="657"/>
                  </a:lnTo>
                  <a:lnTo>
                    <a:pt x="1103" y="663"/>
                  </a:lnTo>
                  <a:lnTo>
                    <a:pt x="1104" y="667"/>
                  </a:lnTo>
                  <a:lnTo>
                    <a:pt x="1110" y="675"/>
                  </a:lnTo>
                  <a:lnTo>
                    <a:pt x="1114" y="684"/>
                  </a:lnTo>
                  <a:lnTo>
                    <a:pt x="1121" y="692"/>
                  </a:lnTo>
                  <a:lnTo>
                    <a:pt x="1128" y="699"/>
                  </a:lnTo>
                  <a:lnTo>
                    <a:pt x="1135" y="706"/>
                  </a:lnTo>
                  <a:lnTo>
                    <a:pt x="1144" y="712"/>
                  </a:lnTo>
                  <a:lnTo>
                    <a:pt x="1152" y="718"/>
                  </a:lnTo>
                  <a:lnTo>
                    <a:pt x="1162" y="722"/>
                  </a:lnTo>
                  <a:lnTo>
                    <a:pt x="1174" y="726"/>
                  </a:lnTo>
                  <a:lnTo>
                    <a:pt x="1185" y="729"/>
                  </a:lnTo>
                  <a:lnTo>
                    <a:pt x="1196" y="732"/>
                  </a:lnTo>
                  <a:lnTo>
                    <a:pt x="1209" y="733"/>
                  </a:lnTo>
                  <a:lnTo>
                    <a:pt x="1223" y="735"/>
                  </a:lnTo>
                  <a:lnTo>
                    <a:pt x="1237" y="735"/>
                  </a:lnTo>
                  <a:lnTo>
                    <a:pt x="1248" y="735"/>
                  </a:lnTo>
                  <a:lnTo>
                    <a:pt x="1260" y="733"/>
                  </a:lnTo>
                  <a:lnTo>
                    <a:pt x="1281" y="730"/>
                  </a:lnTo>
                  <a:lnTo>
                    <a:pt x="1291" y="729"/>
                  </a:lnTo>
                  <a:lnTo>
                    <a:pt x="1301" y="726"/>
                  </a:lnTo>
                  <a:lnTo>
                    <a:pt x="1319" y="721"/>
                  </a:lnTo>
                  <a:lnTo>
                    <a:pt x="1335" y="713"/>
                  </a:lnTo>
                  <a:lnTo>
                    <a:pt x="1349" y="706"/>
                  </a:lnTo>
                  <a:lnTo>
                    <a:pt x="1363" y="699"/>
                  </a:lnTo>
                  <a:lnTo>
                    <a:pt x="1373" y="691"/>
                  </a:lnTo>
                  <a:lnTo>
                    <a:pt x="1472" y="797"/>
                  </a:lnTo>
                  <a:lnTo>
                    <a:pt x="1462" y="805"/>
                  </a:lnTo>
                  <a:lnTo>
                    <a:pt x="1451" y="814"/>
                  </a:lnTo>
                  <a:lnTo>
                    <a:pt x="1429" y="829"/>
                  </a:lnTo>
                  <a:lnTo>
                    <a:pt x="1417" y="836"/>
                  </a:lnTo>
                  <a:lnTo>
                    <a:pt x="1405" y="842"/>
                  </a:lnTo>
                  <a:lnTo>
                    <a:pt x="1379" y="855"/>
                  </a:lnTo>
                  <a:lnTo>
                    <a:pt x="1364" y="859"/>
                  </a:lnTo>
                  <a:lnTo>
                    <a:pt x="1349" y="865"/>
                  </a:lnTo>
                  <a:lnTo>
                    <a:pt x="1333" y="868"/>
                  </a:lnTo>
                  <a:lnTo>
                    <a:pt x="1316" y="872"/>
                  </a:lnTo>
                  <a:lnTo>
                    <a:pt x="1298" y="873"/>
                  </a:lnTo>
                  <a:lnTo>
                    <a:pt x="1280" y="876"/>
                  </a:lnTo>
                  <a:lnTo>
                    <a:pt x="1260" y="877"/>
                  </a:lnTo>
                  <a:lnTo>
                    <a:pt x="1240" y="877"/>
                  </a:lnTo>
                  <a:lnTo>
                    <a:pt x="1222" y="877"/>
                  </a:lnTo>
                  <a:lnTo>
                    <a:pt x="1203" y="876"/>
                  </a:lnTo>
                  <a:lnTo>
                    <a:pt x="1169" y="872"/>
                  </a:lnTo>
                  <a:lnTo>
                    <a:pt x="1154" y="869"/>
                  </a:lnTo>
                  <a:lnTo>
                    <a:pt x="1138" y="865"/>
                  </a:lnTo>
                  <a:lnTo>
                    <a:pt x="1123" y="860"/>
                  </a:lnTo>
                  <a:lnTo>
                    <a:pt x="1109" y="856"/>
                  </a:lnTo>
                  <a:lnTo>
                    <a:pt x="1094" y="851"/>
                  </a:lnTo>
                  <a:lnTo>
                    <a:pt x="1080" y="845"/>
                  </a:lnTo>
                  <a:lnTo>
                    <a:pt x="1066" y="839"/>
                  </a:lnTo>
                  <a:lnTo>
                    <a:pt x="1053" y="832"/>
                  </a:lnTo>
                  <a:lnTo>
                    <a:pt x="1042" y="824"/>
                  </a:lnTo>
                  <a:lnTo>
                    <a:pt x="1029" y="817"/>
                  </a:lnTo>
                  <a:lnTo>
                    <a:pt x="1018" y="807"/>
                  </a:lnTo>
                  <a:lnTo>
                    <a:pt x="1008" y="798"/>
                  </a:lnTo>
                  <a:lnTo>
                    <a:pt x="997" y="788"/>
                  </a:lnTo>
                  <a:lnTo>
                    <a:pt x="988" y="778"/>
                  </a:lnTo>
                  <a:lnTo>
                    <a:pt x="978" y="767"/>
                  </a:lnTo>
                  <a:lnTo>
                    <a:pt x="970" y="756"/>
                  </a:lnTo>
                  <a:lnTo>
                    <a:pt x="963" y="745"/>
                  </a:lnTo>
                  <a:lnTo>
                    <a:pt x="956" y="733"/>
                  </a:lnTo>
                  <a:lnTo>
                    <a:pt x="949" y="721"/>
                  </a:lnTo>
                  <a:lnTo>
                    <a:pt x="943" y="708"/>
                  </a:lnTo>
                  <a:lnTo>
                    <a:pt x="939" y="695"/>
                  </a:lnTo>
                  <a:lnTo>
                    <a:pt x="935" y="682"/>
                  </a:lnTo>
                  <a:lnTo>
                    <a:pt x="930" y="668"/>
                  </a:lnTo>
                  <a:lnTo>
                    <a:pt x="928" y="654"/>
                  </a:lnTo>
                  <a:lnTo>
                    <a:pt x="925" y="640"/>
                  </a:lnTo>
                  <a:lnTo>
                    <a:pt x="923" y="624"/>
                  </a:lnTo>
                  <a:lnTo>
                    <a:pt x="922" y="609"/>
                  </a:lnTo>
                  <a:lnTo>
                    <a:pt x="920" y="593"/>
                  </a:lnTo>
                  <a:lnTo>
                    <a:pt x="922" y="578"/>
                  </a:lnTo>
                  <a:lnTo>
                    <a:pt x="923" y="562"/>
                  </a:lnTo>
                  <a:lnTo>
                    <a:pt x="925" y="548"/>
                  </a:lnTo>
                  <a:lnTo>
                    <a:pt x="928" y="534"/>
                  </a:lnTo>
                  <a:lnTo>
                    <a:pt x="930" y="520"/>
                  </a:lnTo>
                  <a:lnTo>
                    <a:pt x="935" y="506"/>
                  </a:lnTo>
                  <a:lnTo>
                    <a:pt x="939" y="493"/>
                  </a:lnTo>
                  <a:lnTo>
                    <a:pt x="944" y="480"/>
                  </a:lnTo>
                  <a:lnTo>
                    <a:pt x="950" y="468"/>
                  </a:lnTo>
                  <a:lnTo>
                    <a:pt x="956" y="455"/>
                  </a:lnTo>
                  <a:lnTo>
                    <a:pt x="963" y="444"/>
                  </a:lnTo>
                  <a:lnTo>
                    <a:pt x="971" y="432"/>
                  </a:lnTo>
                  <a:lnTo>
                    <a:pt x="978" y="421"/>
                  </a:lnTo>
                  <a:lnTo>
                    <a:pt x="988" y="411"/>
                  </a:lnTo>
                  <a:lnTo>
                    <a:pt x="997" y="401"/>
                  </a:lnTo>
                  <a:lnTo>
                    <a:pt x="1008" y="391"/>
                  </a:lnTo>
                  <a:lnTo>
                    <a:pt x="1018" y="381"/>
                  </a:lnTo>
                  <a:lnTo>
                    <a:pt x="1029" y="373"/>
                  </a:lnTo>
                  <a:lnTo>
                    <a:pt x="1041" y="364"/>
                  </a:lnTo>
                  <a:lnTo>
                    <a:pt x="1052" y="357"/>
                  </a:lnTo>
                  <a:lnTo>
                    <a:pt x="1065" y="350"/>
                  </a:lnTo>
                  <a:lnTo>
                    <a:pt x="1077" y="343"/>
                  </a:lnTo>
                  <a:lnTo>
                    <a:pt x="1090" y="338"/>
                  </a:lnTo>
                  <a:lnTo>
                    <a:pt x="1103" y="333"/>
                  </a:lnTo>
                  <a:lnTo>
                    <a:pt x="1116" y="328"/>
                  </a:lnTo>
                  <a:lnTo>
                    <a:pt x="1130" y="323"/>
                  </a:lnTo>
                  <a:lnTo>
                    <a:pt x="1144" y="321"/>
                  </a:lnTo>
                  <a:lnTo>
                    <a:pt x="1159" y="318"/>
                  </a:lnTo>
                  <a:lnTo>
                    <a:pt x="1174" y="315"/>
                  </a:lnTo>
                  <a:lnTo>
                    <a:pt x="1189" y="314"/>
                  </a:lnTo>
                  <a:lnTo>
                    <a:pt x="1205" y="312"/>
                  </a:lnTo>
                  <a:lnTo>
                    <a:pt x="1220" y="312"/>
                  </a:lnTo>
                  <a:lnTo>
                    <a:pt x="1239" y="312"/>
                  </a:lnTo>
                  <a:lnTo>
                    <a:pt x="1256" y="314"/>
                  </a:lnTo>
                  <a:lnTo>
                    <a:pt x="1273" y="316"/>
                  </a:lnTo>
                  <a:lnTo>
                    <a:pt x="1289" y="319"/>
                  </a:lnTo>
                  <a:lnTo>
                    <a:pt x="1305" y="322"/>
                  </a:lnTo>
                  <a:lnTo>
                    <a:pt x="1321" y="326"/>
                  </a:lnTo>
                  <a:lnTo>
                    <a:pt x="1335" y="332"/>
                  </a:lnTo>
                  <a:lnTo>
                    <a:pt x="1349" y="338"/>
                  </a:lnTo>
                  <a:lnTo>
                    <a:pt x="1363" y="343"/>
                  </a:lnTo>
                  <a:lnTo>
                    <a:pt x="1376" y="350"/>
                  </a:lnTo>
                  <a:lnTo>
                    <a:pt x="1388" y="359"/>
                  </a:lnTo>
                  <a:lnTo>
                    <a:pt x="1400" y="367"/>
                  </a:lnTo>
                  <a:lnTo>
                    <a:pt x="1411" y="376"/>
                  </a:lnTo>
                  <a:lnTo>
                    <a:pt x="1417" y="381"/>
                  </a:lnTo>
                  <a:lnTo>
                    <a:pt x="1422" y="386"/>
                  </a:lnTo>
                  <a:lnTo>
                    <a:pt x="1432" y="397"/>
                  </a:lnTo>
                  <a:lnTo>
                    <a:pt x="1442" y="408"/>
                  </a:lnTo>
                  <a:lnTo>
                    <a:pt x="1451" y="420"/>
                  </a:lnTo>
                  <a:lnTo>
                    <a:pt x="1459" y="432"/>
                  </a:lnTo>
                  <a:lnTo>
                    <a:pt x="1468" y="445"/>
                  </a:lnTo>
                  <a:lnTo>
                    <a:pt x="1475" y="458"/>
                  </a:lnTo>
                  <a:lnTo>
                    <a:pt x="1480" y="472"/>
                  </a:lnTo>
                  <a:lnTo>
                    <a:pt x="1486" y="486"/>
                  </a:lnTo>
                  <a:lnTo>
                    <a:pt x="1492" y="500"/>
                  </a:lnTo>
                  <a:lnTo>
                    <a:pt x="1496" y="514"/>
                  </a:lnTo>
                  <a:lnTo>
                    <a:pt x="1500" y="530"/>
                  </a:lnTo>
                  <a:lnTo>
                    <a:pt x="1503" y="545"/>
                  </a:lnTo>
                  <a:lnTo>
                    <a:pt x="1506" y="561"/>
                  </a:lnTo>
                  <a:lnTo>
                    <a:pt x="1507" y="578"/>
                  </a:lnTo>
                  <a:lnTo>
                    <a:pt x="1509" y="593"/>
                  </a:lnTo>
                  <a:lnTo>
                    <a:pt x="1509" y="612"/>
                  </a:lnTo>
                  <a:lnTo>
                    <a:pt x="1509" y="629"/>
                  </a:lnTo>
                  <a:lnTo>
                    <a:pt x="1509" y="647"/>
                  </a:lnTo>
                  <a:lnTo>
                    <a:pt x="1097" y="647"/>
                  </a:lnTo>
                  <a:close/>
                  <a:moveTo>
                    <a:pt x="1094" y="548"/>
                  </a:moveTo>
                  <a:lnTo>
                    <a:pt x="1335" y="548"/>
                  </a:lnTo>
                  <a:lnTo>
                    <a:pt x="1333" y="537"/>
                  </a:lnTo>
                  <a:lnTo>
                    <a:pt x="1330" y="526"/>
                  </a:lnTo>
                  <a:lnTo>
                    <a:pt x="1328" y="517"/>
                  </a:lnTo>
                  <a:lnTo>
                    <a:pt x="1323" y="507"/>
                  </a:lnTo>
                  <a:lnTo>
                    <a:pt x="1319" y="499"/>
                  </a:lnTo>
                  <a:lnTo>
                    <a:pt x="1314" y="492"/>
                  </a:lnTo>
                  <a:lnTo>
                    <a:pt x="1308" y="483"/>
                  </a:lnTo>
                  <a:lnTo>
                    <a:pt x="1301" y="477"/>
                  </a:lnTo>
                  <a:lnTo>
                    <a:pt x="1294" y="472"/>
                  </a:lnTo>
                  <a:lnTo>
                    <a:pt x="1285" y="466"/>
                  </a:lnTo>
                  <a:lnTo>
                    <a:pt x="1281" y="463"/>
                  </a:lnTo>
                  <a:lnTo>
                    <a:pt x="1277" y="462"/>
                  </a:lnTo>
                  <a:lnTo>
                    <a:pt x="1267" y="458"/>
                  </a:lnTo>
                  <a:lnTo>
                    <a:pt x="1257" y="456"/>
                  </a:lnTo>
                  <a:lnTo>
                    <a:pt x="1246" y="453"/>
                  </a:lnTo>
                  <a:lnTo>
                    <a:pt x="1234" y="452"/>
                  </a:lnTo>
                  <a:lnTo>
                    <a:pt x="1222" y="452"/>
                  </a:lnTo>
                  <a:lnTo>
                    <a:pt x="1209" y="452"/>
                  </a:lnTo>
                  <a:lnTo>
                    <a:pt x="1198" y="453"/>
                  </a:lnTo>
                  <a:lnTo>
                    <a:pt x="1186" y="455"/>
                  </a:lnTo>
                  <a:lnTo>
                    <a:pt x="1175" y="458"/>
                  </a:lnTo>
                  <a:lnTo>
                    <a:pt x="1165" y="460"/>
                  </a:lnTo>
                  <a:lnTo>
                    <a:pt x="1155" y="465"/>
                  </a:lnTo>
                  <a:lnTo>
                    <a:pt x="1147" y="470"/>
                  </a:lnTo>
                  <a:lnTo>
                    <a:pt x="1138" y="475"/>
                  </a:lnTo>
                  <a:lnTo>
                    <a:pt x="1130" y="482"/>
                  </a:lnTo>
                  <a:lnTo>
                    <a:pt x="1123" y="489"/>
                  </a:lnTo>
                  <a:lnTo>
                    <a:pt x="1120" y="493"/>
                  </a:lnTo>
                  <a:lnTo>
                    <a:pt x="1117" y="496"/>
                  </a:lnTo>
                  <a:lnTo>
                    <a:pt x="1110" y="506"/>
                  </a:lnTo>
                  <a:lnTo>
                    <a:pt x="1106" y="514"/>
                  </a:lnTo>
                  <a:lnTo>
                    <a:pt x="1101" y="524"/>
                  </a:lnTo>
                  <a:lnTo>
                    <a:pt x="1097" y="535"/>
                  </a:lnTo>
                  <a:lnTo>
                    <a:pt x="1094" y="548"/>
                  </a:lnTo>
                  <a:close/>
                  <a:moveTo>
                    <a:pt x="1906" y="877"/>
                  </a:moveTo>
                  <a:lnTo>
                    <a:pt x="1890" y="877"/>
                  </a:lnTo>
                  <a:lnTo>
                    <a:pt x="1875" y="876"/>
                  </a:lnTo>
                  <a:lnTo>
                    <a:pt x="1845" y="872"/>
                  </a:lnTo>
                  <a:lnTo>
                    <a:pt x="1830" y="869"/>
                  </a:lnTo>
                  <a:lnTo>
                    <a:pt x="1815" y="865"/>
                  </a:lnTo>
                  <a:lnTo>
                    <a:pt x="1803" y="860"/>
                  </a:lnTo>
                  <a:lnTo>
                    <a:pt x="1789" y="856"/>
                  </a:lnTo>
                  <a:lnTo>
                    <a:pt x="1776" y="851"/>
                  </a:lnTo>
                  <a:lnTo>
                    <a:pt x="1763" y="845"/>
                  </a:lnTo>
                  <a:lnTo>
                    <a:pt x="1750" y="839"/>
                  </a:lnTo>
                  <a:lnTo>
                    <a:pt x="1738" y="832"/>
                  </a:lnTo>
                  <a:lnTo>
                    <a:pt x="1726" y="825"/>
                  </a:lnTo>
                  <a:lnTo>
                    <a:pt x="1715" y="817"/>
                  </a:lnTo>
                  <a:lnTo>
                    <a:pt x="1704" y="808"/>
                  </a:lnTo>
                  <a:lnTo>
                    <a:pt x="1694" y="798"/>
                  </a:lnTo>
                  <a:lnTo>
                    <a:pt x="1684" y="788"/>
                  </a:lnTo>
                  <a:lnTo>
                    <a:pt x="1674" y="778"/>
                  </a:lnTo>
                  <a:lnTo>
                    <a:pt x="1666" y="767"/>
                  </a:lnTo>
                  <a:lnTo>
                    <a:pt x="1657" y="757"/>
                  </a:lnTo>
                  <a:lnTo>
                    <a:pt x="1649" y="746"/>
                  </a:lnTo>
                  <a:lnTo>
                    <a:pt x="1642" y="733"/>
                  </a:lnTo>
                  <a:lnTo>
                    <a:pt x="1636" y="722"/>
                  </a:lnTo>
                  <a:lnTo>
                    <a:pt x="1630" y="709"/>
                  </a:lnTo>
                  <a:lnTo>
                    <a:pt x="1625" y="697"/>
                  </a:lnTo>
                  <a:lnTo>
                    <a:pt x="1620" y="684"/>
                  </a:lnTo>
                  <a:lnTo>
                    <a:pt x="1616" y="670"/>
                  </a:lnTo>
                  <a:lnTo>
                    <a:pt x="1613" y="656"/>
                  </a:lnTo>
                  <a:lnTo>
                    <a:pt x="1610" y="641"/>
                  </a:lnTo>
                  <a:lnTo>
                    <a:pt x="1609" y="626"/>
                  </a:lnTo>
                  <a:lnTo>
                    <a:pt x="1608" y="612"/>
                  </a:lnTo>
                  <a:lnTo>
                    <a:pt x="1608" y="596"/>
                  </a:lnTo>
                  <a:lnTo>
                    <a:pt x="1608" y="581"/>
                  </a:lnTo>
                  <a:lnTo>
                    <a:pt x="1609" y="565"/>
                  </a:lnTo>
                  <a:lnTo>
                    <a:pt x="1610" y="550"/>
                  </a:lnTo>
                  <a:lnTo>
                    <a:pt x="1613" y="535"/>
                  </a:lnTo>
                  <a:lnTo>
                    <a:pt x="1616" y="521"/>
                  </a:lnTo>
                  <a:lnTo>
                    <a:pt x="1620" y="509"/>
                  </a:lnTo>
                  <a:lnTo>
                    <a:pt x="1625" y="494"/>
                  </a:lnTo>
                  <a:lnTo>
                    <a:pt x="1630" y="482"/>
                  </a:lnTo>
                  <a:lnTo>
                    <a:pt x="1636" y="469"/>
                  </a:lnTo>
                  <a:lnTo>
                    <a:pt x="1642" y="456"/>
                  </a:lnTo>
                  <a:lnTo>
                    <a:pt x="1649" y="445"/>
                  </a:lnTo>
                  <a:lnTo>
                    <a:pt x="1657" y="434"/>
                  </a:lnTo>
                  <a:lnTo>
                    <a:pt x="1666" y="422"/>
                  </a:lnTo>
                  <a:lnTo>
                    <a:pt x="1674" y="412"/>
                  </a:lnTo>
                  <a:lnTo>
                    <a:pt x="1684" y="401"/>
                  </a:lnTo>
                  <a:lnTo>
                    <a:pt x="1694" y="391"/>
                  </a:lnTo>
                  <a:lnTo>
                    <a:pt x="1704" y="383"/>
                  </a:lnTo>
                  <a:lnTo>
                    <a:pt x="1715" y="373"/>
                  </a:lnTo>
                  <a:lnTo>
                    <a:pt x="1726" y="366"/>
                  </a:lnTo>
                  <a:lnTo>
                    <a:pt x="1738" y="357"/>
                  </a:lnTo>
                  <a:lnTo>
                    <a:pt x="1750" y="350"/>
                  </a:lnTo>
                  <a:lnTo>
                    <a:pt x="1763" y="345"/>
                  </a:lnTo>
                  <a:lnTo>
                    <a:pt x="1776" y="339"/>
                  </a:lnTo>
                  <a:lnTo>
                    <a:pt x="1789" y="333"/>
                  </a:lnTo>
                  <a:lnTo>
                    <a:pt x="1803" y="328"/>
                  </a:lnTo>
                  <a:lnTo>
                    <a:pt x="1815" y="325"/>
                  </a:lnTo>
                  <a:lnTo>
                    <a:pt x="1830" y="321"/>
                  </a:lnTo>
                  <a:lnTo>
                    <a:pt x="1845" y="318"/>
                  </a:lnTo>
                  <a:lnTo>
                    <a:pt x="1859" y="315"/>
                  </a:lnTo>
                  <a:lnTo>
                    <a:pt x="1875" y="314"/>
                  </a:lnTo>
                  <a:lnTo>
                    <a:pt x="1890" y="312"/>
                  </a:lnTo>
                  <a:lnTo>
                    <a:pt x="1906" y="312"/>
                  </a:lnTo>
                  <a:lnTo>
                    <a:pt x="1923" y="312"/>
                  </a:lnTo>
                  <a:lnTo>
                    <a:pt x="1938" y="314"/>
                  </a:lnTo>
                  <a:lnTo>
                    <a:pt x="1953" y="315"/>
                  </a:lnTo>
                  <a:lnTo>
                    <a:pt x="1968" y="318"/>
                  </a:lnTo>
                  <a:lnTo>
                    <a:pt x="1982" y="321"/>
                  </a:lnTo>
                  <a:lnTo>
                    <a:pt x="1996" y="325"/>
                  </a:lnTo>
                  <a:lnTo>
                    <a:pt x="2011" y="328"/>
                  </a:lnTo>
                  <a:lnTo>
                    <a:pt x="2023" y="333"/>
                  </a:lnTo>
                  <a:lnTo>
                    <a:pt x="2037" y="339"/>
                  </a:lnTo>
                  <a:lnTo>
                    <a:pt x="2050" y="345"/>
                  </a:lnTo>
                  <a:lnTo>
                    <a:pt x="2061" y="350"/>
                  </a:lnTo>
                  <a:lnTo>
                    <a:pt x="2074" y="357"/>
                  </a:lnTo>
                  <a:lnTo>
                    <a:pt x="2086" y="366"/>
                  </a:lnTo>
                  <a:lnTo>
                    <a:pt x="2097" y="373"/>
                  </a:lnTo>
                  <a:lnTo>
                    <a:pt x="2108" y="383"/>
                  </a:lnTo>
                  <a:lnTo>
                    <a:pt x="2118" y="391"/>
                  </a:lnTo>
                  <a:lnTo>
                    <a:pt x="2128" y="401"/>
                  </a:lnTo>
                  <a:lnTo>
                    <a:pt x="2138" y="412"/>
                  </a:lnTo>
                  <a:lnTo>
                    <a:pt x="2146" y="422"/>
                  </a:lnTo>
                  <a:lnTo>
                    <a:pt x="2155" y="434"/>
                  </a:lnTo>
                  <a:lnTo>
                    <a:pt x="2163" y="445"/>
                  </a:lnTo>
                  <a:lnTo>
                    <a:pt x="2169" y="456"/>
                  </a:lnTo>
                  <a:lnTo>
                    <a:pt x="2176" y="469"/>
                  </a:lnTo>
                  <a:lnTo>
                    <a:pt x="2182" y="482"/>
                  </a:lnTo>
                  <a:lnTo>
                    <a:pt x="2187" y="494"/>
                  </a:lnTo>
                  <a:lnTo>
                    <a:pt x="2192" y="509"/>
                  </a:lnTo>
                  <a:lnTo>
                    <a:pt x="2194" y="521"/>
                  </a:lnTo>
                  <a:lnTo>
                    <a:pt x="2199" y="535"/>
                  </a:lnTo>
                  <a:lnTo>
                    <a:pt x="2200" y="550"/>
                  </a:lnTo>
                  <a:lnTo>
                    <a:pt x="2203" y="565"/>
                  </a:lnTo>
                  <a:lnTo>
                    <a:pt x="2204" y="581"/>
                  </a:lnTo>
                  <a:lnTo>
                    <a:pt x="2204" y="596"/>
                  </a:lnTo>
                  <a:lnTo>
                    <a:pt x="2204" y="612"/>
                  </a:lnTo>
                  <a:lnTo>
                    <a:pt x="2203" y="626"/>
                  </a:lnTo>
                  <a:lnTo>
                    <a:pt x="2200" y="641"/>
                  </a:lnTo>
                  <a:lnTo>
                    <a:pt x="2199" y="656"/>
                  </a:lnTo>
                  <a:lnTo>
                    <a:pt x="2194" y="670"/>
                  </a:lnTo>
                  <a:lnTo>
                    <a:pt x="2192" y="684"/>
                  </a:lnTo>
                  <a:lnTo>
                    <a:pt x="2187" y="697"/>
                  </a:lnTo>
                  <a:lnTo>
                    <a:pt x="2182" y="709"/>
                  </a:lnTo>
                  <a:lnTo>
                    <a:pt x="2176" y="722"/>
                  </a:lnTo>
                  <a:lnTo>
                    <a:pt x="2169" y="733"/>
                  </a:lnTo>
                  <a:lnTo>
                    <a:pt x="2163" y="746"/>
                  </a:lnTo>
                  <a:lnTo>
                    <a:pt x="2155" y="757"/>
                  </a:lnTo>
                  <a:lnTo>
                    <a:pt x="2146" y="767"/>
                  </a:lnTo>
                  <a:lnTo>
                    <a:pt x="2138" y="778"/>
                  </a:lnTo>
                  <a:lnTo>
                    <a:pt x="2128" y="788"/>
                  </a:lnTo>
                  <a:lnTo>
                    <a:pt x="2118" y="798"/>
                  </a:lnTo>
                  <a:lnTo>
                    <a:pt x="2108" y="808"/>
                  </a:lnTo>
                  <a:lnTo>
                    <a:pt x="2097" y="817"/>
                  </a:lnTo>
                  <a:lnTo>
                    <a:pt x="2086" y="825"/>
                  </a:lnTo>
                  <a:lnTo>
                    <a:pt x="2074" y="832"/>
                  </a:lnTo>
                  <a:lnTo>
                    <a:pt x="2061" y="839"/>
                  </a:lnTo>
                  <a:lnTo>
                    <a:pt x="2050" y="845"/>
                  </a:lnTo>
                  <a:lnTo>
                    <a:pt x="2037" y="851"/>
                  </a:lnTo>
                  <a:lnTo>
                    <a:pt x="2023" y="856"/>
                  </a:lnTo>
                  <a:lnTo>
                    <a:pt x="2011" y="860"/>
                  </a:lnTo>
                  <a:lnTo>
                    <a:pt x="1996" y="865"/>
                  </a:lnTo>
                  <a:lnTo>
                    <a:pt x="1982" y="869"/>
                  </a:lnTo>
                  <a:lnTo>
                    <a:pt x="1968" y="872"/>
                  </a:lnTo>
                  <a:lnTo>
                    <a:pt x="1953" y="875"/>
                  </a:lnTo>
                  <a:lnTo>
                    <a:pt x="1938" y="876"/>
                  </a:lnTo>
                  <a:lnTo>
                    <a:pt x="1923" y="877"/>
                  </a:lnTo>
                  <a:lnTo>
                    <a:pt x="1906" y="877"/>
                  </a:lnTo>
                  <a:close/>
                  <a:moveTo>
                    <a:pt x="1906" y="732"/>
                  </a:moveTo>
                  <a:lnTo>
                    <a:pt x="1920" y="732"/>
                  </a:lnTo>
                  <a:lnTo>
                    <a:pt x="1934" y="729"/>
                  </a:lnTo>
                  <a:lnTo>
                    <a:pt x="1940" y="728"/>
                  </a:lnTo>
                  <a:lnTo>
                    <a:pt x="1946" y="726"/>
                  </a:lnTo>
                  <a:lnTo>
                    <a:pt x="1958" y="722"/>
                  </a:lnTo>
                  <a:lnTo>
                    <a:pt x="1964" y="719"/>
                  </a:lnTo>
                  <a:lnTo>
                    <a:pt x="1968" y="716"/>
                  </a:lnTo>
                  <a:lnTo>
                    <a:pt x="1978" y="711"/>
                  </a:lnTo>
                  <a:lnTo>
                    <a:pt x="1988" y="704"/>
                  </a:lnTo>
                  <a:lnTo>
                    <a:pt x="1996" y="694"/>
                  </a:lnTo>
                  <a:lnTo>
                    <a:pt x="2004" y="685"/>
                  </a:lnTo>
                  <a:lnTo>
                    <a:pt x="2008" y="680"/>
                  </a:lnTo>
                  <a:lnTo>
                    <a:pt x="2011" y="674"/>
                  </a:lnTo>
                  <a:lnTo>
                    <a:pt x="2016" y="663"/>
                  </a:lnTo>
                  <a:lnTo>
                    <a:pt x="2020" y="651"/>
                  </a:lnTo>
                  <a:lnTo>
                    <a:pt x="2023" y="639"/>
                  </a:lnTo>
                  <a:lnTo>
                    <a:pt x="2026" y="624"/>
                  </a:lnTo>
                  <a:lnTo>
                    <a:pt x="2028" y="610"/>
                  </a:lnTo>
                  <a:lnTo>
                    <a:pt x="2029" y="596"/>
                  </a:lnTo>
                  <a:lnTo>
                    <a:pt x="2028" y="581"/>
                  </a:lnTo>
                  <a:lnTo>
                    <a:pt x="2026" y="566"/>
                  </a:lnTo>
                  <a:lnTo>
                    <a:pt x="2023" y="552"/>
                  </a:lnTo>
                  <a:lnTo>
                    <a:pt x="2020" y="540"/>
                  </a:lnTo>
                  <a:lnTo>
                    <a:pt x="2016" y="528"/>
                  </a:lnTo>
                  <a:lnTo>
                    <a:pt x="2011" y="517"/>
                  </a:lnTo>
                  <a:lnTo>
                    <a:pt x="2004" y="507"/>
                  </a:lnTo>
                  <a:lnTo>
                    <a:pt x="1996" y="497"/>
                  </a:lnTo>
                  <a:lnTo>
                    <a:pt x="1992" y="493"/>
                  </a:lnTo>
                  <a:lnTo>
                    <a:pt x="1988" y="489"/>
                  </a:lnTo>
                  <a:lnTo>
                    <a:pt x="1984" y="485"/>
                  </a:lnTo>
                  <a:lnTo>
                    <a:pt x="1978" y="480"/>
                  </a:lnTo>
                  <a:lnTo>
                    <a:pt x="1968" y="475"/>
                  </a:lnTo>
                  <a:lnTo>
                    <a:pt x="1958" y="469"/>
                  </a:lnTo>
                  <a:lnTo>
                    <a:pt x="1946" y="465"/>
                  </a:lnTo>
                  <a:lnTo>
                    <a:pt x="1934" y="462"/>
                  </a:lnTo>
                  <a:lnTo>
                    <a:pt x="1920" y="460"/>
                  </a:lnTo>
                  <a:lnTo>
                    <a:pt x="1906" y="459"/>
                  </a:lnTo>
                  <a:lnTo>
                    <a:pt x="1892" y="460"/>
                  </a:lnTo>
                  <a:lnTo>
                    <a:pt x="1879" y="462"/>
                  </a:lnTo>
                  <a:lnTo>
                    <a:pt x="1872" y="463"/>
                  </a:lnTo>
                  <a:lnTo>
                    <a:pt x="1866" y="465"/>
                  </a:lnTo>
                  <a:lnTo>
                    <a:pt x="1855" y="469"/>
                  </a:lnTo>
                  <a:lnTo>
                    <a:pt x="1849" y="472"/>
                  </a:lnTo>
                  <a:lnTo>
                    <a:pt x="1844" y="475"/>
                  </a:lnTo>
                  <a:lnTo>
                    <a:pt x="1834" y="480"/>
                  </a:lnTo>
                  <a:lnTo>
                    <a:pt x="1824" y="489"/>
                  </a:lnTo>
                  <a:lnTo>
                    <a:pt x="1815" y="497"/>
                  </a:lnTo>
                  <a:lnTo>
                    <a:pt x="1808" y="507"/>
                  </a:lnTo>
                  <a:lnTo>
                    <a:pt x="1801" y="517"/>
                  </a:lnTo>
                  <a:lnTo>
                    <a:pt x="1796" y="528"/>
                  </a:lnTo>
                  <a:lnTo>
                    <a:pt x="1791" y="540"/>
                  </a:lnTo>
                  <a:lnTo>
                    <a:pt x="1787" y="552"/>
                  </a:lnTo>
                  <a:lnTo>
                    <a:pt x="1784" y="566"/>
                  </a:lnTo>
                  <a:lnTo>
                    <a:pt x="1783" y="581"/>
                  </a:lnTo>
                  <a:lnTo>
                    <a:pt x="1783" y="596"/>
                  </a:lnTo>
                  <a:lnTo>
                    <a:pt x="1783" y="610"/>
                  </a:lnTo>
                  <a:lnTo>
                    <a:pt x="1784" y="624"/>
                  </a:lnTo>
                  <a:lnTo>
                    <a:pt x="1787" y="639"/>
                  </a:lnTo>
                  <a:lnTo>
                    <a:pt x="1791" y="651"/>
                  </a:lnTo>
                  <a:lnTo>
                    <a:pt x="1796" y="663"/>
                  </a:lnTo>
                  <a:lnTo>
                    <a:pt x="1801" y="674"/>
                  </a:lnTo>
                  <a:lnTo>
                    <a:pt x="1808" y="685"/>
                  </a:lnTo>
                  <a:lnTo>
                    <a:pt x="1811" y="689"/>
                  </a:lnTo>
                  <a:lnTo>
                    <a:pt x="1815" y="694"/>
                  </a:lnTo>
                  <a:lnTo>
                    <a:pt x="1824" y="704"/>
                  </a:lnTo>
                  <a:lnTo>
                    <a:pt x="1830" y="706"/>
                  </a:lnTo>
                  <a:lnTo>
                    <a:pt x="1834" y="711"/>
                  </a:lnTo>
                  <a:lnTo>
                    <a:pt x="1838" y="713"/>
                  </a:lnTo>
                  <a:lnTo>
                    <a:pt x="1844" y="716"/>
                  </a:lnTo>
                  <a:lnTo>
                    <a:pt x="1849" y="719"/>
                  </a:lnTo>
                  <a:lnTo>
                    <a:pt x="1855" y="722"/>
                  </a:lnTo>
                  <a:lnTo>
                    <a:pt x="1866" y="726"/>
                  </a:lnTo>
                  <a:lnTo>
                    <a:pt x="1879" y="729"/>
                  </a:lnTo>
                  <a:lnTo>
                    <a:pt x="1892" y="732"/>
                  </a:lnTo>
                  <a:lnTo>
                    <a:pt x="1906" y="732"/>
                  </a:lnTo>
                  <a:close/>
                  <a:moveTo>
                    <a:pt x="2415" y="233"/>
                  </a:moveTo>
                  <a:lnTo>
                    <a:pt x="2404" y="232"/>
                  </a:lnTo>
                  <a:lnTo>
                    <a:pt x="2392" y="230"/>
                  </a:lnTo>
                  <a:lnTo>
                    <a:pt x="2382" y="229"/>
                  </a:lnTo>
                  <a:lnTo>
                    <a:pt x="2373" y="224"/>
                  </a:lnTo>
                  <a:lnTo>
                    <a:pt x="2363" y="220"/>
                  </a:lnTo>
                  <a:lnTo>
                    <a:pt x="2354" y="216"/>
                  </a:lnTo>
                  <a:lnTo>
                    <a:pt x="2346" y="209"/>
                  </a:lnTo>
                  <a:lnTo>
                    <a:pt x="2337" y="202"/>
                  </a:lnTo>
                  <a:lnTo>
                    <a:pt x="2330" y="195"/>
                  </a:lnTo>
                  <a:lnTo>
                    <a:pt x="2324" y="186"/>
                  </a:lnTo>
                  <a:lnTo>
                    <a:pt x="2319" y="178"/>
                  </a:lnTo>
                  <a:lnTo>
                    <a:pt x="2313" y="168"/>
                  </a:lnTo>
                  <a:lnTo>
                    <a:pt x="2310" y="158"/>
                  </a:lnTo>
                  <a:lnTo>
                    <a:pt x="2307" y="148"/>
                  </a:lnTo>
                  <a:lnTo>
                    <a:pt x="2306" y="137"/>
                  </a:lnTo>
                  <a:lnTo>
                    <a:pt x="2305" y="124"/>
                  </a:lnTo>
                  <a:lnTo>
                    <a:pt x="2306" y="113"/>
                  </a:lnTo>
                  <a:lnTo>
                    <a:pt x="2307" y="102"/>
                  </a:lnTo>
                  <a:lnTo>
                    <a:pt x="2310" y="92"/>
                  </a:lnTo>
                  <a:lnTo>
                    <a:pt x="2313" y="82"/>
                  </a:lnTo>
                  <a:lnTo>
                    <a:pt x="2319" y="72"/>
                  </a:lnTo>
                  <a:lnTo>
                    <a:pt x="2324" y="63"/>
                  </a:lnTo>
                  <a:lnTo>
                    <a:pt x="2330" y="55"/>
                  </a:lnTo>
                  <a:lnTo>
                    <a:pt x="2337" y="48"/>
                  </a:lnTo>
                  <a:lnTo>
                    <a:pt x="2346" y="41"/>
                  </a:lnTo>
                  <a:lnTo>
                    <a:pt x="2354" y="35"/>
                  </a:lnTo>
                  <a:lnTo>
                    <a:pt x="2363" y="29"/>
                  </a:lnTo>
                  <a:lnTo>
                    <a:pt x="2373" y="25"/>
                  </a:lnTo>
                  <a:lnTo>
                    <a:pt x="2377" y="24"/>
                  </a:lnTo>
                  <a:lnTo>
                    <a:pt x="2382" y="22"/>
                  </a:lnTo>
                  <a:lnTo>
                    <a:pt x="2392" y="20"/>
                  </a:lnTo>
                  <a:lnTo>
                    <a:pt x="2404" y="18"/>
                  </a:lnTo>
                  <a:lnTo>
                    <a:pt x="2415" y="18"/>
                  </a:lnTo>
                  <a:lnTo>
                    <a:pt x="2425" y="18"/>
                  </a:lnTo>
                  <a:lnTo>
                    <a:pt x="2436" y="20"/>
                  </a:lnTo>
                  <a:lnTo>
                    <a:pt x="2446" y="22"/>
                  </a:lnTo>
                  <a:lnTo>
                    <a:pt x="2456" y="25"/>
                  </a:lnTo>
                  <a:lnTo>
                    <a:pt x="2466" y="29"/>
                  </a:lnTo>
                  <a:lnTo>
                    <a:pt x="2474" y="35"/>
                  </a:lnTo>
                  <a:lnTo>
                    <a:pt x="2483" y="41"/>
                  </a:lnTo>
                  <a:lnTo>
                    <a:pt x="2490" y="48"/>
                  </a:lnTo>
                  <a:lnTo>
                    <a:pt x="2498" y="55"/>
                  </a:lnTo>
                  <a:lnTo>
                    <a:pt x="2504" y="63"/>
                  </a:lnTo>
                  <a:lnTo>
                    <a:pt x="2507" y="68"/>
                  </a:lnTo>
                  <a:lnTo>
                    <a:pt x="2510" y="72"/>
                  </a:lnTo>
                  <a:lnTo>
                    <a:pt x="2514" y="82"/>
                  </a:lnTo>
                  <a:lnTo>
                    <a:pt x="2518" y="92"/>
                  </a:lnTo>
                  <a:lnTo>
                    <a:pt x="2520" y="102"/>
                  </a:lnTo>
                  <a:lnTo>
                    <a:pt x="2522" y="113"/>
                  </a:lnTo>
                  <a:lnTo>
                    <a:pt x="2522" y="124"/>
                  </a:lnTo>
                  <a:lnTo>
                    <a:pt x="2522" y="137"/>
                  </a:lnTo>
                  <a:lnTo>
                    <a:pt x="2520" y="148"/>
                  </a:lnTo>
                  <a:lnTo>
                    <a:pt x="2518" y="158"/>
                  </a:lnTo>
                  <a:lnTo>
                    <a:pt x="2514" y="168"/>
                  </a:lnTo>
                  <a:lnTo>
                    <a:pt x="2510" y="178"/>
                  </a:lnTo>
                  <a:lnTo>
                    <a:pt x="2504" y="186"/>
                  </a:lnTo>
                  <a:lnTo>
                    <a:pt x="2498" y="195"/>
                  </a:lnTo>
                  <a:lnTo>
                    <a:pt x="2494" y="199"/>
                  </a:lnTo>
                  <a:lnTo>
                    <a:pt x="2490" y="202"/>
                  </a:lnTo>
                  <a:lnTo>
                    <a:pt x="2483" y="209"/>
                  </a:lnTo>
                  <a:lnTo>
                    <a:pt x="2474" y="216"/>
                  </a:lnTo>
                  <a:lnTo>
                    <a:pt x="2466" y="220"/>
                  </a:lnTo>
                  <a:lnTo>
                    <a:pt x="2456" y="224"/>
                  </a:lnTo>
                  <a:lnTo>
                    <a:pt x="2452" y="226"/>
                  </a:lnTo>
                  <a:lnTo>
                    <a:pt x="2446" y="229"/>
                  </a:lnTo>
                  <a:lnTo>
                    <a:pt x="2436" y="230"/>
                  </a:lnTo>
                  <a:lnTo>
                    <a:pt x="2425" y="232"/>
                  </a:lnTo>
                  <a:lnTo>
                    <a:pt x="2415" y="233"/>
                  </a:lnTo>
                  <a:close/>
                  <a:moveTo>
                    <a:pt x="2327" y="866"/>
                  </a:moveTo>
                  <a:lnTo>
                    <a:pt x="2327" y="323"/>
                  </a:lnTo>
                  <a:lnTo>
                    <a:pt x="2500" y="323"/>
                  </a:lnTo>
                  <a:lnTo>
                    <a:pt x="2500" y="866"/>
                  </a:lnTo>
                  <a:lnTo>
                    <a:pt x="2327" y="866"/>
                  </a:lnTo>
                  <a:close/>
                  <a:moveTo>
                    <a:pt x="2850" y="877"/>
                  </a:moveTo>
                  <a:lnTo>
                    <a:pt x="2828" y="876"/>
                  </a:lnTo>
                  <a:lnTo>
                    <a:pt x="2805" y="875"/>
                  </a:lnTo>
                  <a:lnTo>
                    <a:pt x="2784" y="873"/>
                  </a:lnTo>
                  <a:lnTo>
                    <a:pt x="2764" y="869"/>
                  </a:lnTo>
                  <a:lnTo>
                    <a:pt x="2746" y="865"/>
                  </a:lnTo>
                  <a:lnTo>
                    <a:pt x="2737" y="862"/>
                  </a:lnTo>
                  <a:lnTo>
                    <a:pt x="2729" y="859"/>
                  </a:lnTo>
                  <a:lnTo>
                    <a:pt x="2712" y="853"/>
                  </a:lnTo>
                  <a:lnTo>
                    <a:pt x="2696" y="846"/>
                  </a:lnTo>
                  <a:lnTo>
                    <a:pt x="2682" y="839"/>
                  </a:lnTo>
                  <a:lnTo>
                    <a:pt x="2668" y="831"/>
                  </a:lnTo>
                  <a:lnTo>
                    <a:pt x="2655" y="822"/>
                  </a:lnTo>
                  <a:lnTo>
                    <a:pt x="2644" y="814"/>
                  </a:lnTo>
                  <a:lnTo>
                    <a:pt x="2633" y="805"/>
                  </a:lnTo>
                  <a:lnTo>
                    <a:pt x="2621" y="795"/>
                  </a:lnTo>
                  <a:lnTo>
                    <a:pt x="2611" y="786"/>
                  </a:lnTo>
                  <a:lnTo>
                    <a:pt x="2603" y="774"/>
                  </a:lnTo>
                  <a:lnTo>
                    <a:pt x="2703" y="685"/>
                  </a:lnTo>
                  <a:lnTo>
                    <a:pt x="2710" y="692"/>
                  </a:lnTo>
                  <a:lnTo>
                    <a:pt x="2718" y="698"/>
                  </a:lnTo>
                  <a:lnTo>
                    <a:pt x="2733" y="709"/>
                  </a:lnTo>
                  <a:lnTo>
                    <a:pt x="2749" y="719"/>
                  </a:lnTo>
                  <a:lnTo>
                    <a:pt x="2757" y="723"/>
                  </a:lnTo>
                  <a:lnTo>
                    <a:pt x="2766" y="728"/>
                  </a:lnTo>
                  <a:lnTo>
                    <a:pt x="2783" y="733"/>
                  </a:lnTo>
                  <a:lnTo>
                    <a:pt x="2792" y="736"/>
                  </a:lnTo>
                  <a:lnTo>
                    <a:pt x="2801" y="739"/>
                  </a:lnTo>
                  <a:lnTo>
                    <a:pt x="2811" y="740"/>
                  </a:lnTo>
                  <a:lnTo>
                    <a:pt x="2819" y="742"/>
                  </a:lnTo>
                  <a:lnTo>
                    <a:pt x="2839" y="743"/>
                  </a:lnTo>
                  <a:lnTo>
                    <a:pt x="2857" y="742"/>
                  </a:lnTo>
                  <a:lnTo>
                    <a:pt x="2874" y="740"/>
                  </a:lnTo>
                  <a:lnTo>
                    <a:pt x="2887" y="738"/>
                  </a:lnTo>
                  <a:lnTo>
                    <a:pt x="2897" y="735"/>
                  </a:lnTo>
                  <a:lnTo>
                    <a:pt x="2900" y="732"/>
                  </a:lnTo>
                  <a:lnTo>
                    <a:pt x="2904" y="730"/>
                  </a:lnTo>
                  <a:lnTo>
                    <a:pt x="2907" y="728"/>
                  </a:lnTo>
                  <a:lnTo>
                    <a:pt x="2908" y="725"/>
                  </a:lnTo>
                  <a:lnTo>
                    <a:pt x="2911" y="721"/>
                  </a:lnTo>
                  <a:lnTo>
                    <a:pt x="2911" y="718"/>
                  </a:lnTo>
                  <a:lnTo>
                    <a:pt x="2913" y="713"/>
                  </a:lnTo>
                  <a:lnTo>
                    <a:pt x="2913" y="709"/>
                  </a:lnTo>
                  <a:lnTo>
                    <a:pt x="2913" y="705"/>
                  </a:lnTo>
                  <a:lnTo>
                    <a:pt x="2911" y="699"/>
                  </a:lnTo>
                  <a:lnTo>
                    <a:pt x="2908" y="695"/>
                  </a:lnTo>
                  <a:lnTo>
                    <a:pt x="2906" y="692"/>
                  </a:lnTo>
                  <a:lnTo>
                    <a:pt x="2901" y="688"/>
                  </a:lnTo>
                  <a:lnTo>
                    <a:pt x="2897" y="685"/>
                  </a:lnTo>
                  <a:lnTo>
                    <a:pt x="2891" y="682"/>
                  </a:lnTo>
                  <a:lnTo>
                    <a:pt x="2884" y="681"/>
                  </a:lnTo>
                  <a:lnTo>
                    <a:pt x="2846" y="671"/>
                  </a:lnTo>
                  <a:lnTo>
                    <a:pt x="2790" y="657"/>
                  </a:lnTo>
                  <a:lnTo>
                    <a:pt x="2775" y="654"/>
                  </a:lnTo>
                  <a:lnTo>
                    <a:pt x="2761" y="648"/>
                  </a:lnTo>
                  <a:lnTo>
                    <a:pt x="2749" y="644"/>
                  </a:lnTo>
                  <a:lnTo>
                    <a:pt x="2734" y="639"/>
                  </a:lnTo>
                  <a:lnTo>
                    <a:pt x="2722" y="632"/>
                  </a:lnTo>
                  <a:lnTo>
                    <a:pt x="2709" y="623"/>
                  </a:lnTo>
                  <a:lnTo>
                    <a:pt x="2696" y="615"/>
                  </a:lnTo>
                  <a:lnTo>
                    <a:pt x="2684" y="606"/>
                  </a:lnTo>
                  <a:lnTo>
                    <a:pt x="2672" y="595"/>
                  </a:lnTo>
                  <a:lnTo>
                    <a:pt x="2668" y="589"/>
                  </a:lnTo>
                  <a:lnTo>
                    <a:pt x="2662" y="583"/>
                  </a:lnTo>
                  <a:lnTo>
                    <a:pt x="2658" y="578"/>
                  </a:lnTo>
                  <a:lnTo>
                    <a:pt x="2655" y="571"/>
                  </a:lnTo>
                  <a:lnTo>
                    <a:pt x="2648" y="557"/>
                  </a:lnTo>
                  <a:lnTo>
                    <a:pt x="2643" y="540"/>
                  </a:lnTo>
                  <a:lnTo>
                    <a:pt x="2640" y="531"/>
                  </a:lnTo>
                  <a:lnTo>
                    <a:pt x="2638" y="523"/>
                  </a:lnTo>
                  <a:lnTo>
                    <a:pt x="2636" y="504"/>
                  </a:lnTo>
                  <a:lnTo>
                    <a:pt x="2634" y="483"/>
                  </a:lnTo>
                  <a:lnTo>
                    <a:pt x="2636" y="462"/>
                  </a:lnTo>
                  <a:lnTo>
                    <a:pt x="2637" y="452"/>
                  </a:lnTo>
                  <a:lnTo>
                    <a:pt x="2638" y="441"/>
                  </a:lnTo>
                  <a:lnTo>
                    <a:pt x="2643" y="422"/>
                  </a:lnTo>
                  <a:lnTo>
                    <a:pt x="2650" y="405"/>
                  </a:lnTo>
                  <a:lnTo>
                    <a:pt x="2654" y="397"/>
                  </a:lnTo>
                  <a:lnTo>
                    <a:pt x="2658" y="390"/>
                  </a:lnTo>
                  <a:lnTo>
                    <a:pt x="2669" y="376"/>
                  </a:lnTo>
                  <a:lnTo>
                    <a:pt x="2681" y="363"/>
                  </a:lnTo>
                  <a:lnTo>
                    <a:pt x="2688" y="357"/>
                  </a:lnTo>
                  <a:lnTo>
                    <a:pt x="2695" y="352"/>
                  </a:lnTo>
                  <a:lnTo>
                    <a:pt x="2702" y="347"/>
                  </a:lnTo>
                  <a:lnTo>
                    <a:pt x="2710" y="342"/>
                  </a:lnTo>
                  <a:lnTo>
                    <a:pt x="2726" y="335"/>
                  </a:lnTo>
                  <a:lnTo>
                    <a:pt x="2744" y="328"/>
                  </a:lnTo>
                  <a:lnTo>
                    <a:pt x="2761" y="322"/>
                  </a:lnTo>
                  <a:lnTo>
                    <a:pt x="2771" y="319"/>
                  </a:lnTo>
                  <a:lnTo>
                    <a:pt x="2781" y="318"/>
                  </a:lnTo>
                  <a:lnTo>
                    <a:pt x="2791" y="315"/>
                  </a:lnTo>
                  <a:lnTo>
                    <a:pt x="2801" y="314"/>
                  </a:lnTo>
                  <a:lnTo>
                    <a:pt x="2822" y="312"/>
                  </a:lnTo>
                  <a:lnTo>
                    <a:pt x="2843" y="312"/>
                  </a:lnTo>
                  <a:lnTo>
                    <a:pt x="2860" y="312"/>
                  </a:lnTo>
                  <a:lnTo>
                    <a:pt x="2876" y="314"/>
                  </a:lnTo>
                  <a:lnTo>
                    <a:pt x="2891" y="315"/>
                  </a:lnTo>
                  <a:lnTo>
                    <a:pt x="2906" y="318"/>
                  </a:lnTo>
                  <a:lnTo>
                    <a:pt x="2920" y="321"/>
                  </a:lnTo>
                  <a:lnTo>
                    <a:pt x="2934" y="323"/>
                  </a:lnTo>
                  <a:lnTo>
                    <a:pt x="2947" y="328"/>
                  </a:lnTo>
                  <a:lnTo>
                    <a:pt x="2959" y="332"/>
                  </a:lnTo>
                  <a:lnTo>
                    <a:pt x="2971" y="338"/>
                  </a:lnTo>
                  <a:lnTo>
                    <a:pt x="2983" y="343"/>
                  </a:lnTo>
                  <a:lnTo>
                    <a:pt x="2993" y="349"/>
                  </a:lnTo>
                  <a:lnTo>
                    <a:pt x="3005" y="356"/>
                  </a:lnTo>
                  <a:lnTo>
                    <a:pt x="3024" y="370"/>
                  </a:lnTo>
                  <a:lnTo>
                    <a:pt x="3033" y="379"/>
                  </a:lnTo>
                  <a:lnTo>
                    <a:pt x="3041" y="387"/>
                  </a:lnTo>
                  <a:lnTo>
                    <a:pt x="2949" y="485"/>
                  </a:lnTo>
                  <a:lnTo>
                    <a:pt x="2940" y="477"/>
                  </a:lnTo>
                  <a:lnTo>
                    <a:pt x="2928" y="469"/>
                  </a:lnTo>
                  <a:lnTo>
                    <a:pt x="2915" y="463"/>
                  </a:lnTo>
                  <a:lnTo>
                    <a:pt x="2903" y="456"/>
                  </a:lnTo>
                  <a:lnTo>
                    <a:pt x="2889" y="451"/>
                  </a:lnTo>
                  <a:lnTo>
                    <a:pt x="2874" y="448"/>
                  </a:lnTo>
                  <a:lnTo>
                    <a:pt x="2860" y="445"/>
                  </a:lnTo>
                  <a:lnTo>
                    <a:pt x="2845" y="444"/>
                  </a:lnTo>
                  <a:lnTo>
                    <a:pt x="2831" y="445"/>
                  </a:lnTo>
                  <a:lnTo>
                    <a:pt x="2819" y="446"/>
                  </a:lnTo>
                  <a:lnTo>
                    <a:pt x="2809" y="449"/>
                  </a:lnTo>
                  <a:lnTo>
                    <a:pt x="2801" y="452"/>
                  </a:lnTo>
                  <a:lnTo>
                    <a:pt x="2794" y="456"/>
                  </a:lnTo>
                  <a:lnTo>
                    <a:pt x="2790" y="462"/>
                  </a:lnTo>
                  <a:lnTo>
                    <a:pt x="2787" y="469"/>
                  </a:lnTo>
                  <a:lnTo>
                    <a:pt x="2787" y="476"/>
                  </a:lnTo>
                  <a:lnTo>
                    <a:pt x="2787" y="482"/>
                  </a:lnTo>
                  <a:lnTo>
                    <a:pt x="2788" y="486"/>
                  </a:lnTo>
                  <a:lnTo>
                    <a:pt x="2790" y="490"/>
                  </a:lnTo>
                  <a:lnTo>
                    <a:pt x="2792" y="494"/>
                  </a:lnTo>
                  <a:lnTo>
                    <a:pt x="2797" y="499"/>
                  </a:lnTo>
                  <a:lnTo>
                    <a:pt x="2801" y="501"/>
                  </a:lnTo>
                  <a:lnTo>
                    <a:pt x="2807" y="504"/>
                  </a:lnTo>
                  <a:lnTo>
                    <a:pt x="2812" y="507"/>
                  </a:lnTo>
                  <a:lnTo>
                    <a:pt x="2828" y="511"/>
                  </a:lnTo>
                  <a:lnTo>
                    <a:pt x="2846" y="517"/>
                  </a:lnTo>
                  <a:lnTo>
                    <a:pt x="2869" y="521"/>
                  </a:lnTo>
                  <a:lnTo>
                    <a:pt x="2894" y="527"/>
                  </a:lnTo>
                  <a:lnTo>
                    <a:pt x="2906" y="530"/>
                  </a:lnTo>
                  <a:lnTo>
                    <a:pt x="2915" y="531"/>
                  </a:lnTo>
                  <a:lnTo>
                    <a:pt x="2935" y="538"/>
                  </a:lnTo>
                  <a:lnTo>
                    <a:pt x="2955" y="545"/>
                  </a:lnTo>
                  <a:lnTo>
                    <a:pt x="2976" y="554"/>
                  </a:lnTo>
                  <a:lnTo>
                    <a:pt x="2986" y="558"/>
                  </a:lnTo>
                  <a:lnTo>
                    <a:pt x="2996" y="564"/>
                  </a:lnTo>
                  <a:lnTo>
                    <a:pt x="3005" y="569"/>
                  </a:lnTo>
                  <a:lnTo>
                    <a:pt x="3013" y="575"/>
                  </a:lnTo>
                  <a:lnTo>
                    <a:pt x="3022" y="582"/>
                  </a:lnTo>
                  <a:lnTo>
                    <a:pt x="3030" y="589"/>
                  </a:lnTo>
                  <a:lnTo>
                    <a:pt x="3037" y="598"/>
                  </a:lnTo>
                  <a:lnTo>
                    <a:pt x="3044" y="606"/>
                  </a:lnTo>
                  <a:lnTo>
                    <a:pt x="3048" y="610"/>
                  </a:lnTo>
                  <a:lnTo>
                    <a:pt x="3051" y="615"/>
                  </a:lnTo>
                  <a:lnTo>
                    <a:pt x="3057" y="624"/>
                  </a:lnTo>
                  <a:lnTo>
                    <a:pt x="3061" y="634"/>
                  </a:lnTo>
                  <a:lnTo>
                    <a:pt x="3065" y="646"/>
                  </a:lnTo>
                  <a:lnTo>
                    <a:pt x="3068" y="657"/>
                  </a:lnTo>
                  <a:lnTo>
                    <a:pt x="3071" y="670"/>
                  </a:lnTo>
                  <a:lnTo>
                    <a:pt x="3072" y="682"/>
                  </a:lnTo>
                  <a:lnTo>
                    <a:pt x="3072" y="697"/>
                  </a:lnTo>
                  <a:lnTo>
                    <a:pt x="3072" y="715"/>
                  </a:lnTo>
                  <a:lnTo>
                    <a:pt x="3071" y="733"/>
                  </a:lnTo>
                  <a:lnTo>
                    <a:pt x="3067" y="750"/>
                  </a:lnTo>
                  <a:lnTo>
                    <a:pt x="3063" y="767"/>
                  </a:lnTo>
                  <a:lnTo>
                    <a:pt x="3055" y="783"/>
                  </a:lnTo>
                  <a:lnTo>
                    <a:pt x="3047" y="797"/>
                  </a:lnTo>
                  <a:lnTo>
                    <a:pt x="3037" y="811"/>
                  </a:lnTo>
                  <a:lnTo>
                    <a:pt x="3031" y="818"/>
                  </a:lnTo>
                  <a:lnTo>
                    <a:pt x="3026" y="824"/>
                  </a:lnTo>
                  <a:lnTo>
                    <a:pt x="3019" y="831"/>
                  </a:lnTo>
                  <a:lnTo>
                    <a:pt x="3012" y="836"/>
                  </a:lnTo>
                  <a:lnTo>
                    <a:pt x="3005" y="842"/>
                  </a:lnTo>
                  <a:lnTo>
                    <a:pt x="2996" y="846"/>
                  </a:lnTo>
                  <a:lnTo>
                    <a:pt x="2988" y="852"/>
                  </a:lnTo>
                  <a:lnTo>
                    <a:pt x="2978" y="856"/>
                  </a:lnTo>
                  <a:lnTo>
                    <a:pt x="2968" y="859"/>
                  </a:lnTo>
                  <a:lnTo>
                    <a:pt x="2956" y="863"/>
                  </a:lnTo>
                  <a:lnTo>
                    <a:pt x="2934" y="869"/>
                  </a:lnTo>
                  <a:lnTo>
                    <a:pt x="2921" y="872"/>
                  </a:lnTo>
                  <a:lnTo>
                    <a:pt x="2908" y="873"/>
                  </a:lnTo>
                  <a:lnTo>
                    <a:pt x="2880" y="876"/>
                  </a:lnTo>
                  <a:lnTo>
                    <a:pt x="2850" y="877"/>
                  </a:lnTo>
                  <a:close/>
                  <a:moveTo>
                    <a:pt x="3406" y="880"/>
                  </a:moveTo>
                  <a:lnTo>
                    <a:pt x="3385" y="879"/>
                  </a:lnTo>
                  <a:lnTo>
                    <a:pt x="3376" y="879"/>
                  </a:lnTo>
                  <a:lnTo>
                    <a:pt x="3367" y="877"/>
                  </a:lnTo>
                  <a:lnTo>
                    <a:pt x="3348" y="875"/>
                  </a:lnTo>
                  <a:lnTo>
                    <a:pt x="3338" y="872"/>
                  </a:lnTo>
                  <a:lnTo>
                    <a:pt x="3330" y="869"/>
                  </a:lnTo>
                  <a:lnTo>
                    <a:pt x="3314" y="862"/>
                  </a:lnTo>
                  <a:lnTo>
                    <a:pt x="3306" y="858"/>
                  </a:lnTo>
                  <a:lnTo>
                    <a:pt x="3299" y="853"/>
                  </a:lnTo>
                  <a:lnTo>
                    <a:pt x="3284" y="843"/>
                  </a:lnTo>
                  <a:lnTo>
                    <a:pt x="3277" y="838"/>
                  </a:lnTo>
                  <a:lnTo>
                    <a:pt x="3270" y="832"/>
                  </a:lnTo>
                  <a:lnTo>
                    <a:pt x="3265" y="825"/>
                  </a:lnTo>
                  <a:lnTo>
                    <a:pt x="3259" y="818"/>
                  </a:lnTo>
                  <a:lnTo>
                    <a:pt x="3253" y="811"/>
                  </a:lnTo>
                  <a:lnTo>
                    <a:pt x="3248" y="803"/>
                  </a:lnTo>
                  <a:lnTo>
                    <a:pt x="3243" y="794"/>
                  </a:lnTo>
                  <a:lnTo>
                    <a:pt x="3239" y="786"/>
                  </a:lnTo>
                  <a:lnTo>
                    <a:pt x="3235" y="776"/>
                  </a:lnTo>
                  <a:lnTo>
                    <a:pt x="3232" y="764"/>
                  </a:lnTo>
                  <a:lnTo>
                    <a:pt x="3225" y="743"/>
                  </a:lnTo>
                  <a:lnTo>
                    <a:pt x="3224" y="730"/>
                  </a:lnTo>
                  <a:lnTo>
                    <a:pt x="3221" y="718"/>
                  </a:lnTo>
                  <a:lnTo>
                    <a:pt x="3218" y="691"/>
                  </a:lnTo>
                  <a:lnTo>
                    <a:pt x="3218" y="677"/>
                  </a:lnTo>
                  <a:lnTo>
                    <a:pt x="3218" y="663"/>
                  </a:lnTo>
                  <a:lnTo>
                    <a:pt x="3218" y="466"/>
                  </a:lnTo>
                  <a:lnTo>
                    <a:pt x="3137" y="466"/>
                  </a:lnTo>
                  <a:lnTo>
                    <a:pt x="3137" y="323"/>
                  </a:lnTo>
                  <a:lnTo>
                    <a:pt x="3218" y="323"/>
                  </a:lnTo>
                  <a:lnTo>
                    <a:pt x="3218" y="130"/>
                  </a:lnTo>
                  <a:lnTo>
                    <a:pt x="3388" y="130"/>
                  </a:lnTo>
                  <a:lnTo>
                    <a:pt x="3388" y="323"/>
                  </a:lnTo>
                  <a:lnTo>
                    <a:pt x="3528" y="323"/>
                  </a:lnTo>
                  <a:lnTo>
                    <a:pt x="3528" y="466"/>
                  </a:lnTo>
                  <a:lnTo>
                    <a:pt x="3388" y="466"/>
                  </a:lnTo>
                  <a:lnTo>
                    <a:pt x="3388" y="667"/>
                  </a:lnTo>
                  <a:lnTo>
                    <a:pt x="3389" y="685"/>
                  </a:lnTo>
                  <a:lnTo>
                    <a:pt x="3392" y="701"/>
                  </a:lnTo>
                  <a:lnTo>
                    <a:pt x="3393" y="706"/>
                  </a:lnTo>
                  <a:lnTo>
                    <a:pt x="3395" y="712"/>
                  </a:lnTo>
                  <a:lnTo>
                    <a:pt x="3398" y="718"/>
                  </a:lnTo>
                  <a:lnTo>
                    <a:pt x="3400" y="721"/>
                  </a:lnTo>
                  <a:lnTo>
                    <a:pt x="3408" y="726"/>
                  </a:lnTo>
                  <a:lnTo>
                    <a:pt x="3410" y="729"/>
                  </a:lnTo>
                  <a:lnTo>
                    <a:pt x="3415" y="730"/>
                  </a:lnTo>
                  <a:lnTo>
                    <a:pt x="3423" y="733"/>
                  </a:lnTo>
                  <a:lnTo>
                    <a:pt x="3427" y="733"/>
                  </a:lnTo>
                  <a:lnTo>
                    <a:pt x="3433" y="733"/>
                  </a:lnTo>
                  <a:lnTo>
                    <a:pt x="3443" y="733"/>
                  </a:lnTo>
                  <a:lnTo>
                    <a:pt x="3453" y="730"/>
                  </a:lnTo>
                  <a:lnTo>
                    <a:pt x="3461" y="729"/>
                  </a:lnTo>
                  <a:lnTo>
                    <a:pt x="3468" y="725"/>
                  </a:lnTo>
                  <a:lnTo>
                    <a:pt x="3482" y="718"/>
                  </a:lnTo>
                  <a:lnTo>
                    <a:pt x="3492" y="711"/>
                  </a:lnTo>
                  <a:lnTo>
                    <a:pt x="3557" y="831"/>
                  </a:lnTo>
                  <a:lnTo>
                    <a:pt x="3546" y="839"/>
                  </a:lnTo>
                  <a:lnTo>
                    <a:pt x="3533" y="848"/>
                  </a:lnTo>
                  <a:lnTo>
                    <a:pt x="3519" y="855"/>
                  </a:lnTo>
                  <a:lnTo>
                    <a:pt x="3511" y="859"/>
                  </a:lnTo>
                  <a:lnTo>
                    <a:pt x="3501" y="863"/>
                  </a:lnTo>
                  <a:lnTo>
                    <a:pt x="3481" y="870"/>
                  </a:lnTo>
                  <a:lnTo>
                    <a:pt x="3471" y="873"/>
                  </a:lnTo>
                  <a:lnTo>
                    <a:pt x="3460" y="875"/>
                  </a:lnTo>
                  <a:lnTo>
                    <a:pt x="3447" y="877"/>
                  </a:lnTo>
                  <a:lnTo>
                    <a:pt x="3434" y="879"/>
                  </a:lnTo>
                  <a:lnTo>
                    <a:pt x="3420" y="879"/>
                  </a:lnTo>
                  <a:lnTo>
                    <a:pt x="3406" y="8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3"/>
            <p:cNvSpPr>
              <a:spLocks noEditPoints="1"/>
            </p:cNvSpPr>
            <p:nvPr userDrawn="1"/>
          </p:nvSpPr>
          <p:spPr bwMode="auto">
            <a:xfrm>
              <a:off x="5447928" y="4077072"/>
              <a:ext cx="1284437" cy="288032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83590041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 / neg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949280"/>
            <a:ext cx="2736304" cy="615668"/>
          </a:xfrm>
          <a:prstGeom prst="rect">
            <a:avLst/>
          </a:prstGeom>
        </p:spPr>
      </p:pic>
      <p:sp>
        <p:nvSpPr>
          <p:cNvPr id="7" name="Freeform 27"/>
          <p:cNvSpPr>
            <a:spLocks noChangeAspect="1" noEditPoints="1"/>
          </p:cNvSpPr>
          <p:nvPr userDrawn="1"/>
        </p:nvSpPr>
        <p:spPr bwMode="auto">
          <a:xfrm>
            <a:off x="10158633" y="6182329"/>
            <a:ext cx="1338041" cy="234000"/>
          </a:xfrm>
          <a:custGeom>
            <a:avLst/>
            <a:gdLst>
              <a:gd name="T0" fmla="*/ 6793 w 6999"/>
              <a:gd name="T1" fmla="*/ 252 h 1223"/>
              <a:gd name="T2" fmla="*/ 6848 w 6999"/>
              <a:gd name="T3" fmla="*/ 97 h 1223"/>
              <a:gd name="T4" fmla="*/ 6997 w 6999"/>
              <a:gd name="T5" fmla="*/ 175 h 1223"/>
              <a:gd name="T6" fmla="*/ 6917 w 6999"/>
              <a:gd name="T7" fmla="*/ 304 h 1223"/>
              <a:gd name="T8" fmla="*/ 431 w 6999"/>
              <a:gd name="T9" fmla="*/ 385 h 1223"/>
              <a:gd name="T10" fmla="*/ 460 w 6999"/>
              <a:gd name="T11" fmla="*/ 712 h 1223"/>
              <a:gd name="T12" fmla="*/ 1187 w 6999"/>
              <a:gd name="T13" fmla="*/ 657 h 1223"/>
              <a:gd name="T14" fmla="*/ 1516 w 6999"/>
              <a:gd name="T15" fmla="*/ 574 h 1223"/>
              <a:gd name="T16" fmla="*/ 2050 w 6999"/>
              <a:gd name="T17" fmla="*/ 963 h 1223"/>
              <a:gd name="T18" fmla="*/ 2351 w 6999"/>
              <a:gd name="T19" fmla="*/ 592 h 1223"/>
              <a:gd name="T20" fmla="*/ 2231 w 6999"/>
              <a:gd name="T21" fmla="*/ 634 h 1223"/>
              <a:gd name="T22" fmla="*/ 2678 w 6999"/>
              <a:gd name="T23" fmla="*/ 919 h 1223"/>
              <a:gd name="T24" fmla="*/ 2702 w 6999"/>
              <a:gd name="T25" fmla="*/ 756 h 1223"/>
              <a:gd name="T26" fmla="*/ 2861 w 6999"/>
              <a:gd name="T27" fmla="*/ 804 h 1223"/>
              <a:gd name="T28" fmla="*/ 2813 w 6999"/>
              <a:gd name="T29" fmla="*/ 945 h 1223"/>
              <a:gd name="T30" fmla="*/ 3265 w 6999"/>
              <a:gd name="T31" fmla="*/ 398 h 1223"/>
              <a:gd name="T32" fmla="*/ 3492 w 6999"/>
              <a:gd name="T33" fmla="*/ 449 h 1223"/>
              <a:gd name="T34" fmla="*/ 3581 w 6999"/>
              <a:gd name="T35" fmla="*/ 705 h 1223"/>
              <a:gd name="T36" fmla="*/ 3450 w 6999"/>
              <a:gd name="T37" fmla="*/ 929 h 1223"/>
              <a:gd name="T38" fmla="*/ 3218 w 6999"/>
              <a:gd name="T39" fmla="*/ 931 h 1223"/>
              <a:gd name="T40" fmla="*/ 3371 w 6999"/>
              <a:gd name="T41" fmla="*/ 774 h 1223"/>
              <a:gd name="T42" fmla="*/ 3371 w 6999"/>
              <a:gd name="T43" fmla="*/ 577 h 1223"/>
              <a:gd name="T44" fmla="*/ 3202 w 6999"/>
              <a:gd name="T45" fmla="*/ 568 h 1223"/>
              <a:gd name="T46" fmla="*/ 3179 w 6999"/>
              <a:gd name="T47" fmla="*/ 754 h 1223"/>
              <a:gd name="T48" fmla="*/ 3752 w 6999"/>
              <a:gd name="T49" fmla="*/ 300 h 1223"/>
              <a:gd name="T50" fmla="*/ 3693 w 6999"/>
              <a:gd name="T51" fmla="*/ 155 h 1223"/>
              <a:gd name="T52" fmla="*/ 3846 w 6999"/>
              <a:gd name="T53" fmla="*/ 102 h 1223"/>
              <a:gd name="T54" fmla="*/ 3885 w 6999"/>
              <a:gd name="T55" fmla="*/ 261 h 1223"/>
              <a:gd name="T56" fmla="*/ 4198 w 6999"/>
              <a:gd name="T57" fmla="*/ 399 h 1223"/>
              <a:gd name="T58" fmla="*/ 4409 w 6999"/>
              <a:gd name="T59" fmla="*/ 392 h 1223"/>
              <a:gd name="T60" fmla="*/ 4586 w 6999"/>
              <a:gd name="T61" fmla="*/ 532 h 1223"/>
              <a:gd name="T62" fmla="*/ 4586 w 6999"/>
              <a:gd name="T63" fmla="*/ 815 h 1223"/>
              <a:gd name="T64" fmla="*/ 4399 w 6999"/>
              <a:gd name="T65" fmla="*/ 959 h 1223"/>
              <a:gd name="T66" fmla="*/ 4198 w 6999"/>
              <a:gd name="T67" fmla="*/ 1223 h 1223"/>
              <a:gd name="T68" fmla="*/ 4436 w 6999"/>
              <a:gd name="T69" fmla="*/ 697 h 1223"/>
              <a:gd name="T70" fmla="*/ 4344 w 6999"/>
              <a:gd name="T71" fmla="*/ 543 h 1223"/>
              <a:gd name="T72" fmla="*/ 4198 w 6999"/>
              <a:gd name="T73" fmla="*/ 631 h 1223"/>
              <a:gd name="T74" fmla="*/ 4261 w 6999"/>
              <a:gd name="T75" fmla="*/ 798 h 1223"/>
              <a:gd name="T76" fmla="*/ 5095 w 6999"/>
              <a:gd name="T77" fmla="*/ 295 h 1223"/>
              <a:gd name="T78" fmla="*/ 5049 w 6999"/>
              <a:gd name="T79" fmla="*/ 145 h 1223"/>
              <a:gd name="T80" fmla="*/ 5207 w 6999"/>
              <a:gd name="T81" fmla="*/ 107 h 1223"/>
              <a:gd name="T82" fmla="*/ 5234 w 6999"/>
              <a:gd name="T83" fmla="*/ 265 h 1223"/>
              <a:gd name="T84" fmla="*/ 5696 w 6999"/>
              <a:gd name="T85" fmla="*/ 591 h 1223"/>
              <a:gd name="T86" fmla="*/ 5547 w 6999"/>
              <a:gd name="T87" fmla="*/ 541 h 1223"/>
              <a:gd name="T88" fmla="*/ 5506 w 6999"/>
              <a:gd name="T89" fmla="*/ 403 h 1223"/>
              <a:gd name="T90" fmla="*/ 5784 w 6999"/>
              <a:gd name="T91" fmla="*/ 433 h 1223"/>
              <a:gd name="T92" fmla="*/ 5701 w 6999"/>
              <a:gd name="T93" fmla="*/ 949 h 1223"/>
              <a:gd name="T94" fmla="*/ 5514 w 6999"/>
              <a:gd name="T95" fmla="*/ 960 h 1223"/>
              <a:gd name="T96" fmla="*/ 5358 w 6999"/>
              <a:gd name="T97" fmla="*/ 852 h 1223"/>
              <a:gd name="T98" fmla="*/ 5396 w 6999"/>
              <a:gd name="T99" fmla="*/ 672 h 1223"/>
              <a:gd name="T100" fmla="*/ 5557 w 6999"/>
              <a:gd name="T101" fmla="*/ 728 h 1223"/>
              <a:gd name="T102" fmla="*/ 5533 w 6999"/>
              <a:gd name="T103" fmla="*/ 810 h 1223"/>
              <a:gd name="T104" fmla="*/ 5690 w 6999"/>
              <a:gd name="T105" fmla="*/ 787 h 1223"/>
              <a:gd name="T106" fmla="*/ 6009 w 6999"/>
              <a:gd name="T107" fmla="*/ 910 h 1223"/>
              <a:gd name="T108" fmla="*/ 6049 w 6999"/>
              <a:gd name="T109" fmla="*/ 751 h 1223"/>
              <a:gd name="T110" fmla="*/ 6203 w 6999"/>
              <a:gd name="T111" fmla="*/ 814 h 1223"/>
              <a:gd name="T112" fmla="*/ 6141 w 6999"/>
              <a:gd name="T113" fmla="*/ 949 h 1223"/>
              <a:gd name="T114" fmla="*/ 6394 w 6999"/>
              <a:gd name="T115" fmla="*/ 84 h 1223"/>
              <a:gd name="T116" fmla="*/ 6582 w 6999"/>
              <a:gd name="T117" fmla="*/ 1 h 1223"/>
              <a:gd name="T118" fmla="*/ 6620 w 6999"/>
              <a:gd name="T119" fmla="*/ 165 h 1223"/>
              <a:gd name="T120" fmla="*/ 6540 w 6999"/>
              <a:gd name="T121" fmla="*/ 399 h 1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99" h="1223">
                <a:moveTo>
                  <a:pt x="6802" y="949"/>
                </a:moveTo>
                <a:lnTo>
                  <a:pt x="6802" y="399"/>
                </a:lnTo>
                <a:lnTo>
                  <a:pt x="6976" y="399"/>
                </a:lnTo>
                <a:lnTo>
                  <a:pt x="6976" y="949"/>
                </a:lnTo>
                <a:lnTo>
                  <a:pt x="6802" y="949"/>
                </a:lnTo>
                <a:close/>
                <a:moveTo>
                  <a:pt x="6890" y="307"/>
                </a:moveTo>
                <a:lnTo>
                  <a:pt x="6878" y="307"/>
                </a:lnTo>
                <a:lnTo>
                  <a:pt x="6873" y="306"/>
                </a:lnTo>
                <a:lnTo>
                  <a:pt x="6867" y="305"/>
                </a:lnTo>
                <a:lnTo>
                  <a:pt x="6858" y="303"/>
                </a:lnTo>
                <a:lnTo>
                  <a:pt x="6848" y="300"/>
                </a:lnTo>
                <a:lnTo>
                  <a:pt x="6838" y="295"/>
                </a:lnTo>
                <a:lnTo>
                  <a:pt x="6829" y="290"/>
                </a:lnTo>
                <a:lnTo>
                  <a:pt x="6825" y="287"/>
                </a:lnTo>
                <a:lnTo>
                  <a:pt x="6821" y="283"/>
                </a:lnTo>
                <a:lnTo>
                  <a:pt x="6812" y="277"/>
                </a:lnTo>
                <a:lnTo>
                  <a:pt x="6805" y="269"/>
                </a:lnTo>
                <a:lnTo>
                  <a:pt x="6801" y="265"/>
                </a:lnTo>
                <a:lnTo>
                  <a:pt x="6798" y="261"/>
                </a:lnTo>
                <a:lnTo>
                  <a:pt x="6793" y="252"/>
                </a:lnTo>
                <a:lnTo>
                  <a:pt x="6788" y="242"/>
                </a:lnTo>
                <a:lnTo>
                  <a:pt x="6784" y="233"/>
                </a:lnTo>
                <a:lnTo>
                  <a:pt x="6782" y="222"/>
                </a:lnTo>
                <a:lnTo>
                  <a:pt x="6780" y="210"/>
                </a:lnTo>
                <a:lnTo>
                  <a:pt x="6780" y="204"/>
                </a:lnTo>
                <a:lnTo>
                  <a:pt x="6779" y="198"/>
                </a:lnTo>
                <a:lnTo>
                  <a:pt x="6780" y="186"/>
                </a:lnTo>
                <a:lnTo>
                  <a:pt x="6782" y="175"/>
                </a:lnTo>
                <a:lnTo>
                  <a:pt x="6784" y="164"/>
                </a:lnTo>
                <a:lnTo>
                  <a:pt x="6786" y="159"/>
                </a:lnTo>
                <a:lnTo>
                  <a:pt x="6788" y="155"/>
                </a:lnTo>
                <a:lnTo>
                  <a:pt x="6793" y="145"/>
                </a:lnTo>
                <a:lnTo>
                  <a:pt x="6798" y="136"/>
                </a:lnTo>
                <a:lnTo>
                  <a:pt x="6801" y="132"/>
                </a:lnTo>
                <a:lnTo>
                  <a:pt x="6805" y="128"/>
                </a:lnTo>
                <a:lnTo>
                  <a:pt x="6812" y="120"/>
                </a:lnTo>
                <a:lnTo>
                  <a:pt x="6821" y="113"/>
                </a:lnTo>
                <a:lnTo>
                  <a:pt x="6829" y="107"/>
                </a:lnTo>
                <a:lnTo>
                  <a:pt x="6838" y="102"/>
                </a:lnTo>
                <a:lnTo>
                  <a:pt x="6848" y="97"/>
                </a:lnTo>
                <a:lnTo>
                  <a:pt x="6852" y="96"/>
                </a:lnTo>
                <a:lnTo>
                  <a:pt x="6858" y="94"/>
                </a:lnTo>
                <a:lnTo>
                  <a:pt x="6867" y="92"/>
                </a:lnTo>
                <a:lnTo>
                  <a:pt x="6878" y="90"/>
                </a:lnTo>
                <a:lnTo>
                  <a:pt x="6890" y="90"/>
                </a:lnTo>
                <a:lnTo>
                  <a:pt x="6901" y="90"/>
                </a:lnTo>
                <a:lnTo>
                  <a:pt x="6906" y="91"/>
                </a:lnTo>
                <a:lnTo>
                  <a:pt x="6912" y="92"/>
                </a:lnTo>
                <a:lnTo>
                  <a:pt x="6922" y="94"/>
                </a:lnTo>
                <a:lnTo>
                  <a:pt x="6932" y="97"/>
                </a:lnTo>
                <a:lnTo>
                  <a:pt x="6942" y="102"/>
                </a:lnTo>
                <a:lnTo>
                  <a:pt x="6950" y="107"/>
                </a:lnTo>
                <a:lnTo>
                  <a:pt x="6959" y="113"/>
                </a:lnTo>
                <a:lnTo>
                  <a:pt x="6967" y="120"/>
                </a:lnTo>
                <a:lnTo>
                  <a:pt x="6974" y="128"/>
                </a:lnTo>
                <a:lnTo>
                  <a:pt x="6981" y="136"/>
                </a:lnTo>
                <a:lnTo>
                  <a:pt x="6986" y="145"/>
                </a:lnTo>
                <a:lnTo>
                  <a:pt x="6990" y="155"/>
                </a:lnTo>
                <a:lnTo>
                  <a:pt x="6994" y="164"/>
                </a:lnTo>
                <a:lnTo>
                  <a:pt x="6997" y="175"/>
                </a:lnTo>
                <a:lnTo>
                  <a:pt x="6998" y="181"/>
                </a:lnTo>
                <a:lnTo>
                  <a:pt x="6998" y="186"/>
                </a:lnTo>
                <a:lnTo>
                  <a:pt x="6999" y="191"/>
                </a:lnTo>
                <a:lnTo>
                  <a:pt x="6999" y="198"/>
                </a:lnTo>
                <a:lnTo>
                  <a:pt x="6999" y="204"/>
                </a:lnTo>
                <a:lnTo>
                  <a:pt x="6998" y="210"/>
                </a:lnTo>
                <a:lnTo>
                  <a:pt x="6997" y="222"/>
                </a:lnTo>
                <a:lnTo>
                  <a:pt x="6994" y="233"/>
                </a:lnTo>
                <a:lnTo>
                  <a:pt x="6990" y="242"/>
                </a:lnTo>
                <a:lnTo>
                  <a:pt x="6986" y="252"/>
                </a:lnTo>
                <a:lnTo>
                  <a:pt x="6981" y="261"/>
                </a:lnTo>
                <a:lnTo>
                  <a:pt x="6977" y="265"/>
                </a:lnTo>
                <a:lnTo>
                  <a:pt x="6974" y="269"/>
                </a:lnTo>
                <a:lnTo>
                  <a:pt x="6967" y="277"/>
                </a:lnTo>
                <a:lnTo>
                  <a:pt x="6959" y="283"/>
                </a:lnTo>
                <a:lnTo>
                  <a:pt x="6950" y="290"/>
                </a:lnTo>
                <a:lnTo>
                  <a:pt x="6942" y="295"/>
                </a:lnTo>
                <a:lnTo>
                  <a:pt x="6932" y="300"/>
                </a:lnTo>
                <a:lnTo>
                  <a:pt x="6922" y="303"/>
                </a:lnTo>
                <a:lnTo>
                  <a:pt x="6917" y="304"/>
                </a:lnTo>
                <a:lnTo>
                  <a:pt x="6912" y="305"/>
                </a:lnTo>
                <a:lnTo>
                  <a:pt x="6901" y="307"/>
                </a:lnTo>
                <a:lnTo>
                  <a:pt x="6890" y="307"/>
                </a:lnTo>
                <a:close/>
                <a:moveTo>
                  <a:pt x="254" y="963"/>
                </a:moveTo>
                <a:lnTo>
                  <a:pt x="0" y="399"/>
                </a:lnTo>
                <a:lnTo>
                  <a:pt x="192" y="399"/>
                </a:lnTo>
                <a:lnTo>
                  <a:pt x="255" y="555"/>
                </a:lnTo>
                <a:lnTo>
                  <a:pt x="265" y="581"/>
                </a:lnTo>
                <a:lnTo>
                  <a:pt x="270" y="594"/>
                </a:lnTo>
                <a:lnTo>
                  <a:pt x="274" y="608"/>
                </a:lnTo>
                <a:lnTo>
                  <a:pt x="282" y="634"/>
                </a:lnTo>
                <a:lnTo>
                  <a:pt x="289" y="657"/>
                </a:lnTo>
                <a:lnTo>
                  <a:pt x="295" y="679"/>
                </a:lnTo>
                <a:lnTo>
                  <a:pt x="301" y="657"/>
                </a:lnTo>
                <a:lnTo>
                  <a:pt x="309" y="634"/>
                </a:lnTo>
                <a:lnTo>
                  <a:pt x="318" y="607"/>
                </a:lnTo>
                <a:lnTo>
                  <a:pt x="328" y="580"/>
                </a:lnTo>
                <a:lnTo>
                  <a:pt x="334" y="568"/>
                </a:lnTo>
                <a:lnTo>
                  <a:pt x="340" y="555"/>
                </a:lnTo>
                <a:lnTo>
                  <a:pt x="431" y="385"/>
                </a:lnTo>
                <a:lnTo>
                  <a:pt x="443" y="385"/>
                </a:lnTo>
                <a:lnTo>
                  <a:pt x="539" y="555"/>
                </a:lnTo>
                <a:lnTo>
                  <a:pt x="548" y="574"/>
                </a:lnTo>
                <a:lnTo>
                  <a:pt x="555" y="592"/>
                </a:lnTo>
                <a:lnTo>
                  <a:pt x="563" y="610"/>
                </a:lnTo>
                <a:lnTo>
                  <a:pt x="570" y="630"/>
                </a:lnTo>
                <a:lnTo>
                  <a:pt x="581" y="662"/>
                </a:lnTo>
                <a:lnTo>
                  <a:pt x="586" y="679"/>
                </a:lnTo>
                <a:lnTo>
                  <a:pt x="599" y="632"/>
                </a:lnTo>
                <a:lnTo>
                  <a:pt x="606" y="613"/>
                </a:lnTo>
                <a:lnTo>
                  <a:pt x="612" y="593"/>
                </a:lnTo>
                <a:lnTo>
                  <a:pt x="619" y="574"/>
                </a:lnTo>
                <a:lnTo>
                  <a:pt x="626" y="555"/>
                </a:lnTo>
                <a:lnTo>
                  <a:pt x="690" y="399"/>
                </a:lnTo>
                <a:lnTo>
                  <a:pt x="864" y="399"/>
                </a:lnTo>
                <a:lnTo>
                  <a:pt x="608" y="963"/>
                </a:lnTo>
                <a:lnTo>
                  <a:pt x="593" y="963"/>
                </a:lnTo>
                <a:lnTo>
                  <a:pt x="474" y="742"/>
                </a:lnTo>
                <a:lnTo>
                  <a:pt x="467" y="727"/>
                </a:lnTo>
                <a:lnTo>
                  <a:pt x="460" y="712"/>
                </a:lnTo>
                <a:lnTo>
                  <a:pt x="454" y="696"/>
                </a:lnTo>
                <a:lnTo>
                  <a:pt x="448" y="679"/>
                </a:lnTo>
                <a:lnTo>
                  <a:pt x="440" y="650"/>
                </a:lnTo>
                <a:lnTo>
                  <a:pt x="435" y="634"/>
                </a:lnTo>
                <a:lnTo>
                  <a:pt x="421" y="677"/>
                </a:lnTo>
                <a:lnTo>
                  <a:pt x="416" y="695"/>
                </a:lnTo>
                <a:lnTo>
                  <a:pt x="409" y="712"/>
                </a:lnTo>
                <a:lnTo>
                  <a:pt x="402" y="727"/>
                </a:lnTo>
                <a:lnTo>
                  <a:pt x="394" y="742"/>
                </a:lnTo>
                <a:lnTo>
                  <a:pt x="268" y="963"/>
                </a:lnTo>
                <a:lnTo>
                  <a:pt x="254" y="963"/>
                </a:lnTo>
                <a:close/>
                <a:moveTo>
                  <a:pt x="1151" y="963"/>
                </a:moveTo>
                <a:lnTo>
                  <a:pt x="899" y="399"/>
                </a:lnTo>
                <a:lnTo>
                  <a:pt x="1090" y="399"/>
                </a:lnTo>
                <a:lnTo>
                  <a:pt x="1154" y="555"/>
                </a:lnTo>
                <a:lnTo>
                  <a:pt x="1163" y="581"/>
                </a:lnTo>
                <a:lnTo>
                  <a:pt x="1168" y="594"/>
                </a:lnTo>
                <a:lnTo>
                  <a:pt x="1172" y="608"/>
                </a:lnTo>
                <a:lnTo>
                  <a:pt x="1181" y="634"/>
                </a:lnTo>
                <a:lnTo>
                  <a:pt x="1187" y="657"/>
                </a:lnTo>
                <a:lnTo>
                  <a:pt x="1194" y="679"/>
                </a:lnTo>
                <a:lnTo>
                  <a:pt x="1199" y="657"/>
                </a:lnTo>
                <a:lnTo>
                  <a:pt x="1206" y="634"/>
                </a:lnTo>
                <a:lnTo>
                  <a:pt x="1216" y="607"/>
                </a:lnTo>
                <a:lnTo>
                  <a:pt x="1226" y="580"/>
                </a:lnTo>
                <a:lnTo>
                  <a:pt x="1232" y="568"/>
                </a:lnTo>
                <a:lnTo>
                  <a:pt x="1238" y="555"/>
                </a:lnTo>
                <a:lnTo>
                  <a:pt x="1329" y="385"/>
                </a:lnTo>
                <a:lnTo>
                  <a:pt x="1341" y="385"/>
                </a:lnTo>
                <a:lnTo>
                  <a:pt x="1437" y="555"/>
                </a:lnTo>
                <a:lnTo>
                  <a:pt x="1445" y="574"/>
                </a:lnTo>
                <a:lnTo>
                  <a:pt x="1454" y="592"/>
                </a:lnTo>
                <a:lnTo>
                  <a:pt x="1461" y="610"/>
                </a:lnTo>
                <a:lnTo>
                  <a:pt x="1468" y="630"/>
                </a:lnTo>
                <a:lnTo>
                  <a:pt x="1479" y="662"/>
                </a:lnTo>
                <a:lnTo>
                  <a:pt x="1484" y="679"/>
                </a:lnTo>
                <a:lnTo>
                  <a:pt x="1497" y="632"/>
                </a:lnTo>
                <a:lnTo>
                  <a:pt x="1503" y="613"/>
                </a:lnTo>
                <a:lnTo>
                  <a:pt x="1510" y="593"/>
                </a:lnTo>
                <a:lnTo>
                  <a:pt x="1516" y="574"/>
                </a:lnTo>
                <a:lnTo>
                  <a:pt x="1524" y="555"/>
                </a:lnTo>
                <a:lnTo>
                  <a:pt x="1589" y="399"/>
                </a:lnTo>
                <a:lnTo>
                  <a:pt x="1763" y="399"/>
                </a:lnTo>
                <a:lnTo>
                  <a:pt x="1507" y="963"/>
                </a:lnTo>
                <a:lnTo>
                  <a:pt x="1491" y="963"/>
                </a:lnTo>
                <a:lnTo>
                  <a:pt x="1372" y="742"/>
                </a:lnTo>
                <a:lnTo>
                  <a:pt x="1364" y="727"/>
                </a:lnTo>
                <a:lnTo>
                  <a:pt x="1358" y="712"/>
                </a:lnTo>
                <a:lnTo>
                  <a:pt x="1351" y="696"/>
                </a:lnTo>
                <a:lnTo>
                  <a:pt x="1346" y="679"/>
                </a:lnTo>
                <a:lnTo>
                  <a:pt x="1338" y="650"/>
                </a:lnTo>
                <a:lnTo>
                  <a:pt x="1334" y="634"/>
                </a:lnTo>
                <a:lnTo>
                  <a:pt x="1320" y="677"/>
                </a:lnTo>
                <a:lnTo>
                  <a:pt x="1313" y="695"/>
                </a:lnTo>
                <a:lnTo>
                  <a:pt x="1307" y="712"/>
                </a:lnTo>
                <a:lnTo>
                  <a:pt x="1300" y="727"/>
                </a:lnTo>
                <a:lnTo>
                  <a:pt x="1293" y="742"/>
                </a:lnTo>
                <a:lnTo>
                  <a:pt x="1167" y="963"/>
                </a:lnTo>
                <a:lnTo>
                  <a:pt x="1151" y="963"/>
                </a:lnTo>
                <a:close/>
                <a:moveTo>
                  <a:pt x="2050" y="963"/>
                </a:moveTo>
                <a:lnTo>
                  <a:pt x="1796" y="399"/>
                </a:lnTo>
                <a:lnTo>
                  <a:pt x="1988" y="399"/>
                </a:lnTo>
                <a:lnTo>
                  <a:pt x="2051" y="555"/>
                </a:lnTo>
                <a:lnTo>
                  <a:pt x="2061" y="581"/>
                </a:lnTo>
                <a:lnTo>
                  <a:pt x="2065" y="594"/>
                </a:lnTo>
                <a:lnTo>
                  <a:pt x="2071" y="608"/>
                </a:lnTo>
                <a:lnTo>
                  <a:pt x="2078" y="634"/>
                </a:lnTo>
                <a:lnTo>
                  <a:pt x="2085" y="657"/>
                </a:lnTo>
                <a:lnTo>
                  <a:pt x="2091" y="679"/>
                </a:lnTo>
                <a:lnTo>
                  <a:pt x="2098" y="657"/>
                </a:lnTo>
                <a:lnTo>
                  <a:pt x="2104" y="634"/>
                </a:lnTo>
                <a:lnTo>
                  <a:pt x="2114" y="607"/>
                </a:lnTo>
                <a:lnTo>
                  <a:pt x="2125" y="580"/>
                </a:lnTo>
                <a:lnTo>
                  <a:pt x="2130" y="568"/>
                </a:lnTo>
                <a:lnTo>
                  <a:pt x="2136" y="555"/>
                </a:lnTo>
                <a:lnTo>
                  <a:pt x="2226" y="385"/>
                </a:lnTo>
                <a:lnTo>
                  <a:pt x="2239" y="385"/>
                </a:lnTo>
                <a:lnTo>
                  <a:pt x="2334" y="555"/>
                </a:lnTo>
                <a:lnTo>
                  <a:pt x="2344" y="574"/>
                </a:lnTo>
                <a:lnTo>
                  <a:pt x="2351" y="592"/>
                </a:lnTo>
                <a:lnTo>
                  <a:pt x="2359" y="610"/>
                </a:lnTo>
                <a:lnTo>
                  <a:pt x="2366" y="630"/>
                </a:lnTo>
                <a:lnTo>
                  <a:pt x="2377" y="662"/>
                </a:lnTo>
                <a:lnTo>
                  <a:pt x="2383" y="679"/>
                </a:lnTo>
                <a:lnTo>
                  <a:pt x="2396" y="632"/>
                </a:lnTo>
                <a:lnTo>
                  <a:pt x="2401" y="613"/>
                </a:lnTo>
                <a:lnTo>
                  <a:pt x="2408" y="593"/>
                </a:lnTo>
                <a:lnTo>
                  <a:pt x="2415" y="574"/>
                </a:lnTo>
                <a:lnTo>
                  <a:pt x="2423" y="555"/>
                </a:lnTo>
                <a:lnTo>
                  <a:pt x="2486" y="399"/>
                </a:lnTo>
                <a:lnTo>
                  <a:pt x="2660" y="399"/>
                </a:lnTo>
                <a:lnTo>
                  <a:pt x="2404" y="963"/>
                </a:lnTo>
                <a:lnTo>
                  <a:pt x="2389" y="963"/>
                </a:lnTo>
                <a:lnTo>
                  <a:pt x="2270" y="742"/>
                </a:lnTo>
                <a:lnTo>
                  <a:pt x="2263" y="727"/>
                </a:lnTo>
                <a:lnTo>
                  <a:pt x="2256" y="712"/>
                </a:lnTo>
                <a:lnTo>
                  <a:pt x="2250" y="696"/>
                </a:lnTo>
                <a:lnTo>
                  <a:pt x="2244" y="679"/>
                </a:lnTo>
                <a:lnTo>
                  <a:pt x="2236" y="650"/>
                </a:lnTo>
                <a:lnTo>
                  <a:pt x="2231" y="634"/>
                </a:lnTo>
                <a:lnTo>
                  <a:pt x="2217" y="677"/>
                </a:lnTo>
                <a:lnTo>
                  <a:pt x="2212" y="695"/>
                </a:lnTo>
                <a:lnTo>
                  <a:pt x="2206" y="712"/>
                </a:lnTo>
                <a:lnTo>
                  <a:pt x="2198" y="727"/>
                </a:lnTo>
                <a:lnTo>
                  <a:pt x="2190" y="742"/>
                </a:lnTo>
                <a:lnTo>
                  <a:pt x="2064" y="963"/>
                </a:lnTo>
                <a:lnTo>
                  <a:pt x="2050" y="963"/>
                </a:lnTo>
                <a:close/>
                <a:moveTo>
                  <a:pt x="2762" y="957"/>
                </a:moveTo>
                <a:lnTo>
                  <a:pt x="2751" y="957"/>
                </a:lnTo>
                <a:lnTo>
                  <a:pt x="2746" y="956"/>
                </a:lnTo>
                <a:lnTo>
                  <a:pt x="2740" y="955"/>
                </a:lnTo>
                <a:lnTo>
                  <a:pt x="2730" y="952"/>
                </a:lnTo>
                <a:lnTo>
                  <a:pt x="2720" y="949"/>
                </a:lnTo>
                <a:lnTo>
                  <a:pt x="2711" y="945"/>
                </a:lnTo>
                <a:lnTo>
                  <a:pt x="2702" y="939"/>
                </a:lnTo>
                <a:lnTo>
                  <a:pt x="2698" y="936"/>
                </a:lnTo>
                <a:lnTo>
                  <a:pt x="2694" y="934"/>
                </a:lnTo>
                <a:lnTo>
                  <a:pt x="2685" y="926"/>
                </a:lnTo>
                <a:lnTo>
                  <a:pt x="2682" y="923"/>
                </a:lnTo>
                <a:lnTo>
                  <a:pt x="2678" y="919"/>
                </a:lnTo>
                <a:lnTo>
                  <a:pt x="2671" y="910"/>
                </a:lnTo>
                <a:lnTo>
                  <a:pt x="2666" y="902"/>
                </a:lnTo>
                <a:lnTo>
                  <a:pt x="2661" y="892"/>
                </a:lnTo>
                <a:lnTo>
                  <a:pt x="2658" y="882"/>
                </a:lnTo>
                <a:lnTo>
                  <a:pt x="2655" y="871"/>
                </a:lnTo>
                <a:lnTo>
                  <a:pt x="2654" y="859"/>
                </a:lnTo>
                <a:lnTo>
                  <a:pt x="2653" y="854"/>
                </a:lnTo>
                <a:lnTo>
                  <a:pt x="2653" y="847"/>
                </a:lnTo>
                <a:lnTo>
                  <a:pt x="2654" y="835"/>
                </a:lnTo>
                <a:lnTo>
                  <a:pt x="2655" y="825"/>
                </a:lnTo>
                <a:lnTo>
                  <a:pt x="2658" y="814"/>
                </a:lnTo>
                <a:lnTo>
                  <a:pt x="2661" y="804"/>
                </a:lnTo>
                <a:lnTo>
                  <a:pt x="2666" y="794"/>
                </a:lnTo>
                <a:lnTo>
                  <a:pt x="2671" y="786"/>
                </a:lnTo>
                <a:lnTo>
                  <a:pt x="2674" y="781"/>
                </a:lnTo>
                <a:lnTo>
                  <a:pt x="2678" y="777"/>
                </a:lnTo>
                <a:lnTo>
                  <a:pt x="2682" y="774"/>
                </a:lnTo>
                <a:lnTo>
                  <a:pt x="2685" y="769"/>
                </a:lnTo>
                <a:lnTo>
                  <a:pt x="2694" y="763"/>
                </a:lnTo>
                <a:lnTo>
                  <a:pt x="2702" y="756"/>
                </a:lnTo>
                <a:lnTo>
                  <a:pt x="2711" y="751"/>
                </a:lnTo>
                <a:lnTo>
                  <a:pt x="2720" y="747"/>
                </a:lnTo>
                <a:lnTo>
                  <a:pt x="2730" y="743"/>
                </a:lnTo>
                <a:lnTo>
                  <a:pt x="2735" y="742"/>
                </a:lnTo>
                <a:lnTo>
                  <a:pt x="2740" y="741"/>
                </a:lnTo>
                <a:lnTo>
                  <a:pt x="2751" y="739"/>
                </a:lnTo>
                <a:lnTo>
                  <a:pt x="2762" y="739"/>
                </a:lnTo>
                <a:lnTo>
                  <a:pt x="2774" y="739"/>
                </a:lnTo>
                <a:lnTo>
                  <a:pt x="2783" y="741"/>
                </a:lnTo>
                <a:lnTo>
                  <a:pt x="2789" y="742"/>
                </a:lnTo>
                <a:lnTo>
                  <a:pt x="2794" y="743"/>
                </a:lnTo>
                <a:lnTo>
                  <a:pt x="2804" y="747"/>
                </a:lnTo>
                <a:lnTo>
                  <a:pt x="2813" y="751"/>
                </a:lnTo>
                <a:lnTo>
                  <a:pt x="2821" y="756"/>
                </a:lnTo>
                <a:lnTo>
                  <a:pt x="2830" y="763"/>
                </a:lnTo>
                <a:lnTo>
                  <a:pt x="2838" y="769"/>
                </a:lnTo>
                <a:lnTo>
                  <a:pt x="2845" y="777"/>
                </a:lnTo>
                <a:lnTo>
                  <a:pt x="2851" y="786"/>
                </a:lnTo>
                <a:lnTo>
                  <a:pt x="2857" y="794"/>
                </a:lnTo>
                <a:lnTo>
                  <a:pt x="2861" y="804"/>
                </a:lnTo>
                <a:lnTo>
                  <a:pt x="2865" y="814"/>
                </a:lnTo>
                <a:lnTo>
                  <a:pt x="2868" y="825"/>
                </a:lnTo>
                <a:lnTo>
                  <a:pt x="2869" y="830"/>
                </a:lnTo>
                <a:lnTo>
                  <a:pt x="2870" y="835"/>
                </a:lnTo>
                <a:lnTo>
                  <a:pt x="2870" y="842"/>
                </a:lnTo>
                <a:lnTo>
                  <a:pt x="2871" y="847"/>
                </a:lnTo>
                <a:lnTo>
                  <a:pt x="2870" y="854"/>
                </a:lnTo>
                <a:lnTo>
                  <a:pt x="2870" y="859"/>
                </a:lnTo>
                <a:lnTo>
                  <a:pt x="2868" y="871"/>
                </a:lnTo>
                <a:lnTo>
                  <a:pt x="2865" y="882"/>
                </a:lnTo>
                <a:lnTo>
                  <a:pt x="2861" y="892"/>
                </a:lnTo>
                <a:lnTo>
                  <a:pt x="2857" y="902"/>
                </a:lnTo>
                <a:lnTo>
                  <a:pt x="2851" y="910"/>
                </a:lnTo>
                <a:lnTo>
                  <a:pt x="2848" y="915"/>
                </a:lnTo>
                <a:lnTo>
                  <a:pt x="2845" y="919"/>
                </a:lnTo>
                <a:lnTo>
                  <a:pt x="2838" y="926"/>
                </a:lnTo>
                <a:lnTo>
                  <a:pt x="2834" y="930"/>
                </a:lnTo>
                <a:lnTo>
                  <a:pt x="2830" y="934"/>
                </a:lnTo>
                <a:lnTo>
                  <a:pt x="2821" y="939"/>
                </a:lnTo>
                <a:lnTo>
                  <a:pt x="2813" y="945"/>
                </a:lnTo>
                <a:lnTo>
                  <a:pt x="2804" y="949"/>
                </a:lnTo>
                <a:lnTo>
                  <a:pt x="2794" y="952"/>
                </a:lnTo>
                <a:lnTo>
                  <a:pt x="2783" y="955"/>
                </a:lnTo>
                <a:lnTo>
                  <a:pt x="2774" y="957"/>
                </a:lnTo>
                <a:lnTo>
                  <a:pt x="2762" y="957"/>
                </a:lnTo>
                <a:close/>
                <a:moveTo>
                  <a:pt x="2991" y="1223"/>
                </a:moveTo>
                <a:lnTo>
                  <a:pt x="2991" y="399"/>
                </a:lnTo>
                <a:lnTo>
                  <a:pt x="3165" y="399"/>
                </a:lnTo>
                <a:lnTo>
                  <a:pt x="3160" y="485"/>
                </a:lnTo>
                <a:lnTo>
                  <a:pt x="3168" y="474"/>
                </a:lnTo>
                <a:lnTo>
                  <a:pt x="3174" y="463"/>
                </a:lnTo>
                <a:lnTo>
                  <a:pt x="3182" y="453"/>
                </a:lnTo>
                <a:lnTo>
                  <a:pt x="3191" y="445"/>
                </a:lnTo>
                <a:lnTo>
                  <a:pt x="3199" y="436"/>
                </a:lnTo>
                <a:lnTo>
                  <a:pt x="3209" y="427"/>
                </a:lnTo>
                <a:lnTo>
                  <a:pt x="3219" y="421"/>
                </a:lnTo>
                <a:lnTo>
                  <a:pt x="3229" y="414"/>
                </a:lnTo>
                <a:lnTo>
                  <a:pt x="3241" y="408"/>
                </a:lnTo>
                <a:lnTo>
                  <a:pt x="3253" y="403"/>
                </a:lnTo>
                <a:lnTo>
                  <a:pt x="3265" y="398"/>
                </a:lnTo>
                <a:lnTo>
                  <a:pt x="3279" y="395"/>
                </a:lnTo>
                <a:lnTo>
                  <a:pt x="3292" y="392"/>
                </a:lnTo>
                <a:lnTo>
                  <a:pt x="3307" y="390"/>
                </a:lnTo>
                <a:lnTo>
                  <a:pt x="3322" y="388"/>
                </a:lnTo>
                <a:lnTo>
                  <a:pt x="3337" y="387"/>
                </a:lnTo>
                <a:lnTo>
                  <a:pt x="3350" y="388"/>
                </a:lnTo>
                <a:lnTo>
                  <a:pt x="3362" y="390"/>
                </a:lnTo>
                <a:lnTo>
                  <a:pt x="3374" y="392"/>
                </a:lnTo>
                <a:lnTo>
                  <a:pt x="3381" y="393"/>
                </a:lnTo>
                <a:lnTo>
                  <a:pt x="3387" y="394"/>
                </a:lnTo>
                <a:lnTo>
                  <a:pt x="3398" y="396"/>
                </a:lnTo>
                <a:lnTo>
                  <a:pt x="3410" y="400"/>
                </a:lnTo>
                <a:lnTo>
                  <a:pt x="3421" y="404"/>
                </a:lnTo>
                <a:lnTo>
                  <a:pt x="3431" y="409"/>
                </a:lnTo>
                <a:lnTo>
                  <a:pt x="3442" y="413"/>
                </a:lnTo>
                <a:lnTo>
                  <a:pt x="3453" y="420"/>
                </a:lnTo>
                <a:lnTo>
                  <a:pt x="3463" y="426"/>
                </a:lnTo>
                <a:lnTo>
                  <a:pt x="3472" y="433"/>
                </a:lnTo>
                <a:lnTo>
                  <a:pt x="3482" y="440"/>
                </a:lnTo>
                <a:lnTo>
                  <a:pt x="3492" y="449"/>
                </a:lnTo>
                <a:lnTo>
                  <a:pt x="3501" y="458"/>
                </a:lnTo>
                <a:lnTo>
                  <a:pt x="3509" y="467"/>
                </a:lnTo>
                <a:lnTo>
                  <a:pt x="3518" y="477"/>
                </a:lnTo>
                <a:lnTo>
                  <a:pt x="3527" y="487"/>
                </a:lnTo>
                <a:lnTo>
                  <a:pt x="3533" y="498"/>
                </a:lnTo>
                <a:lnTo>
                  <a:pt x="3541" y="509"/>
                </a:lnTo>
                <a:lnTo>
                  <a:pt x="3547" y="520"/>
                </a:lnTo>
                <a:lnTo>
                  <a:pt x="3552" y="532"/>
                </a:lnTo>
                <a:lnTo>
                  <a:pt x="3558" y="544"/>
                </a:lnTo>
                <a:lnTo>
                  <a:pt x="3562" y="557"/>
                </a:lnTo>
                <a:lnTo>
                  <a:pt x="3566" y="570"/>
                </a:lnTo>
                <a:lnTo>
                  <a:pt x="3571" y="583"/>
                </a:lnTo>
                <a:lnTo>
                  <a:pt x="3574" y="597"/>
                </a:lnTo>
                <a:lnTo>
                  <a:pt x="3576" y="611"/>
                </a:lnTo>
                <a:lnTo>
                  <a:pt x="3578" y="627"/>
                </a:lnTo>
                <a:lnTo>
                  <a:pt x="3581" y="642"/>
                </a:lnTo>
                <a:lnTo>
                  <a:pt x="3582" y="657"/>
                </a:lnTo>
                <a:lnTo>
                  <a:pt x="3583" y="673"/>
                </a:lnTo>
                <a:lnTo>
                  <a:pt x="3582" y="689"/>
                </a:lnTo>
                <a:lnTo>
                  <a:pt x="3581" y="705"/>
                </a:lnTo>
                <a:lnTo>
                  <a:pt x="3578" y="720"/>
                </a:lnTo>
                <a:lnTo>
                  <a:pt x="3576" y="735"/>
                </a:lnTo>
                <a:lnTo>
                  <a:pt x="3574" y="749"/>
                </a:lnTo>
                <a:lnTo>
                  <a:pt x="3571" y="763"/>
                </a:lnTo>
                <a:lnTo>
                  <a:pt x="3566" y="776"/>
                </a:lnTo>
                <a:lnTo>
                  <a:pt x="3562" y="789"/>
                </a:lnTo>
                <a:lnTo>
                  <a:pt x="3558" y="802"/>
                </a:lnTo>
                <a:lnTo>
                  <a:pt x="3552" y="815"/>
                </a:lnTo>
                <a:lnTo>
                  <a:pt x="3546" y="827"/>
                </a:lnTo>
                <a:lnTo>
                  <a:pt x="3539" y="838"/>
                </a:lnTo>
                <a:lnTo>
                  <a:pt x="3532" y="850"/>
                </a:lnTo>
                <a:lnTo>
                  <a:pt x="3524" y="860"/>
                </a:lnTo>
                <a:lnTo>
                  <a:pt x="3517" y="870"/>
                </a:lnTo>
                <a:lnTo>
                  <a:pt x="3508" y="881"/>
                </a:lnTo>
                <a:lnTo>
                  <a:pt x="3500" y="890"/>
                </a:lnTo>
                <a:lnTo>
                  <a:pt x="3490" y="899"/>
                </a:lnTo>
                <a:lnTo>
                  <a:pt x="3480" y="907"/>
                </a:lnTo>
                <a:lnTo>
                  <a:pt x="3470" y="915"/>
                </a:lnTo>
                <a:lnTo>
                  <a:pt x="3461" y="922"/>
                </a:lnTo>
                <a:lnTo>
                  <a:pt x="3450" y="929"/>
                </a:lnTo>
                <a:lnTo>
                  <a:pt x="3440" y="934"/>
                </a:lnTo>
                <a:lnTo>
                  <a:pt x="3429" y="939"/>
                </a:lnTo>
                <a:lnTo>
                  <a:pt x="3418" y="945"/>
                </a:lnTo>
                <a:lnTo>
                  <a:pt x="3407" y="949"/>
                </a:lnTo>
                <a:lnTo>
                  <a:pt x="3395" y="952"/>
                </a:lnTo>
                <a:lnTo>
                  <a:pt x="3383" y="956"/>
                </a:lnTo>
                <a:lnTo>
                  <a:pt x="3371" y="958"/>
                </a:lnTo>
                <a:lnTo>
                  <a:pt x="3366" y="959"/>
                </a:lnTo>
                <a:lnTo>
                  <a:pt x="3359" y="959"/>
                </a:lnTo>
                <a:lnTo>
                  <a:pt x="3346" y="960"/>
                </a:lnTo>
                <a:lnTo>
                  <a:pt x="3333" y="961"/>
                </a:lnTo>
                <a:lnTo>
                  <a:pt x="3318" y="960"/>
                </a:lnTo>
                <a:lnTo>
                  <a:pt x="3304" y="959"/>
                </a:lnTo>
                <a:lnTo>
                  <a:pt x="3289" y="958"/>
                </a:lnTo>
                <a:lnTo>
                  <a:pt x="3276" y="955"/>
                </a:lnTo>
                <a:lnTo>
                  <a:pt x="3263" y="951"/>
                </a:lnTo>
                <a:lnTo>
                  <a:pt x="3251" y="947"/>
                </a:lnTo>
                <a:lnTo>
                  <a:pt x="3239" y="943"/>
                </a:lnTo>
                <a:lnTo>
                  <a:pt x="3228" y="937"/>
                </a:lnTo>
                <a:lnTo>
                  <a:pt x="3218" y="931"/>
                </a:lnTo>
                <a:lnTo>
                  <a:pt x="3209" y="924"/>
                </a:lnTo>
                <a:lnTo>
                  <a:pt x="3199" y="918"/>
                </a:lnTo>
                <a:lnTo>
                  <a:pt x="3192" y="910"/>
                </a:lnTo>
                <a:lnTo>
                  <a:pt x="3184" y="903"/>
                </a:lnTo>
                <a:lnTo>
                  <a:pt x="3177" y="894"/>
                </a:lnTo>
                <a:lnTo>
                  <a:pt x="3170" y="885"/>
                </a:lnTo>
                <a:lnTo>
                  <a:pt x="3165" y="876"/>
                </a:lnTo>
                <a:lnTo>
                  <a:pt x="3165" y="1223"/>
                </a:lnTo>
                <a:lnTo>
                  <a:pt x="2991" y="1223"/>
                </a:lnTo>
                <a:close/>
                <a:moveTo>
                  <a:pt x="3283" y="808"/>
                </a:moveTo>
                <a:lnTo>
                  <a:pt x="3296" y="808"/>
                </a:lnTo>
                <a:lnTo>
                  <a:pt x="3309" y="806"/>
                </a:lnTo>
                <a:lnTo>
                  <a:pt x="3321" y="804"/>
                </a:lnTo>
                <a:lnTo>
                  <a:pt x="3333" y="800"/>
                </a:lnTo>
                <a:lnTo>
                  <a:pt x="3339" y="798"/>
                </a:lnTo>
                <a:lnTo>
                  <a:pt x="3344" y="794"/>
                </a:lnTo>
                <a:lnTo>
                  <a:pt x="3354" y="789"/>
                </a:lnTo>
                <a:lnTo>
                  <a:pt x="3362" y="781"/>
                </a:lnTo>
                <a:lnTo>
                  <a:pt x="3367" y="778"/>
                </a:lnTo>
                <a:lnTo>
                  <a:pt x="3371" y="774"/>
                </a:lnTo>
                <a:lnTo>
                  <a:pt x="3379" y="764"/>
                </a:lnTo>
                <a:lnTo>
                  <a:pt x="3382" y="760"/>
                </a:lnTo>
                <a:lnTo>
                  <a:pt x="3385" y="754"/>
                </a:lnTo>
                <a:lnTo>
                  <a:pt x="3390" y="742"/>
                </a:lnTo>
                <a:lnTo>
                  <a:pt x="3395" y="730"/>
                </a:lnTo>
                <a:lnTo>
                  <a:pt x="3398" y="717"/>
                </a:lnTo>
                <a:lnTo>
                  <a:pt x="3401" y="703"/>
                </a:lnTo>
                <a:lnTo>
                  <a:pt x="3402" y="697"/>
                </a:lnTo>
                <a:lnTo>
                  <a:pt x="3402" y="689"/>
                </a:lnTo>
                <a:lnTo>
                  <a:pt x="3403" y="673"/>
                </a:lnTo>
                <a:lnTo>
                  <a:pt x="3402" y="658"/>
                </a:lnTo>
                <a:lnTo>
                  <a:pt x="3402" y="650"/>
                </a:lnTo>
                <a:lnTo>
                  <a:pt x="3401" y="644"/>
                </a:lnTo>
                <a:lnTo>
                  <a:pt x="3398" y="631"/>
                </a:lnTo>
                <a:lnTo>
                  <a:pt x="3395" y="618"/>
                </a:lnTo>
                <a:lnTo>
                  <a:pt x="3390" y="606"/>
                </a:lnTo>
                <a:lnTo>
                  <a:pt x="3385" y="595"/>
                </a:lnTo>
                <a:lnTo>
                  <a:pt x="3382" y="591"/>
                </a:lnTo>
                <a:lnTo>
                  <a:pt x="3379" y="585"/>
                </a:lnTo>
                <a:lnTo>
                  <a:pt x="3371" y="577"/>
                </a:lnTo>
                <a:lnTo>
                  <a:pt x="3367" y="572"/>
                </a:lnTo>
                <a:lnTo>
                  <a:pt x="3362" y="568"/>
                </a:lnTo>
                <a:lnTo>
                  <a:pt x="3354" y="562"/>
                </a:lnTo>
                <a:lnTo>
                  <a:pt x="3344" y="555"/>
                </a:lnTo>
                <a:lnTo>
                  <a:pt x="3333" y="551"/>
                </a:lnTo>
                <a:lnTo>
                  <a:pt x="3321" y="546"/>
                </a:lnTo>
                <a:lnTo>
                  <a:pt x="3316" y="545"/>
                </a:lnTo>
                <a:lnTo>
                  <a:pt x="3309" y="543"/>
                </a:lnTo>
                <a:lnTo>
                  <a:pt x="3303" y="543"/>
                </a:lnTo>
                <a:lnTo>
                  <a:pt x="3296" y="542"/>
                </a:lnTo>
                <a:lnTo>
                  <a:pt x="3283" y="541"/>
                </a:lnTo>
                <a:lnTo>
                  <a:pt x="3276" y="541"/>
                </a:lnTo>
                <a:lnTo>
                  <a:pt x="3269" y="542"/>
                </a:lnTo>
                <a:lnTo>
                  <a:pt x="3256" y="543"/>
                </a:lnTo>
                <a:lnTo>
                  <a:pt x="3245" y="546"/>
                </a:lnTo>
                <a:lnTo>
                  <a:pt x="3233" y="551"/>
                </a:lnTo>
                <a:lnTo>
                  <a:pt x="3227" y="553"/>
                </a:lnTo>
                <a:lnTo>
                  <a:pt x="3222" y="555"/>
                </a:lnTo>
                <a:lnTo>
                  <a:pt x="3211" y="562"/>
                </a:lnTo>
                <a:lnTo>
                  <a:pt x="3202" y="568"/>
                </a:lnTo>
                <a:lnTo>
                  <a:pt x="3198" y="572"/>
                </a:lnTo>
                <a:lnTo>
                  <a:pt x="3194" y="577"/>
                </a:lnTo>
                <a:lnTo>
                  <a:pt x="3185" y="585"/>
                </a:lnTo>
                <a:lnTo>
                  <a:pt x="3179" y="595"/>
                </a:lnTo>
                <a:lnTo>
                  <a:pt x="3175" y="601"/>
                </a:lnTo>
                <a:lnTo>
                  <a:pt x="3173" y="606"/>
                </a:lnTo>
                <a:lnTo>
                  <a:pt x="3168" y="618"/>
                </a:lnTo>
                <a:lnTo>
                  <a:pt x="3165" y="631"/>
                </a:lnTo>
                <a:lnTo>
                  <a:pt x="3161" y="644"/>
                </a:lnTo>
                <a:lnTo>
                  <a:pt x="3161" y="650"/>
                </a:lnTo>
                <a:lnTo>
                  <a:pt x="3160" y="658"/>
                </a:lnTo>
                <a:lnTo>
                  <a:pt x="3159" y="673"/>
                </a:lnTo>
                <a:lnTo>
                  <a:pt x="3159" y="681"/>
                </a:lnTo>
                <a:lnTo>
                  <a:pt x="3160" y="689"/>
                </a:lnTo>
                <a:lnTo>
                  <a:pt x="3161" y="697"/>
                </a:lnTo>
                <a:lnTo>
                  <a:pt x="3161" y="703"/>
                </a:lnTo>
                <a:lnTo>
                  <a:pt x="3165" y="717"/>
                </a:lnTo>
                <a:lnTo>
                  <a:pt x="3168" y="730"/>
                </a:lnTo>
                <a:lnTo>
                  <a:pt x="3173" y="742"/>
                </a:lnTo>
                <a:lnTo>
                  <a:pt x="3179" y="754"/>
                </a:lnTo>
                <a:lnTo>
                  <a:pt x="3185" y="764"/>
                </a:lnTo>
                <a:lnTo>
                  <a:pt x="3194" y="774"/>
                </a:lnTo>
                <a:lnTo>
                  <a:pt x="3198" y="778"/>
                </a:lnTo>
                <a:lnTo>
                  <a:pt x="3202" y="781"/>
                </a:lnTo>
                <a:lnTo>
                  <a:pt x="3211" y="789"/>
                </a:lnTo>
                <a:lnTo>
                  <a:pt x="3217" y="792"/>
                </a:lnTo>
                <a:lnTo>
                  <a:pt x="3222" y="794"/>
                </a:lnTo>
                <a:lnTo>
                  <a:pt x="3227" y="798"/>
                </a:lnTo>
                <a:lnTo>
                  <a:pt x="3233" y="800"/>
                </a:lnTo>
                <a:lnTo>
                  <a:pt x="3245" y="804"/>
                </a:lnTo>
                <a:lnTo>
                  <a:pt x="3250" y="805"/>
                </a:lnTo>
                <a:lnTo>
                  <a:pt x="3256" y="806"/>
                </a:lnTo>
                <a:lnTo>
                  <a:pt x="3269" y="808"/>
                </a:lnTo>
                <a:lnTo>
                  <a:pt x="3283" y="808"/>
                </a:lnTo>
                <a:close/>
                <a:moveTo>
                  <a:pt x="3794" y="307"/>
                </a:moveTo>
                <a:lnTo>
                  <a:pt x="3784" y="307"/>
                </a:lnTo>
                <a:lnTo>
                  <a:pt x="3778" y="306"/>
                </a:lnTo>
                <a:lnTo>
                  <a:pt x="3773" y="305"/>
                </a:lnTo>
                <a:lnTo>
                  <a:pt x="3762" y="303"/>
                </a:lnTo>
                <a:lnTo>
                  <a:pt x="3752" y="300"/>
                </a:lnTo>
                <a:lnTo>
                  <a:pt x="3743" y="295"/>
                </a:lnTo>
                <a:lnTo>
                  <a:pt x="3734" y="290"/>
                </a:lnTo>
                <a:lnTo>
                  <a:pt x="3730" y="287"/>
                </a:lnTo>
                <a:lnTo>
                  <a:pt x="3725" y="283"/>
                </a:lnTo>
                <a:lnTo>
                  <a:pt x="3717" y="277"/>
                </a:lnTo>
                <a:lnTo>
                  <a:pt x="3709" y="269"/>
                </a:lnTo>
                <a:lnTo>
                  <a:pt x="3706" y="265"/>
                </a:lnTo>
                <a:lnTo>
                  <a:pt x="3703" y="261"/>
                </a:lnTo>
                <a:lnTo>
                  <a:pt x="3697" y="252"/>
                </a:lnTo>
                <a:lnTo>
                  <a:pt x="3693" y="242"/>
                </a:lnTo>
                <a:lnTo>
                  <a:pt x="3689" y="233"/>
                </a:lnTo>
                <a:lnTo>
                  <a:pt x="3686" y="222"/>
                </a:lnTo>
                <a:lnTo>
                  <a:pt x="3684" y="210"/>
                </a:lnTo>
                <a:lnTo>
                  <a:pt x="3684" y="204"/>
                </a:lnTo>
                <a:lnTo>
                  <a:pt x="3684" y="198"/>
                </a:lnTo>
                <a:lnTo>
                  <a:pt x="3684" y="186"/>
                </a:lnTo>
                <a:lnTo>
                  <a:pt x="3686" y="175"/>
                </a:lnTo>
                <a:lnTo>
                  <a:pt x="3689" y="164"/>
                </a:lnTo>
                <a:lnTo>
                  <a:pt x="3691" y="159"/>
                </a:lnTo>
                <a:lnTo>
                  <a:pt x="3693" y="155"/>
                </a:lnTo>
                <a:lnTo>
                  <a:pt x="3697" y="145"/>
                </a:lnTo>
                <a:lnTo>
                  <a:pt x="3703" y="136"/>
                </a:lnTo>
                <a:lnTo>
                  <a:pt x="3706" y="132"/>
                </a:lnTo>
                <a:lnTo>
                  <a:pt x="3709" y="128"/>
                </a:lnTo>
                <a:lnTo>
                  <a:pt x="3717" y="120"/>
                </a:lnTo>
                <a:lnTo>
                  <a:pt x="3725" y="113"/>
                </a:lnTo>
                <a:lnTo>
                  <a:pt x="3734" y="107"/>
                </a:lnTo>
                <a:lnTo>
                  <a:pt x="3743" y="102"/>
                </a:lnTo>
                <a:lnTo>
                  <a:pt x="3752" y="97"/>
                </a:lnTo>
                <a:lnTo>
                  <a:pt x="3757" y="96"/>
                </a:lnTo>
                <a:lnTo>
                  <a:pt x="3762" y="94"/>
                </a:lnTo>
                <a:lnTo>
                  <a:pt x="3773" y="92"/>
                </a:lnTo>
                <a:lnTo>
                  <a:pt x="3784" y="90"/>
                </a:lnTo>
                <a:lnTo>
                  <a:pt x="3794" y="90"/>
                </a:lnTo>
                <a:lnTo>
                  <a:pt x="3805" y="90"/>
                </a:lnTo>
                <a:lnTo>
                  <a:pt x="3811" y="91"/>
                </a:lnTo>
                <a:lnTo>
                  <a:pt x="3816" y="92"/>
                </a:lnTo>
                <a:lnTo>
                  <a:pt x="3827" y="94"/>
                </a:lnTo>
                <a:lnTo>
                  <a:pt x="3836" y="97"/>
                </a:lnTo>
                <a:lnTo>
                  <a:pt x="3846" y="102"/>
                </a:lnTo>
                <a:lnTo>
                  <a:pt x="3855" y="107"/>
                </a:lnTo>
                <a:lnTo>
                  <a:pt x="3863" y="113"/>
                </a:lnTo>
                <a:lnTo>
                  <a:pt x="3871" y="120"/>
                </a:lnTo>
                <a:lnTo>
                  <a:pt x="3879" y="128"/>
                </a:lnTo>
                <a:lnTo>
                  <a:pt x="3885" y="136"/>
                </a:lnTo>
                <a:lnTo>
                  <a:pt x="3890" y="145"/>
                </a:lnTo>
                <a:lnTo>
                  <a:pt x="3895" y="155"/>
                </a:lnTo>
                <a:lnTo>
                  <a:pt x="3899" y="164"/>
                </a:lnTo>
                <a:lnTo>
                  <a:pt x="3901" y="175"/>
                </a:lnTo>
                <a:lnTo>
                  <a:pt x="3902" y="181"/>
                </a:lnTo>
                <a:lnTo>
                  <a:pt x="3903" y="186"/>
                </a:lnTo>
                <a:lnTo>
                  <a:pt x="3903" y="191"/>
                </a:lnTo>
                <a:lnTo>
                  <a:pt x="3903" y="198"/>
                </a:lnTo>
                <a:lnTo>
                  <a:pt x="3903" y="204"/>
                </a:lnTo>
                <a:lnTo>
                  <a:pt x="3903" y="210"/>
                </a:lnTo>
                <a:lnTo>
                  <a:pt x="3901" y="222"/>
                </a:lnTo>
                <a:lnTo>
                  <a:pt x="3899" y="233"/>
                </a:lnTo>
                <a:lnTo>
                  <a:pt x="3895" y="242"/>
                </a:lnTo>
                <a:lnTo>
                  <a:pt x="3890" y="252"/>
                </a:lnTo>
                <a:lnTo>
                  <a:pt x="3885" y="261"/>
                </a:lnTo>
                <a:lnTo>
                  <a:pt x="3882" y="265"/>
                </a:lnTo>
                <a:lnTo>
                  <a:pt x="3879" y="269"/>
                </a:lnTo>
                <a:lnTo>
                  <a:pt x="3871" y="277"/>
                </a:lnTo>
                <a:lnTo>
                  <a:pt x="3863" y="283"/>
                </a:lnTo>
                <a:lnTo>
                  <a:pt x="3855" y="290"/>
                </a:lnTo>
                <a:lnTo>
                  <a:pt x="3846" y="295"/>
                </a:lnTo>
                <a:lnTo>
                  <a:pt x="3836" y="300"/>
                </a:lnTo>
                <a:lnTo>
                  <a:pt x="3827" y="303"/>
                </a:lnTo>
                <a:lnTo>
                  <a:pt x="3821" y="304"/>
                </a:lnTo>
                <a:lnTo>
                  <a:pt x="3816" y="305"/>
                </a:lnTo>
                <a:lnTo>
                  <a:pt x="3805" y="307"/>
                </a:lnTo>
                <a:lnTo>
                  <a:pt x="3794" y="307"/>
                </a:lnTo>
                <a:close/>
                <a:moveTo>
                  <a:pt x="3707" y="949"/>
                </a:moveTo>
                <a:lnTo>
                  <a:pt x="3707" y="399"/>
                </a:lnTo>
                <a:lnTo>
                  <a:pt x="3881" y="399"/>
                </a:lnTo>
                <a:lnTo>
                  <a:pt x="3881" y="949"/>
                </a:lnTo>
                <a:lnTo>
                  <a:pt x="3707" y="949"/>
                </a:lnTo>
                <a:close/>
                <a:moveTo>
                  <a:pt x="4024" y="1223"/>
                </a:moveTo>
                <a:lnTo>
                  <a:pt x="4024" y="399"/>
                </a:lnTo>
                <a:lnTo>
                  <a:pt x="4198" y="399"/>
                </a:lnTo>
                <a:lnTo>
                  <a:pt x="4195" y="485"/>
                </a:lnTo>
                <a:lnTo>
                  <a:pt x="4202" y="474"/>
                </a:lnTo>
                <a:lnTo>
                  <a:pt x="4208" y="463"/>
                </a:lnTo>
                <a:lnTo>
                  <a:pt x="4217" y="453"/>
                </a:lnTo>
                <a:lnTo>
                  <a:pt x="4224" y="445"/>
                </a:lnTo>
                <a:lnTo>
                  <a:pt x="4234" y="436"/>
                </a:lnTo>
                <a:lnTo>
                  <a:pt x="4243" y="427"/>
                </a:lnTo>
                <a:lnTo>
                  <a:pt x="4253" y="421"/>
                </a:lnTo>
                <a:lnTo>
                  <a:pt x="4264" y="414"/>
                </a:lnTo>
                <a:lnTo>
                  <a:pt x="4275" y="408"/>
                </a:lnTo>
                <a:lnTo>
                  <a:pt x="4287" y="403"/>
                </a:lnTo>
                <a:lnTo>
                  <a:pt x="4300" y="398"/>
                </a:lnTo>
                <a:lnTo>
                  <a:pt x="4313" y="395"/>
                </a:lnTo>
                <a:lnTo>
                  <a:pt x="4327" y="392"/>
                </a:lnTo>
                <a:lnTo>
                  <a:pt x="4341" y="390"/>
                </a:lnTo>
                <a:lnTo>
                  <a:pt x="4356" y="388"/>
                </a:lnTo>
                <a:lnTo>
                  <a:pt x="4371" y="387"/>
                </a:lnTo>
                <a:lnTo>
                  <a:pt x="4384" y="388"/>
                </a:lnTo>
                <a:lnTo>
                  <a:pt x="4397" y="390"/>
                </a:lnTo>
                <a:lnTo>
                  <a:pt x="4409" y="392"/>
                </a:lnTo>
                <a:lnTo>
                  <a:pt x="4414" y="393"/>
                </a:lnTo>
                <a:lnTo>
                  <a:pt x="4421" y="394"/>
                </a:lnTo>
                <a:lnTo>
                  <a:pt x="4433" y="396"/>
                </a:lnTo>
                <a:lnTo>
                  <a:pt x="4444" y="400"/>
                </a:lnTo>
                <a:lnTo>
                  <a:pt x="4455" y="404"/>
                </a:lnTo>
                <a:lnTo>
                  <a:pt x="4466" y="409"/>
                </a:lnTo>
                <a:lnTo>
                  <a:pt x="4476" y="413"/>
                </a:lnTo>
                <a:lnTo>
                  <a:pt x="4487" y="420"/>
                </a:lnTo>
                <a:lnTo>
                  <a:pt x="4496" y="426"/>
                </a:lnTo>
                <a:lnTo>
                  <a:pt x="4507" y="433"/>
                </a:lnTo>
                <a:lnTo>
                  <a:pt x="4516" y="440"/>
                </a:lnTo>
                <a:lnTo>
                  <a:pt x="4526" y="449"/>
                </a:lnTo>
                <a:lnTo>
                  <a:pt x="4535" y="458"/>
                </a:lnTo>
                <a:lnTo>
                  <a:pt x="4544" y="467"/>
                </a:lnTo>
                <a:lnTo>
                  <a:pt x="4553" y="477"/>
                </a:lnTo>
                <a:lnTo>
                  <a:pt x="4560" y="487"/>
                </a:lnTo>
                <a:lnTo>
                  <a:pt x="4568" y="498"/>
                </a:lnTo>
                <a:lnTo>
                  <a:pt x="4574" y="509"/>
                </a:lnTo>
                <a:lnTo>
                  <a:pt x="4581" y="520"/>
                </a:lnTo>
                <a:lnTo>
                  <a:pt x="4586" y="532"/>
                </a:lnTo>
                <a:lnTo>
                  <a:pt x="4591" y="544"/>
                </a:lnTo>
                <a:lnTo>
                  <a:pt x="4597" y="557"/>
                </a:lnTo>
                <a:lnTo>
                  <a:pt x="4601" y="570"/>
                </a:lnTo>
                <a:lnTo>
                  <a:pt x="4604" y="583"/>
                </a:lnTo>
                <a:lnTo>
                  <a:pt x="4608" y="597"/>
                </a:lnTo>
                <a:lnTo>
                  <a:pt x="4611" y="611"/>
                </a:lnTo>
                <a:lnTo>
                  <a:pt x="4613" y="627"/>
                </a:lnTo>
                <a:lnTo>
                  <a:pt x="4614" y="642"/>
                </a:lnTo>
                <a:lnTo>
                  <a:pt x="4615" y="657"/>
                </a:lnTo>
                <a:lnTo>
                  <a:pt x="4616" y="673"/>
                </a:lnTo>
                <a:lnTo>
                  <a:pt x="4615" y="689"/>
                </a:lnTo>
                <a:lnTo>
                  <a:pt x="4614" y="705"/>
                </a:lnTo>
                <a:lnTo>
                  <a:pt x="4613" y="720"/>
                </a:lnTo>
                <a:lnTo>
                  <a:pt x="4611" y="735"/>
                </a:lnTo>
                <a:lnTo>
                  <a:pt x="4608" y="749"/>
                </a:lnTo>
                <a:lnTo>
                  <a:pt x="4604" y="763"/>
                </a:lnTo>
                <a:lnTo>
                  <a:pt x="4600" y="776"/>
                </a:lnTo>
                <a:lnTo>
                  <a:pt x="4596" y="789"/>
                </a:lnTo>
                <a:lnTo>
                  <a:pt x="4591" y="802"/>
                </a:lnTo>
                <a:lnTo>
                  <a:pt x="4586" y="815"/>
                </a:lnTo>
                <a:lnTo>
                  <a:pt x="4580" y="827"/>
                </a:lnTo>
                <a:lnTo>
                  <a:pt x="4573" y="838"/>
                </a:lnTo>
                <a:lnTo>
                  <a:pt x="4567" y="850"/>
                </a:lnTo>
                <a:lnTo>
                  <a:pt x="4559" y="860"/>
                </a:lnTo>
                <a:lnTo>
                  <a:pt x="4550" y="870"/>
                </a:lnTo>
                <a:lnTo>
                  <a:pt x="4542" y="881"/>
                </a:lnTo>
                <a:lnTo>
                  <a:pt x="4533" y="890"/>
                </a:lnTo>
                <a:lnTo>
                  <a:pt x="4523" y="899"/>
                </a:lnTo>
                <a:lnTo>
                  <a:pt x="4515" y="907"/>
                </a:lnTo>
                <a:lnTo>
                  <a:pt x="4505" y="915"/>
                </a:lnTo>
                <a:lnTo>
                  <a:pt x="4494" y="922"/>
                </a:lnTo>
                <a:lnTo>
                  <a:pt x="4485" y="929"/>
                </a:lnTo>
                <a:lnTo>
                  <a:pt x="4474" y="934"/>
                </a:lnTo>
                <a:lnTo>
                  <a:pt x="4463" y="939"/>
                </a:lnTo>
                <a:lnTo>
                  <a:pt x="4452" y="945"/>
                </a:lnTo>
                <a:lnTo>
                  <a:pt x="4440" y="949"/>
                </a:lnTo>
                <a:lnTo>
                  <a:pt x="4429" y="952"/>
                </a:lnTo>
                <a:lnTo>
                  <a:pt x="4418" y="956"/>
                </a:lnTo>
                <a:lnTo>
                  <a:pt x="4406" y="958"/>
                </a:lnTo>
                <a:lnTo>
                  <a:pt x="4399" y="959"/>
                </a:lnTo>
                <a:lnTo>
                  <a:pt x="4393" y="959"/>
                </a:lnTo>
                <a:lnTo>
                  <a:pt x="4381" y="960"/>
                </a:lnTo>
                <a:lnTo>
                  <a:pt x="4368" y="961"/>
                </a:lnTo>
                <a:lnTo>
                  <a:pt x="4353" y="960"/>
                </a:lnTo>
                <a:lnTo>
                  <a:pt x="4338" y="959"/>
                </a:lnTo>
                <a:lnTo>
                  <a:pt x="4324" y="958"/>
                </a:lnTo>
                <a:lnTo>
                  <a:pt x="4310" y="955"/>
                </a:lnTo>
                <a:lnTo>
                  <a:pt x="4297" y="951"/>
                </a:lnTo>
                <a:lnTo>
                  <a:pt x="4285" y="947"/>
                </a:lnTo>
                <a:lnTo>
                  <a:pt x="4273" y="943"/>
                </a:lnTo>
                <a:lnTo>
                  <a:pt x="4262" y="937"/>
                </a:lnTo>
                <a:lnTo>
                  <a:pt x="4252" y="931"/>
                </a:lnTo>
                <a:lnTo>
                  <a:pt x="4243" y="924"/>
                </a:lnTo>
                <a:lnTo>
                  <a:pt x="4234" y="918"/>
                </a:lnTo>
                <a:lnTo>
                  <a:pt x="4225" y="910"/>
                </a:lnTo>
                <a:lnTo>
                  <a:pt x="4218" y="903"/>
                </a:lnTo>
                <a:lnTo>
                  <a:pt x="4210" y="894"/>
                </a:lnTo>
                <a:lnTo>
                  <a:pt x="4205" y="885"/>
                </a:lnTo>
                <a:lnTo>
                  <a:pt x="4198" y="876"/>
                </a:lnTo>
                <a:lnTo>
                  <a:pt x="4198" y="1223"/>
                </a:lnTo>
                <a:lnTo>
                  <a:pt x="4024" y="1223"/>
                </a:lnTo>
                <a:close/>
                <a:moveTo>
                  <a:pt x="4317" y="808"/>
                </a:moveTo>
                <a:lnTo>
                  <a:pt x="4331" y="808"/>
                </a:lnTo>
                <a:lnTo>
                  <a:pt x="4344" y="806"/>
                </a:lnTo>
                <a:lnTo>
                  <a:pt x="4356" y="804"/>
                </a:lnTo>
                <a:lnTo>
                  <a:pt x="4367" y="800"/>
                </a:lnTo>
                <a:lnTo>
                  <a:pt x="4372" y="798"/>
                </a:lnTo>
                <a:lnTo>
                  <a:pt x="4378" y="794"/>
                </a:lnTo>
                <a:lnTo>
                  <a:pt x="4387" y="789"/>
                </a:lnTo>
                <a:lnTo>
                  <a:pt x="4397" y="781"/>
                </a:lnTo>
                <a:lnTo>
                  <a:pt x="4400" y="778"/>
                </a:lnTo>
                <a:lnTo>
                  <a:pt x="4405" y="774"/>
                </a:lnTo>
                <a:lnTo>
                  <a:pt x="4412" y="764"/>
                </a:lnTo>
                <a:lnTo>
                  <a:pt x="4415" y="760"/>
                </a:lnTo>
                <a:lnTo>
                  <a:pt x="4419" y="754"/>
                </a:lnTo>
                <a:lnTo>
                  <a:pt x="4424" y="742"/>
                </a:lnTo>
                <a:lnTo>
                  <a:pt x="4428" y="730"/>
                </a:lnTo>
                <a:lnTo>
                  <a:pt x="4433" y="717"/>
                </a:lnTo>
                <a:lnTo>
                  <a:pt x="4435" y="703"/>
                </a:lnTo>
                <a:lnTo>
                  <a:pt x="4436" y="697"/>
                </a:lnTo>
                <a:lnTo>
                  <a:pt x="4437" y="689"/>
                </a:lnTo>
                <a:lnTo>
                  <a:pt x="4437" y="673"/>
                </a:lnTo>
                <a:lnTo>
                  <a:pt x="4437" y="658"/>
                </a:lnTo>
                <a:lnTo>
                  <a:pt x="4436" y="650"/>
                </a:lnTo>
                <a:lnTo>
                  <a:pt x="4435" y="644"/>
                </a:lnTo>
                <a:lnTo>
                  <a:pt x="4433" y="631"/>
                </a:lnTo>
                <a:lnTo>
                  <a:pt x="4428" y="618"/>
                </a:lnTo>
                <a:lnTo>
                  <a:pt x="4424" y="606"/>
                </a:lnTo>
                <a:lnTo>
                  <a:pt x="4419" y="595"/>
                </a:lnTo>
                <a:lnTo>
                  <a:pt x="4415" y="591"/>
                </a:lnTo>
                <a:lnTo>
                  <a:pt x="4412" y="585"/>
                </a:lnTo>
                <a:lnTo>
                  <a:pt x="4405" y="577"/>
                </a:lnTo>
                <a:lnTo>
                  <a:pt x="4400" y="572"/>
                </a:lnTo>
                <a:lnTo>
                  <a:pt x="4397" y="568"/>
                </a:lnTo>
                <a:lnTo>
                  <a:pt x="4387" y="562"/>
                </a:lnTo>
                <a:lnTo>
                  <a:pt x="4378" y="555"/>
                </a:lnTo>
                <a:lnTo>
                  <a:pt x="4367" y="551"/>
                </a:lnTo>
                <a:lnTo>
                  <a:pt x="4356" y="546"/>
                </a:lnTo>
                <a:lnTo>
                  <a:pt x="4350" y="545"/>
                </a:lnTo>
                <a:lnTo>
                  <a:pt x="4344" y="543"/>
                </a:lnTo>
                <a:lnTo>
                  <a:pt x="4338" y="543"/>
                </a:lnTo>
                <a:lnTo>
                  <a:pt x="4331" y="542"/>
                </a:lnTo>
                <a:lnTo>
                  <a:pt x="4317" y="541"/>
                </a:lnTo>
                <a:lnTo>
                  <a:pt x="4311" y="541"/>
                </a:lnTo>
                <a:lnTo>
                  <a:pt x="4303" y="542"/>
                </a:lnTo>
                <a:lnTo>
                  <a:pt x="4290" y="543"/>
                </a:lnTo>
                <a:lnTo>
                  <a:pt x="4278" y="546"/>
                </a:lnTo>
                <a:lnTo>
                  <a:pt x="4266" y="551"/>
                </a:lnTo>
                <a:lnTo>
                  <a:pt x="4261" y="553"/>
                </a:lnTo>
                <a:lnTo>
                  <a:pt x="4256" y="555"/>
                </a:lnTo>
                <a:lnTo>
                  <a:pt x="4246" y="562"/>
                </a:lnTo>
                <a:lnTo>
                  <a:pt x="4236" y="568"/>
                </a:lnTo>
                <a:lnTo>
                  <a:pt x="4232" y="572"/>
                </a:lnTo>
                <a:lnTo>
                  <a:pt x="4227" y="577"/>
                </a:lnTo>
                <a:lnTo>
                  <a:pt x="4220" y="585"/>
                </a:lnTo>
                <a:lnTo>
                  <a:pt x="4212" y="595"/>
                </a:lnTo>
                <a:lnTo>
                  <a:pt x="4210" y="601"/>
                </a:lnTo>
                <a:lnTo>
                  <a:pt x="4207" y="606"/>
                </a:lnTo>
                <a:lnTo>
                  <a:pt x="4203" y="618"/>
                </a:lnTo>
                <a:lnTo>
                  <a:pt x="4198" y="631"/>
                </a:lnTo>
                <a:lnTo>
                  <a:pt x="4196" y="644"/>
                </a:lnTo>
                <a:lnTo>
                  <a:pt x="4195" y="650"/>
                </a:lnTo>
                <a:lnTo>
                  <a:pt x="4194" y="658"/>
                </a:lnTo>
                <a:lnTo>
                  <a:pt x="4194" y="673"/>
                </a:lnTo>
                <a:lnTo>
                  <a:pt x="4194" y="681"/>
                </a:lnTo>
                <a:lnTo>
                  <a:pt x="4194" y="689"/>
                </a:lnTo>
                <a:lnTo>
                  <a:pt x="4195" y="697"/>
                </a:lnTo>
                <a:lnTo>
                  <a:pt x="4196" y="703"/>
                </a:lnTo>
                <a:lnTo>
                  <a:pt x="4198" y="717"/>
                </a:lnTo>
                <a:lnTo>
                  <a:pt x="4203" y="730"/>
                </a:lnTo>
                <a:lnTo>
                  <a:pt x="4207" y="742"/>
                </a:lnTo>
                <a:lnTo>
                  <a:pt x="4212" y="754"/>
                </a:lnTo>
                <a:lnTo>
                  <a:pt x="4220" y="764"/>
                </a:lnTo>
                <a:lnTo>
                  <a:pt x="4227" y="774"/>
                </a:lnTo>
                <a:lnTo>
                  <a:pt x="4232" y="778"/>
                </a:lnTo>
                <a:lnTo>
                  <a:pt x="4236" y="781"/>
                </a:lnTo>
                <a:lnTo>
                  <a:pt x="4246" y="789"/>
                </a:lnTo>
                <a:lnTo>
                  <a:pt x="4250" y="792"/>
                </a:lnTo>
                <a:lnTo>
                  <a:pt x="4256" y="794"/>
                </a:lnTo>
                <a:lnTo>
                  <a:pt x="4261" y="798"/>
                </a:lnTo>
                <a:lnTo>
                  <a:pt x="4266" y="800"/>
                </a:lnTo>
                <a:lnTo>
                  <a:pt x="4278" y="804"/>
                </a:lnTo>
                <a:lnTo>
                  <a:pt x="4284" y="805"/>
                </a:lnTo>
                <a:lnTo>
                  <a:pt x="4290" y="806"/>
                </a:lnTo>
                <a:lnTo>
                  <a:pt x="4303" y="808"/>
                </a:lnTo>
                <a:lnTo>
                  <a:pt x="4317" y="808"/>
                </a:lnTo>
                <a:close/>
                <a:moveTo>
                  <a:pt x="4738" y="949"/>
                </a:moveTo>
                <a:lnTo>
                  <a:pt x="4738" y="483"/>
                </a:lnTo>
                <a:lnTo>
                  <a:pt x="4738" y="17"/>
                </a:lnTo>
                <a:lnTo>
                  <a:pt x="4911" y="17"/>
                </a:lnTo>
                <a:lnTo>
                  <a:pt x="4911" y="483"/>
                </a:lnTo>
                <a:lnTo>
                  <a:pt x="4911" y="949"/>
                </a:lnTo>
                <a:lnTo>
                  <a:pt x="4738" y="949"/>
                </a:lnTo>
                <a:close/>
                <a:moveTo>
                  <a:pt x="5147" y="307"/>
                </a:moveTo>
                <a:lnTo>
                  <a:pt x="5136" y="307"/>
                </a:lnTo>
                <a:lnTo>
                  <a:pt x="5129" y="306"/>
                </a:lnTo>
                <a:lnTo>
                  <a:pt x="5125" y="305"/>
                </a:lnTo>
                <a:lnTo>
                  <a:pt x="5114" y="303"/>
                </a:lnTo>
                <a:lnTo>
                  <a:pt x="5105" y="300"/>
                </a:lnTo>
                <a:lnTo>
                  <a:pt x="5095" y="295"/>
                </a:lnTo>
                <a:lnTo>
                  <a:pt x="5086" y="290"/>
                </a:lnTo>
                <a:lnTo>
                  <a:pt x="5082" y="287"/>
                </a:lnTo>
                <a:lnTo>
                  <a:pt x="5078" y="283"/>
                </a:lnTo>
                <a:lnTo>
                  <a:pt x="5069" y="277"/>
                </a:lnTo>
                <a:lnTo>
                  <a:pt x="5061" y="269"/>
                </a:lnTo>
                <a:lnTo>
                  <a:pt x="5058" y="265"/>
                </a:lnTo>
                <a:lnTo>
                  <a:pt x="5055" y="261"/>
                </a:lnTo>
                <a:lnTo>
                  <a:pt x="5049" y="252"/>
                </a:lnTo>
                <a:lnTo>
                  <a:pt x="5045" y="242"/>
                </a:lnTo>
                <a:lnTo>
                  <a:pt x="5041" y="233"/>
                </a:lnTo>
                <a:lnTo>
                  <a:pt x="5039" y="222"/>
                </a:lnTo>
                <a:lnTo>
                  <a:pt x="5036" y="210"/>
                </a:lnTo>
                <a:lnTo>
                  <a:pt x="5036" y="204"/>
                </a:lnTo>
                <a:lnTo>
                  <a:pt x="5035" y="198"/>
                </a:lnTo>
                <a:lnTo>
                  <a:pt x="5036" y="186"/>
                </a:lnTo>
                <a:lnTo>
                  <a:pt x="5039" y="175"/>
                </a:lnTo>
                <a:lnTo>
                  <a:pt x="5041" y="164"/>
                </a:lnTo>
                <a:lnTo>
                  <a:pt x="5043" y="159"/>
                </a:lnTo>
                <a:lnTo>
                  <a:pt x="5045" y="155"/>
                </a:lnTo>
                <a:lnTo>
                  <a:pt x="5049" y="145"/>
                </a:lnTo>
                <a:lnTo>
                  <a:pt x="5055" y="136"/>
                </a:lnTo>
                <a:lnTo>
                  <a:pt x="5058" y="132"/>
                </a:lnTo>
                <a:lnTo>
                  <a:pt x="5061" y="128"/>
                </a:lnTo>
                <a:lnTo>
                  <a:pt x="5069" y="120"/>
                </a:lnTo>
                <a:lnTo>
                  <a:pt x="5078" y="113"/>
                </a:lnTo>
                <a:lnTo>
                  <a:pt x="5086" y="107"/>
                </a:lnTo>
                <a:lnTo>
                  <a:pt x="5095" y="102"/>
                </a:lnTo>
                <a:lnTo>
                  <a:pt x="5105" y="97"/>
                </a:lnTo>
                <a:lnTo>
                  <a:pt x="5109" y="96"/>
                </a:lnTo>
                <a:lnTo>
                  <a:pt x="5114" y="94"/>
                </a:lnTo>
                <a:lnTo>
                  <a:pt x="5125" y="92"/>
                </a:lnTo>
                <a:lnTo>
                  <a:pt x="5136" y="90"/>
                </a:lnTo>
                <a:lnTo>
                  <a:pt x="5147" y="90"/>
                </a:lnTo>
                <a:lnTo>
                  <a:pt x="5157" y="90"/>
                </a:lnTo>
                <a:lnTo>
                  <a:pt x="5163" y="91"/>
                </a:lnTo>
                <a:lnTo>
                  <a:pt x="5168" y="92"/>
                </a:lnTo>
                <a:lnTo>
                  <a:pt x="5179" y="94"/>
                </a:lnTo>
                <a:lnTo>
                  <a:pt x="5189" y="97"/>
                </a:lnTo>
                <a:lnTo>
                  <a:pt x="5198" y="102"/>
                </a:lnTo>
                <a:lnTo>
                  <a:pt x="5207" y="107"/>
                </a:lnTo>
                <a:lnTo>
                  <a:pt x="5216" y="113"/>
                </a:lnTo>
                <a:lnTo>
                  <a:pt x="5223" y="120"/>
                </a:lnTo>
                <a:lnTo>
                  <a:pt x="5231" y="128"/>
                </a:lnTo>
                <a:lnTo>
                  <a:pt x="5237" y="136"/>
                </a:lnTo>
                <a:lnTo>
                  <a:pt x="5243" y="145"/>
                </a:lnTo>
                <a:lnTo>
                  <a:pt x="5247" y="155"/>
                </a:lnTo>
                <a:lnTo>
                  <a:pt x="5250" y="164"/>
                </a:lnTo>
                <a:lnTo>
                  <a:pt x="5254" y="175"/>
                </a:lnTo>
                <a:lnTo>
                  <a:pt x="5255" y="181"/>
                </a:lnTo>
                <a:lnTo>
                  <a:pt x="5256" y="186"/>
                </a:lnTo>
                <a:lnTo>
                  <a:pt x="5256" y="191"/>
                </a:lnTo>
                <a:lnTo>
                  <a:pt x="5256" y="198"/>
                </a:lnTo>
                <a:lnTo>
                  <a:pt x="5256" y="204"/>
                </a:lnTo>
                <a:lnTo>
                  <a:pt x="5256" y="210"/>
                </a:lnTo>
                <a:lnTo>
                  <a:pt x="5254" y="222"/>
                </a:lnTo>
                <a:lnTo>
                  <a:pt x="5250" y="233"/>
                </a:lnTo>
                <a:lnTo>
                  <a:pt x="5247" y="242"/>
                </a:lnTo>
                <a:lnTo>
                  <a:pt x="5243" y="252"/>
                </a:lnTo>
                <a:lnTo>
                  <a:pt x="5237" y="261"/>
                </a:lnTo>
                <a:lnTo>
                  <a:pt x="5234" y="265"/>
                </a:lnTo>
                <a:lnTo>
                  <a:pt x="5231" y="269"/>
                </a:lnTo>
                <a:lnTo>
                  <a:pt x="5223" y="277"/>
                </a:lnTo>
                <a:lnTo>
                  <a:pt x="5216" y="283"/>
                </a:lnTo>
                <a:lnTo>
                  <a:pt x="5207" y="290"/>
                </a:lnTo>
                <a:lnTo>
                  <a:pt x="5198" y="295"/>
                </a:lnTo>
                <a:lnTo>
                  <a:pt x="5189" y="300"/>
                </a:lnTo>
                <a:lnTo>
                  <a:pt x="5179" y="303"/>
                </a:lnTo>
                <a:lnTo>
                  <a:pt x="5174" y="304"/>
                </a:lnTo>
                <a:lnTo>
                  <a:pt x="5168" y="305"/>
                </a:lnTo>
                <a:lnTo>
                  <a:pt x="5157" y="307"/>
                </a:lnTo>
                <a:lnTo>
                  <a:pt x="5147" y="307"/>
                </a:lnTo>
                <a:close/>
                <a:moveTo>
                  <a:pt x="5059" y="949"/>
                </a:moveTo>
                <a:lnTo>
                  <a:pt x="5059" y="399"/>
                </a:lnTo>
                <a:lnTo>
                  <a:pt x="5233" y="399"/>
                </a:lnTo>
                <a:lnTo>
                  <a:pt x="5233" y="949"/>
                </a:lnTo>
                <a:lnTo>
                  <a:pt x="5059" y="949"/>
                </a:lnTo>
                <a:close/>
                <a:moveTo>
                  <a:pt x="5701" y="623"/>
                </a:moveTo>
                <a:lnTo>
                  <a:pt x="5700" y="611"/>
                </a:lnTo>
                <a:lnTo>
                  <a:pt x="5699" y="601"/>
                </a:lnTo>
                <a:lnTo>
                  <a:pt x="5696" y="591"/>
                </a:lnTo>
                <a:lnTo>
                  <a:pt x="5693" y="582"/>
                </a:lnTo>
                <a:lnTo>
                  <a:pt x="5690" y="574"/>
                </a:lnTo>
                <a:lnTo>
                  <a:pt x="5686" y="566"/>
                </a:lnTo>
                <a:lnTo>
                  <a:pt x="5683" y="563"/>
                </a:lnTo>
                <a:lnTo>
                  <a:pt x="5681" y="559"/>
                </a:lnTo>
                <a:lnTo>
                  <a:pt x="5676" y="553"/>
                </a:lnTo>
                <a:lnTo>
                  <a:pt x="5669" y="548"/>
                </a:lnTo>
                <a:lnTo>
                  <a:pt x="5663" y="543"/>
                </a:lnTo>
                <a:lnTo>
                  <a:pt x="5655" y="540"/>
                </a:lnTo>
                <a:lnTo>
                  <a:pt x="5648" y="537"/>
                </a:lnTo>
                <a:lnTo>
                  <a:pt x="5639" y="533"/>
                </a:lnTo>
                <a:lnTo>
                  <a:pt x="5629" y="532"/>
                </a:lnTo>
                <a:lnTo>
                  <a:pt x="5620" y="531"/>
                </a:lnTo>
                <a:lnTo>
                  <a:pt x="5609" y="531"/>
                </a:lnTo>
                <a:lnTo>
                  <a:pt x="5597" y="531"/>
                </a:lnTo>
                <a:lnTo>
                  <a:pt x="5586" y="532"/>
                </a:lnTo>
                <a:lnTo>
                  <a:pt x="5575" y="533"/>
                </a:lnTo>
                <a:lnTo>
                  <a:pt x="5565" y="536"/>
                </a:lnTo>
                <a:lnTo>
                  <a:pt x="5556" y="538"/>
                </a:lnTo>
                <a:lnTo>
                  <a:pt x="5547" y="541"/>
                </a:lnTo>
                <a:lnTo>
                  <a:pt x="5539" y="544"/>
                </a:lnTo>
                <a:lnTo>
                  <a:pt x="5531" y="548"/>
                </a:lnTo>
                <a:lnTo>
                  <a:pt x="5517" y="556"/>
                </a:lnTo>
                <a:lnTo>
                  <a:pt x="5511" y="561"/>
                </a:lnTo>
                <a:lnTo>
                  <a:pt x="5504" y="564"/>
                </a:lnTo>
                <a:lnTo>
                  <a:pt x="5493" y="572"/>
                </a:lnTo>
                <a:lnTo>
                  <a:pt x="5489" y="577"/>
                </a:lnTo>
                <a:lnTo>
                  <a:pt x="5484" y="581"/>
                </a:lnTo>
                <a:lnTo>
                  <a:pt x="5388" y="478"/>
                </a:lnTo>
                <a:lnTo>
                  <a:pt x="5397" y="469"/>
                </a:lnTo>
                <a:lnTo>
                  <a:pt x="5402" y="464"/>
                </a:lnTo>
                <a:lnTo>
                  <a:pt x="5407" y="460"/>
                </a:lnTo>
                <a:lnTo>
                  <a:pt x="5417" y="451"/>
                </a:lnTo>
                <a:lnTo>
                  <a:pt x="5429" y="443"/>
                </a:lnTo>
                <a:lnTo>
                  <a:pt x="5439" y="435"/>
                </a:lnTo>
                <a:lnTo>
                  <a:pt x="5452" y="427"/>
                </a:lnTo>
                <a:lnTo>
                  <a:pt x="5464" y="421"/>
                </a:lnTo>
                <a:lnTo>
                  <a:pt x="5477" y="414"/>
                </a:lnTo>
                <a:lnTo>
                  <a:pt x="5491" y="408"/>
                </a:lnTo>
                <a:lnTo>
                  <a:pt x="5506" y="403"/>
                </a:lnTo>
                <a:lnTo>
                  <a:pt x="5524" y="398"/>
                </a:lnTo>
                <a:lnTo>
                  <a:pt x="5541" y="395"/>
                </a:lnTo>
                <a:lnTo>
                  <a:pt x="5560" y="392"/>
                </a:lnTo>
                <a:lnTo>
                  <a:pt x="5581" y="390"/>
                </a:lnTo>
                <a:lnTo>
                  <a:pt x="5602" y="388"/>
                </a:lnTo>
                <a:lnTo>
                  <a:pt x="5626" y="387"/>
                </a:lnTo>
                <a:lnTo>
                  <a:pt x="5639" y="388"/>
                </a:lnTo>
                <a:lnTo>
                  <a:pt x="5652" y="388"/>
                </a:lnTo>
                <a:lnTo>
                  <a:pt x="5665" y="390"/>
                </a:lnTo>
                <a:lnTo>
                  <a:pt x="5677" y="392"/>
                </a:lnTo>
                <a:lnTo>
                  <a:pt x="5689" y="394"/>
                </a:lnTo>
                <a:lnTo>
                  <a:pt x="5701" y="396"/>
                </a:lnTo>
                <a:lnTo>
                  <a:pt x="5713" y="399"/>
                </a:lnTo>
                <a:lnTo>
                  <a:pt x="5723" y="403"/>
                </a:lnTo>
                <a:lnTo>
                  <a:pt x="5734" y="407"/>
                </a:lnTo>
                <a:lnTo>
                  <a:pt x="5745" y="411"/>
                </a:lnTo>
                <a:lnTo>
                  <a:pt x="5756" y="415"/>
                </a:lnTo>
                <a:lnTo>
                  <a:pt x="5766" y="421"/>
                </a:lnTo>
                <a:lnTo>
                  <a:pt x="5775" y="427"/>
                </a:lnTo>
                <a:lnTo>
                  <a:pt x="5784" y="433"/>
                </a:lnTo>
                <a:lnTo>
                  <a:pt x="5794" y="440"/>
                </a:lnTo>
                <a:lnTo>
                  <a:pt x="5802" y="448"/>
                </a:lnTo>
                <a:lnTo>
                  <a:pt x="5811" y="456"/>
                </a:lnTo>
                <a:lnTo>
                  <a:pt x="5818" y="463"/>
                </a:lnTo>
                <a:lnTo>
                  <a:pt x="5825" y="473"/>
                </a:lnTo>
                <a:lnTo>
                  <a:pt x="5833" y="482"/>
                </a:lnTo>
                <a:lnTo>
                  <a:pt x="5839" y="492"/>
                </a:lnTo>
                <a:lnTo>
                  <a:pt x="5844" y="502"/>
                </a:lnTo>
                <a:lnTo>
                  <a:pt x="5850" y="513"/>
                </a:lnTo>
                <a:lnTo>
                  <a:pt x="5854" y="525"/>
                </a:lnTo>
                <a:lnTo>
                  <a:pt x="5858" y="537"/>
                </a:lnTo>
                <a:lnTo>
                  <a:pt x="5862" y="550"/>
                </a:lnTo>
                <a:lnTo>
                  <a:pt x="5865" y="563"/>
                </a:lnTo>
                <a:lnTo>
                  <a:pt x="5868" y="577"/>
                </a:lnTo>
                <a:lnTo>
                  <a:pt x="5870" y="591"/>
                </a:lnTo>
                <a:lnTo>
                  <a:pt x="5871" y="606"/>
                </a:lnTo>
                <a:lnTo>
                  <a:pt x="5872" y="621"/>
                </a:lnTo>
                <a:lnTo>
                  <a:pt x="5874" y="637"/>
                </a:lnTo>
                <a:lnTo>
                  <a:pt x="5874" y="949"/>
                </a:lnTo>
                <a:lnTo>
                  <a:pt x="5701" y="949"/>
                </a:lnTo>
                <a:lnTo>
                  <a:pt x="5704" y="873"/>
                </a:lnTo>
                <a:lnTo>
                  <a:pt x="5696" y="884"/>
                </a:lnTo>
                <a:lnTo>
                  <a:pt x="5689" y="895"/>
                </a:lnTo>
                <a:lnTo>
                  <a:pt x="5680" y="905"/>
                </a:lnTo>
                <a:lnTo>
                  <a:pt x="5672" y="913"/>
                </a:lnTo>
                <a:lnTo>
                  <a:pt x="5663" y="922"/>
                </a:lnTo>
                <a:lnTo>
                  <a:pt x="5654" y="929"/>
                </a:lnTo>
                <a:lnTo>
                  <a:pt x="5645" y="935"/>
                </a:lnTo>
                <a:lnTo>
                  <a:pt x="5635" y="940"/>
                </a:lnTo>
                <a:lnTo>
                  <a:pt x="5625" y="946"/>
                </a:lnTo>
                <a:lnTo>
                  <a:pt x="5620" y="948"/>
                </a:lnTo>
                <a:lnTo>
                  <a:pt x="5614" y="950"/>
                </a:lnTo>
                <a:lnTo>
                  <a:pt x="5604" y="953"/>
                </a:lnTo>
                <a:lnTo>
                  <a:pt x="5593" y="956"/>
                </a:lnTo>
                <a:lnTo>
                  <a:pt x="5581" y="959"/>
                </a:lnTo>
                <a:lnTo>
                  <a:pt x="5568" y="960"/>
                </a:lnTo>
                <a:lnTo>
                  <a:pt x="5555" y="961"/>
                </a:lnTo>
                <a:lnTo>
                  <a:pt x="5542" y="961"/>
                </a:lnTo>
                <a:lnTo>
                  <a:pt x="5523" y="961"/>
                </a:lnTo>
                <a:lnTo>
                  <a:pt x="5514" y="960"/>
                </a:lnTo>
                <a:lnTo>
                  <a:pt x="5504" y="959"/>
                </a:lnTo>
                <a:lnTo>
                  <a:pt x="5496" y="958"/>
                </a:lnTo>
                <a:lnTo>
                  <a:pt x="5487" y="956"/>
                </a:lnTo>
                <a:lnTo>
                  <a:pt x="5478" y="955"/>
                </a:lnTo>
                <a:lnTo>
                  <a:pt x="5470" y="952"/>
                </a:lnTo>
                <a:lnTo>
                  <a:pt x="5453" y="947"/>
                </a:lnTo>
                <a:lnTo>
                  <a:pt x="5437" y="939"/>
                </a:lnTo>
                <a:lnTo>
                  <a:pt x="5430" y="936"/>
                </a:lnTo>
                <a:lnTo>
                  <a:pt x="5422" y="932"/>
                </a:lnTo>
                <a:lnTo>
                  <a:pt x="5408" y="922"/>
                </a:lnTo>
                <a:lnTo>
                  <a:pt x="5400" y="918"/>
                </a:lnTo>
                <a:lnTo>
                  <a:pt x="5394" y="911"/>
                </a:lnTo>
                <a:lnTo>
                  <a:pt x="5389" y="906"/>
                </a:lnTo>
                <a:lnTo>
                  <a:pt x="5383" y="899"/>
                </a:lnTo>
                <a:lnTo>
                  <a:pt x="5378" y="892"/>
                </a:lnTo>
                <a:lnTo>
                  <a:pt x="5373" y="885"/>
                </a:lnTo>
                <a:lnTo>
                  <a:pt x="5369" y="878"/>
                </a:lnTo>
                <a:lnTo>
                  <a:pt x="5365" y="869"/>
                </a:lnTo>
                <a:lnTo>
                  <a:pt x="5362" y="860"/>
                </a:lnTo>
                <a:lnTo>
                  <a:pt x="5358" y="852"/>
                </a:lnTo>
                <a:lnTo>
                  <a:pt x="5356" y="842"/>
                </a:lnTo>
                <a:lnTo>
                  <a:pt x="5353" y="832"/>
                </a:lnTo>
                <a:lnTo>
                  <a:pt x="5352" y="821"/>
                </a:lnTo>
                <a:lnTo>
                  <a:pt x="5351" y="811"/>
                </a:lnTo>
                <a:lnTo>
                  <a:pt x="5350" y="800"/>
                </a:lnTo>
                <a:lnTo>
                  <a:pt x="5349" y="788"/>
                </a:lnTo>
                <a:lnTo>
                  <a:pt x="5349" y="777"/>
                </a:lnTo>
                <a:lnTo>
                  <a:pt x="5350" y="767"/>
                </a:lnTo>
                <a:lnTo>
                  <a:pt x="5351" y="756"/>
                </a:lnTo>
                <a:lnTo>
                  <a:pt x="5353" y="748"/>
                </a:lnTo>
                <a:lnTo>
                  <a:pt x="5355" y="738"/>
                </a:lnTo>
                <a:lnTo>
                  <a:pt x="5358" y="729"/>
                </a:lnTo>
                <a:lnTo>
                  <a:pt x="5362" y="721"/>
                </a:lnTo>
                <a:lnTo>
                  <a:pt x="5365" y="713"/>
                </a:lnTo>
                <a:lnTo>
                  <a:pt x="5369" y="705"/>
                </a:lnTo>
                <a:lnTo>
                  <a:pt x="5373" y="698"/>
                </a:lnTo>
                <a:lnTo>
                  <a:pt x="5378" y="690"/>
                </a:lnTo>
                <a:lnTo>
                  <a:pt x="5384" y="684"/>
                </a:lnTo>
                <a:lnTo>
                  <a:pt x="5390" y="677"/>
                </a:lnTo>
                <a:lnTo>
                  <a:pt x="5396" y="672"/>
                </a:lnTo>
                <a:lnTo>
                  <a:pt x="5403" y="667"/>
                </a:lnTo>
                <a:lnTo>
                  <a:pt x="5410" y="661"/>
                </a:lnTo>
                <a:lnTo>
                  <a:pt x="5425" y="653"/>
                </a:lnTo>
                <a:lnTo>
                  <a:pt x="5434" y="648"/>
                </a:lnTo>
                <a:lnTo>
                  <a:pt x="5443" y="644"/>
                </a:lnTo>
                <a:lnTo>
                  <a:pt x="5461" y="637"/>
                </a:lnTo>
                <a:lnTo>
                  <a:pt x="5480" y="632"/>
                </a:lnTo>
                <a:lnTo>
                  <a:pt x="5491" y="630"/>
                </a:lnTo>
                <a:lnTo>
                  <a:pt x="5502" y="628"/>
                </a:lnTo>
                <a:lnTo>
                  <a:pt x="5524" y="624"/>
                </a:lnTo>
                <a:lnTo>
                  <a:pt x="5535" y="624"/>
                </a:lnTo>
                <a:lnTo>
                  <a:pt x="5547" y="623"/>
                </a:lnTo>
                <a:lnTo>
                  <a:pt x="5573" y="623"/>
                </a:lnTo>
                <a:lnTo>
                  <a:pt x="5701" y="623"/>
                </a:lnTo>
                <a:close/>
                <a:moveTo>
                  <a:pt x="5701" y="726"/>
                </a:moveTo>
                <a:lnTo>
                  <a:pt x="5582" y="726"/>
                </a:lnTo>
                <a:lnTo>
                  <a:pt x="5574" y="726"/>
                </a:lnTo>
                <a:lnTo>
                  <a:pt x="5567" y="727"/>
                </a:lnTo>
                <a:lnTo>
                  <a:pt x="5559" y="728"/>
                </a:lnTo>
                <a:lnTo>
                  <a:pt x="5557" y="728"/>
                </a:lnTo>
                <a:lnTo>
                  <a:pt x="5554" y="729"/>
                </a:lnTo>
                <a:lnTo>
                  <a:pt x="5547" y="732"/>
                </a:lnTo>
                <a:lnTo>
                  <a:pt x="5543" y="734"/>
                </a:lnTo>
                <a:lnTo>
                  <a:pt x="5538" y="736"/>
                </a:lnTo>
                <a:lnTo>
                  <a:pt x="5533" y="739"/>
                </a:lnTo>
                <a:lnTo>
                  <a:pt x="5530" y="743"/>
                </a:lnTo>
                <a:lnTo>
                  <a:pt x="5527" y="747"/>
                </a:lnTo>
                <a:lnTo>
                  <a:pt x="5525" y="751"/>
                </a:lnTo>
                <a:lnTo>
                  <a:pt x="5523" y="755"/>
                </a:lnTo>
                <a:lnTo>
                  <a:pt x="5520" y="760"/>
                </a:lnTo>
                <a:lnTo>
                  <a:pt x="5519" y="765"/>
                </a:lnTo>
                <a:lnTo>
                  <a:pt x="5519" y="771"/>
                </a:lnTo>
                <a:lnTo>
                  <a:pt x="5518" y="776"/>
                </a:lnTo>
                <a:lnTo>
                  <a:pt x="5519" y="782"/>
                </a:lnTo>
                <a:lnTo>
                  <a:pt x="5520" y="788"/>
                </a:lnTo>
                <a:lnTo>
                  <a:pt x="5521" y="792"/>
                </a:lnTo>
                <a:lnTo>
                  <a:pt x="5524" y="798"/>
                </a:lnTo>
                <a:lnTo>
                  <a:pt x="5526" y="802"/>
                </a:lnTo>
                <a:lnTo>
                  <a:pt x="5529" y="805"/>
                </a:lnTo>
                <a:lnTo>
                  <a:pt x="5533" y="810"/>
                </a:lnTo>
                <a:lnTo>
                  <a:pt x="5538" y="813"/>
                </a:lnTo>
                <a:lnTo>
                  <a:pt x="5543" y="816"/>
                </a:lnTo>
                <a:lnTo>
                  <a:pt x="5548" y="818"/>
                </a:lnTo>
                <a:lnTo>
                  <a:pt x="5555" y="820"/>
                </a:lnTo>
                <a:lnTo>
                  <a:pt x="5561" y="822"/>
                </a:lnTo>
                <a:lnTo>
                  <a:pt x="5568" y="824"/>
                </a:lnTo>
                <a:lnTo>
                  <a:pt x="5577" y="825"/>
                </a:lnTo>
                <a:lnTo>
                  <a:pt x="5584" y="826"/>
                </a:lnTo>
                <a:lnTo>
                  <a:pt x="5594" y="826"/>
                </a:lnTo>
                <a:lnTo>
                  <a:pt x="5607" y="825"/>
                </a:lnTo>
                <a:lnTo>
                  <a:pt x="5619" y="824"/>
                </a:lnTo>
                <a:lnTo>
                  <a:pt x="5629" y="822"/>
                </a:lnTo>
                <a:lnTo>
                  <a:pt x="5640" y="820"/>
                </a:lnTo>
                <a:lnTo>
                  <a:pt x="5650" y="817"/>
                </a:lnTo>
                <a:lnTo>
                  <a:pt x="5659" y="814"/>
                </a:lnTo>
                <a:lnTo>
                  <a:pt x="5666" y="810"/>
                </a:lnTo>
                <a:lnTo>
                  <a:pt x="5674" y="804"/>
                </a:lnTo>
                <a:lnTo>
                  <a:pt x="5680" y="799"/>
                </a:lnTo>
                <a:lnTo>
                  <a:pt x="5686" y="793"/>
                </a:lnTo>
                <a:lnTo>
                  <a:pt x="5690" y="787"/>
                </a:lnTo>
                <a:lnTo>
                  <a:pt x="5694" y="779"/>
                </a:lnTo>
                <a:lnTo>
                  <a:pt x="5696" y="773"/>
                </a:lnTo>
                <a:lnTo>
                  <a:pt x="5699" y="765"/>
                </a:lnTo>
                <a:lnTo>
                  <a:pt x="5700" y="756"/>
                </a:lnTo>
                <a:lnTo>
                  <a:pt x="5701" y="748"/>
                </a:lnTo>
                <a:lnTo>
                  <a:pt x="5701" y="726"/>
                </a:lnTo>
                <a:close/>
                <a:moveTo>
                  <a:pt x="6099" y="957"/>
                </a:moveTo>
                <a:lnTo>
                  <a:pt x="6088" y="957"/>
                </a:lnTo>
                <a:lnTo>
                  <a:pt x="6083" y="956"/>
                </a:lnTo>
                <a:lnTo>
                  <a:pt x="6078" y="955"/>
                </a:lnTo>
                <a:lnTo>
                  <a:pt x="6068" y="952"/>
                </a:lnTo>
                <a:lnTo>
                  <a:pt x="6057" y="949"/>
                </a:lnTo>
                <a:lnTo>
                  <a:pt x="6049" y="945"/>
                </a:lnTo>
                <a:lnTo>
                  <a:pt x="6039" y="939"/>
                </a:lnTo>
                <a:lnTo>
                  <a:pt x="6036" y="936"/>
                </a:lnTo>
                <a:lnTo>
                  <a:pt x="6031" y="934"/>
                </a:lnTo>
                <a:lnTo>
                  <a:pt x="6023" y="926"/>
                </a:lnTo>
                <a:lnTo>
                  <a:pt x="6019" y="923"/>
                </a:lnTo>
                <a:lnTo>
                  <a:pt x="6015" y="919"/>
                </a:lnTo>
                <a:lnTo>
                  <a:pt x="6009" y="910"/>
                </a:lnTo>
                <a:lnTo>
                  <a:pt x="6003" y="902"/>
                </a:lnTo>
                <a:lnTo>
                  <a:pt x="5999" y="892"/>
                </a:lnTo>
                <a:lnTo>
                  <a:pt x="5996" y="882"/>
                </a:lnTo>
                <a:lnTo>
                  <a:pt x="5992" y="871"/>
                </a:lnTo>
                <a:lnTo>
                  <a:pt x="5991" y="859"/>
                </a:lnTo>
                <a:lnTo>
                  <a:pt x="5990" y="854"/>
                </a:lnTo>
                <a:lnTo>
                  <a:pt x="5990" y="847"/>
                </a:lnTo>
                <a:lnTo>
                  <a:pt x="5991" y="835"/>
                </a:lnTo>
                <a:lnTo>
                  <a:pt x="5992" y="825"/>
                </a:lnTo>
                <a:lnTo>
                  <a:pt x="5996" y="814"/>
                </a:lnTo>
                <a:lnTo>
                  <a:pt x="5999" y="804"/>
                </a:lnTo>
                <a:lnTo>
                  <a:pt x="6003" y="794"/>
                </a:lnTo>
                <a:lnTo>
                  <a:pt x="6009" y="786"/>
                </a:lnTo>
                <a:lnTo>
                  <a:pt x="6012" y="781"/>
                </a:lnTo>
                <a:lnTo>
                  <a:pt x="6015" y="777"/>
                </a:lnTo>
                <a:lnTo>
                  <a:pt x="6019" y="774"/>
                </a:lnTo>
                <a:lnTo>
                  <a:pt x="6023" y="769"/>
                </a:lnTo>
                <a:lnTo>
                  <a:pt x="6031" y="763"/>
                </a:lnTo>
                <a:lnTo>
                  <a:pt x="6039" y="756"/>
                </a:lnTo>
                <a:lnTo>
                  <a:pt x="6049" y="751"/>
                </a:lnTo>
                <a:lnTo>
                  <a:pt x="6057" y="747"/>
                </a:lnTo>
                <a:lnTo>
                  <a:pt x="6068" y="743"/>
                </a:lnTo>
                <a:lnTo>
                  <a:pt x="6072" y="742"/>
                </a:lnTo>
                <a:lnTo>
                  <a:pt x="6078" y="741"/>
                </a:lnTo>
                <a:lnTo>
                  <a:pt x="6088" y="739"/>
                </a:lnTo>
                <a:lnTo>
                  <a:pt x="6099" y="739"/>
                </a:lnTo>
                <a:lnTo>
                  <a:pt x="6111" y="739"/>
                </a:lnTo>
                <a:lnTo>
                  <a:pt x="6121" y="741"/>
                </a:lnTo>
                <a:lnTo>
                  <a:pt x="6126" y="742"/>
                </a:lnTo>
                <a:lnTo>
                  <a:pt x="6132" y="743"/>
                </a:lnTo>
                <a:lnTo>
                  <a:pt x="6141" y="747"/>
                </a:lnTo>
                <a:lnTo>
                  <a:pt x="6150" y="751"/>
                </a:lnTo>
                <a:lnTo>
                  <a:pt x="6159" y="756"/>
                </a:lnTo>
                <a:lnTo>
                  <a:pt x="6167" y="763"/>
                </a:lnTo>
                <a:lnTo>
                  <a:pt x="6176" y="769"/>
                </a:lnTo>
                <a:lnTo>
                  <a:pt x="6182" y="777"/>
                </a:lnTo>
                <a:lnTo>
                  <a:pt x="6189" y="786"/>
                </a:lnTo>
                <a:lnTo>
                  <a:pt x="6194" y="794"/>
                </a:lnTo>
                <a:lnTo>
                  <a:pt x="6199" y="804"/>
                </a:lnTo>
                <a:lnTo>
                  <a:pt x="6203" y="814"/>
                </a:lnTo>
                <a:lnTo>
                  <a:pt x="6205" y="825"/>
                </a:lnTo>
                <a:lnTo>
                  <a:pt x="6206" y="830"/>
                </a:lnTo>
                <a:lnTo>
                  <a:pt x="6207" y="835"/>
                </a:lnTo>
                <a:lnTo>
                  <a:pt x="6207" y="842"/>
                </a:lnTo>
                <a:lnTo>
                  <a:pt x="6208" y="847"/>
                </a:lnTo>
                <a:lnTo>
                  <a:pt x="6207" y="854"/>
                </a:lnTo>
                <a:lnTo>
                  <a:pt x="6207" y="859"/>
                </a:lnTo>
                <a:lnTo>
                  <a:pt x="6205" y="871"/>
                </a:lnTo>
                <a:lnTo>
                  <a:pt x="6203" y="882"/>
                </a:lnTo>
                <a:lnTo>
                  <a:pt x="6199" y="892"/>
                </a:lnTo>
                <a:lnTo>
                  <a:pt x="6194" y="902"/>
                </a:lnTo>
                <a:lnTo>
                  <a:pt x="6189" y="910"/>
                </a:lnTo>
                <a:lnTo>
                  <a:pt x="6186" y="915"/>
                </a:lnTo>
                <a:lnTo>
                  <a:pt x="6182" y="919"/>
                </a:lnTo>
                <a:lnTo>
                  <a:pt x="6176" y="926"/>
                </a:lnTo>
                <a:lnTo>
                  <a:pt x="6172" y="930"/>
                </a:lnTo>
                <a:lnTo>
                  <a:pt x="6167" y="934"/>
                </a:lnTo>
                <a:lnTo>
                  <a:pt x="6159" y="939"/>
                </a:lnTo>
                <a:lnTo>
                  <a:pt x="6150" y="945"/>
                </a:lnTo>
                <a:lnTo>
                  <a:pt x="6141" y="949"/>
                </a:lnTo>
                <a:lnTo>
                  <a:pt x="6132" y="952"/>
                </a:lnTo>
                <a:lnTo>
                  <a:pt x="6121" y="955"/>
                </a:lnTo>
                <a:lnTo>
                  <a:pt x="6111" y="957"/>
                </a:lnTo>
                <a:lnTo>
                  <a:pt x="6099" y="957"/>
                </a:lnTo>
                <a:close/>
                <a:moveTo>
                  <a:pt x="6366" y="949"/>
                </a:moveTo>
                <a:lnTo>
                  <a:pt x="6366" y="544"/>
                </a:lnTo>
                <a:lnTo>
                  <a:pt x="6274" y="544"/>
                </a:lnTo>
                <a:lnTo>
                  <a:pt x="6274" y="399"/>
                </a:lnTo>
                <a:lnTo>
                  <a:pt x="6366" y="399"/>
                </a:lnTo>
                <a:lnTo>
                  <a:pt x="6366" y="214"/>
                </a:lnTo>
                <a:lnTo>
                  <a:pt x="6366" y="201"/>
                </a:lnTo>
                <a:lnTo>
                  <a:pt x="6366" y="189"/>
                </a:lnTo>
                <a:lnTo>
                  <a:pt x="6367" y="176"/>
                </a:lnTo>
                <a:lnTo>
                  <a:pt x="6369" y="164"/>
                </a:lnTo>
                <a:lnTo>
                  <a:pt x="6370" y="154"/>
                </a:lnTo>
                <a:lnTo>
                  <a:pt x="6373" y="142"/>
                </a:lnTo>
                <a:lnTo>
                  <a:pt x="6378" y="121"/>
                </a:lnTo>
                <a:lnTo>
                  <a:pt x="6386" y="102"/>
                </a:lnTo>
                <a:lnTo>
                  <a:pt x="6390" y="93"/>
                </a:lnTo>
                <a:lnTo>
                  <a:pt x="6394" y="84"/>
                </a:lnTo>
                <a:lnTo>
                  <a:pt x="6398" y="77"/>
                </a:lnTo>
                <a:lnTo>
                  <a:pt x="6404" y="68"/>
                </a:lnTo>
                <a:lnTo>
                  <a:pt x="6410" y="62"/>
                </a:lnTo>
                <a:lnTo>
                  <a:pt x="6416" y="54"/>
                </a:lnTo>
                <a:lnTo>
                  <a:pt x="6422" y="47"/>
                </a:lnTo>
                <a:lnTo>
                  <a:pt x="6430" y="42"/>
                </a:lnTo>
                <a:lnTo>
                  <a:pt x="6437" y="36"/>
                </a:lnTo>
                <a:lnTo>
                  <a:pt x="6445" y="30"/>
                </a:lnTo>
                <a:lnTo>
                  <a:pt x="6452" y="26"/>
                </a:lnTo>
                <a:lnTo>
                  <a:pt x="6461" y="21"/>
                </a:lnTo>
                <a:lnTo>
                  <a:pt x="6470" y="17"/>
                </a:lnTo>
                <a:lnTo>
                  <a:pt x="6479" y="14"/>
                </a:lnTo>
                <a:lnTo>
                  <a:pt x="6489" y="11"/>
                </a:lnTo>
                <a:lnTo>
                  <a:pt x="6499" y="7"/>
                </a:lnTo>
                <a:lnTo>
                  <a:pt x="6521" y="4"/>
                </a:lnTo>
                <a:lnTo>
                  <a:pt x="6531" y="2"/>
                </a:lnTo>
                <a:lnTo>
                  <a:pt x="6543" y="1"/>
                </a:lnTo>
                <a:lnTo>
                  <a:pt x="6555" y="1"/>
                </a:lnTo>
                <a:lnTo>
                  <a:pt x="6568" y="0"/>
                </a:lnTo>
                <a:lnTo>
                  <a:pt x="6582" y="1"/>
                </a:lnTo>
                <a:lnTo>
                  <a:pt x="6596" y="1"/>
                </a:lnTo>
                <a:lnTo>
                  <a:pt x="6609" y="3"/>
                </a:lnTo>
                <a:lnTo>
                  <a:pt x="6621" y="5"/>
                </a:lnTo>
                <a:lnTo>
                  <a:pt x="6633" y="7"/>
                </a:lnTo>
                <a:lnTo>
                  <a:pt x="6645" y="11"/>
                </a:lnTo>
                <a:lnTo>
                  <a:pt x="6656" y="14"/>
                </a:lnTo>
                <a:lnTo>
                  <a:pt x="6666" y="18"/>
                </a:lnTo>
                <a:lnTo>
                  <a:pt x="6676" y="23"/>
                </a:lnTo>
                <a:lnTo>
                  <a:pt x="6686" y="28"/>
                </a:lnTo>
                <a:lnTo>
                  <a:pt x="6695" y="33"/>
                </a:lnTo>
                <a:lnTo>
                  <a:pt x="6704" y="40"/>
                </a:lnTo>
                <a:lnTo>
                  <a:pt x="6713" y="47"/>
                </a:lnTo>
                <a:lnTo>
                  <a:pt x="6721" y="55"/>
                </a:lnTo>
                <a:lnTo>
                  <a:pt x="6729" y="63"/>
                </a:lnTo>
                <a:lnTo>
                  <a:pt x="6737" y="71"/>
                </a:lnTo>
                <a:lnTo>
                  <a:pt x="6643" y="186"/>
                </a:lnTo>
                <a:lnTo>
                  <a:pt x="6638" y="181"/>
                </a:lnTo>
                <a:lnTo>
                  <a:pt x="6633" y="175"/>
                </a:lnTo>
                <a:lnTo>
                  <a:pt x="6626" y="170"/>
                </a:lnTo>
                <a:lnTo>
                  <a:pt x="6620" y="165"/>
                </a:lnTo>
                <a:lnTo>
                  <a:pt x="6613" y="162"/>
                </a:lnTo>
                <a:lnTo>
                  <a:pt x="6606" y="159"/>
                </a:lnTo>
                <a:lnTo>
                  <a:pt x="6602" y="158"/>
                </a:lnTo>
                <a:lnTo>
                  <a:pt x="6597" y="157"/>
                </a:lnTo>
                <a:lnTo>
                  <a:pt x="6587" y="157"/>
                </a:lnTo>
                <a:lnTo>
                  <a:pt x="6577" y="157"/>
                </a:lnTo>
                <a:lnTo>
                  <a:pt x="6572" y="158"/>
                </a:lnTo>
                <a:lnTo>
                  <a:pt x="6568" y="159"/>
                </a:lnTo>
                <a:lnTo>
                  <a:pt x="6564" y="161"/>
                </a:lnTo>
                <a:lnTo>
                  <a:pt x="6559" y="163"/>
                </a:lnTo>
                <a:lnTo>
                  <a:pt x="6556" y="167"/>
                </a:lnTo>
                <a:lnTo>
                  <a:pt x="6553" y="169"/>
                </a:lnTo>
                <a:lnTo>
                  <a:pt x="6550" y="173"/>
                </a:lnTo>
                <a:lnTo>
                  <a:pt x="6548" y="176"/>
                </a:lnTo>
                <a:lnTo>
                  <a:pt x="6545" y="182"/>
                </a:lnTo>
                <a:lnTo>
                  <a:pt x="6543" y="186"/>
                </a:lnTo>
                <a:lnTo>
                  <a:pt x="6541" y="193"/>
                </a:lnTo>
                <a:lnTo>
                  <a:pt x="6540" y="198"/>
                </a:lnTo>
                <a:lnTo>
                  <a:pt x="6540" y="212"/>
                </a:lnTo>
                <a:lnTo>
                  <a:pt x="6540" y="399"/>
                </a:lnTo>
                <a:lnTo>
                  <a:pt x="6688" y="399"/>
                </a:lnTo>
                <a:lnTo>
                  <a:pt x="6688" y="544"/>
                </a:lnTo>
                <a:lnTo>
                  <a:pt x="6540" y="544"/>
                </a:lnTo>
                <a:lnTo>
                  <a:pt x="6540" y="949"/>
                </a:lnTo>
                <a:lnTo>
                  <a:pt x="6366" y="9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11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and Content / neg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4" y="2421309"/>
            <a:ext cx="10801351" cy="3312742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95325" y="1773237"/>
            <a:ext cx="10801349" cy="43162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949280"/>
            <a:ext cx="2736304" cy="615668"/>
          </a:xfrm>
          <a:prstGeom prst="rect">
            <a:avLst/>
          </a:prstGeom>
        </p:spPr>
      </p:pic>
      <p:sp>
        <p:nvSpPr>
          <p:cNvPr id="9" name="Freeform 27"/>
          <p:cNvSpPr>
            <a:spLocks noChangeAspect="1" noEditPoints="1"/>
          </p:cNvSpPr>
          <p:nvPr userDrawn="1"/>
        </p:nvSpPr>
        <p:spPr bwMode="auto">
          <a:xfrm>
            <a:off x="10158633" y="6182329"/>
            <a:ext cx="1338041" cy="234000"/>
          </a:xfrm>
          <a:custGeom>
            <a:avLst/>
            <a:gdLst>
              <a:gd name="T0" fmla="*/ 6793 w 6999"/>
              <a:gd name="T1" fmla="*/ 252 h 1223"/>
              <a:gd name="T2" fmla="*/ 6848 w 6999"/>
              <a:gd name="T3" fmla="*/ 97 h 1223"/>
              <a:gd name="T4" fmla="*/ 6997 w 6999"/>
              <a:gd name="T5" fmla="*/ 175 h 1223"/>
              <a:gd name="T6" fmla="*/ 6917 w 6999"/>
              <a:gd name="T7" fmla="*/ 304 h 1223"/>
              <a:gd name="T8" fmla="*/ 431 w 6999"/>
              <a:gd name="T9" fmla="*/ 385 h 1223"/>
              <a:gd name="T10" fmla="*/ 460 w 6999"/>
              <a:gd name="T11" fmla="*/ 712 h 1223"/>
              <a:gd name="T12" fmla="*/ 1187 w 6999"/>
              <a:gd name="T13" fmla="*/ 657 h 1223"/>
              <a:gd name="T14" fmla="*/ 1516 w 6999"/>
              <a:gd name="T15" fmla="*/ 574 h 1223"/>
              <a:gd name="T16" fmla="*/ 2050 w 6999"/>
              <a:gd name="T17" fmla="*/ 963 h 1223"/>
              <a:gd name="T18" fmla="*/ 2351 w 6999"/>
              <a:gd name="T19" fmla="*/ 592 h 1223"/>
              <a:gd name="T20" fmla="*/ 2231 w 6999"/>
              <a:gd name="T21" fmla="*/ 634 h 1223"/>
              <a:gd name="T22" fmla="*/ 2678 w 6999"/>
              <a:gd name="T23" fmla="*/ 919 h 1223"/>
              <a:gd name="T24" fmla="*/ 2702 w 6999"/>
              <a:gd name="T25" fmla="*/ 756 h 1223"/>
              <a:gd name="T26" fmla="*/ 2861 w 6999"/>
              <a:gd name="T27" fmla="*/ 804 h 1223"/>
              <a:gd name="T28" fmla="*/ 2813 w 6999"/>
              <a:gd name="T29" fmla="*/ 945 h 1223"/>
              <a:gd name="T30" fmla="*/ 3265 w 6999"/>
              <a:gd name="T31" fmla="*/ 398 h 1223"/>
              <a:gd name="T32" fmla="*/ 3492 w 6999"/>
              <a:gd name="T33" fmla="*/ 449 h 1223"/>
              <a:gd name="T34" fmla="*/ 3581 w 6999"/>
              <a:gd name="T35" fmla="*/ 705 h 1223"/>
              <a:gd name="T36" fmla="*/ 3450 w 6999"/>
              <a:gd name="T37" fmla="*/ 929 h 1223"/>
              <a:gd name="T38" fmla="*/ 3218 w 6999"/>
              <a:gd name="T39" fmla="*/ 931 h 1223"/>
              <a:gd name="T40" fmla="*/ 3371 w 6999"/>
              <a:gd name="T41" fmla="*/ 774 h 1223"/>
              <a:gd name="T42" fmla="*/ 3371 w 6999"/>
              <a:gd name="T43" fmla="*/ 577 h 1223"/>
              <a:gd name="T44" fmla="*/ 3202 w 6999"/>
              <a:gd name="T45" fmla="*/ 568 h 1223"/>
              <a:gd name="T46" fmla="*/ 3179 w 6999"/>
              <a:gd name="T47" fmla="*/ 754 h 1223"/>
              <a:gd name="T48" fmla="*/ 3752 w 6999"/>
              <a:gd name="T49" fmla="*/ 300 h 1223"/>
              <a:gd name="T50" fmla="*/ 3693 w 6999"/>
              <a:gd name="T51" fmla="*/ 155 h 1223"/>
              <a:gd name="T52" fmla="*/ 3846 w 6999"/>
              <a:gd name="T53" fmla="*/ 102 h 1223"/>
              <a:gd name="T54" fmla="*/ 3885 w 6999"/>
              <a:gd name="T55" fmla="*/ 261 h 1223"/>
              <a:gd name="T56" fmla="*/ 4198 w 6999"/>
              <a:gd name="T57" fmla="*/ 399 h 1223"/>
              <a:gd name="T58" fmla="*/ 4409 w 6999"/>
              <a:gd name="T59" fmla="*/ 392 h 1223"/>
              <a:gd name="T60" fmla="*/ 4586 w 6999"/>
              <a:gd name="T61" fmla="*/ 532 h 1223"/>
              <a:gd name="T62" fmla="*/ 4586 w 6999"/>
              <a:gd name="T63" fmla="*/ 815 h 1223"/>
              <a:gd name="T64" fmla="*/ 4399 w 6999"/>
              <a:gd name="T65" fmla="*/ 959 h 1223"/>
              <a:gd name="T66" fmla="*/ 4198 w 6999"/>
              <a:gd name="T67" fmla="*/ 1223 h 1223"/>
              <a:gd name="T68" fmla="*/ 4436 w 6999"/>
              <a:gd name="T69" fmla="*/ 697 h 1223"/>
              <a:gd name="T70" fmla="*/ 4344 w 6999"/>
              <a:gd name="T71" fmla="*/ 543 h 1223"/>
              <a:gd name="T72" fmla="*/ 4198 w 6999"/>
              <a:gd name="T73" fmla="*/ 631 h 1223"/>
              <a:gd name="T74" fmla="*/ 4261 w 6999"/>
              <a:gd name="T75" fmla="*/ 798 h 1223"/>
              <a:gd name="T76" fmla="*/ 5095 w 6999"/>
              <a:gd name="T77" fmla="*/ 295 h 1223"/>
              <a:gd name="T78" fmla="*/ 5049 w 6999"/>
              <a:gd name="T79" fmla="*/ 145 h 1223"/>
              <a:gd name="T80" fmla="*/ 5207 w 6999"/>
              <a:gd name="T81" fmla="*/ 107 h 1223"/>
              <a:gd name="T82" fmla="*/ 5234 w 6999"/>
              <a:gd name="T83" fmla="*/ 265 h 1223"/>
              <a:gd name="T84" fmla="*/ 5696 w 6999"/>
              <a:gd name="T85" fmla="*/ 591 h 1223"/>
              <a:gd name="T86" fmla="*/ 5547 w 6999"/>
              <a:gd name="T87" fmla="*/ 541 h 1223"/>
              <a:gd name="T88" fmla="*/ 5506 w 6999"/>
              <a:gd name="T89" fmla="*/ 403 h 1223"/>
              <a:gd name="T90" fmla="*/ 5784 w 6999"/>
              <a:gd name="T91" fmla="*/ 433 h 1223"/>
              <a:gd name="T92" fmla="*/ 5701 w 6999"/>
              <a:gd name="T93" fmla="*/ 949 h 1223"/>
              <a:gd name="T94" fmla="*/ 5514 w 6999"/>
              <a:gd name="T95" fmla="*/ 960 h 1223"/>
              <a:gd name="T96" fmla="*/ 5358 w 6999"/>
              <a:gd name="T97" fmla="*/ 852 h 1223"/>
              <a:gd name="T98" fmla="*/ 5396 w 6999"/>
              <a:gd name="T99" fmla="*/ 672 h 1223"/>
              <a:gd name="T100" fmla="*/ 5557 w 6999"/>
              <a:gd name="T101" fmla="*/ 728 h 1223"/>
              <a:gd name="T102" fmla="*/ 5533 w 6999"/>
              <a:gd name="T103" fmla="*/ 810 h 1223"/>
              <a:gd name="T104" fmla="*/ 5690 w 6999"/>
              <a:gd name="T105" fmla="*/ 787 h 1223"/>
              <a:gd name="T106" fmla="*/ 6009 w 6999"/>
              <a:gd name="T107" fmla="*/ 910 h 1223"/>
              <a:gd name="T108" fmla="*/ 6049 w 6999"/>
              <a:gd name="T109" fmla="*/ 751 h 1223"/>
              <a:gd name="T110" fmla="*/ 6203 w 6999"/>
              <a:gd name="T111" fmla="*/ 814 h 1223"/>
              <a:gd name="T112" fmla="*/ 6141 w 6999"/>
              <a:gd name="T113" fmla="*/ 949 h 1223"/>
              <a:gd name="T114" fmla="*/ 6394 w 6999"/>
              <a:gd name="T115" fmla="*/ 84 h 1223"/>
              <a:gd name="T116" fmla="*/ 6582 w 6999"/>
              <a:gd name="T117" fmla="*/ 1 h 1223"/>
              <a:gd name="T118" fmla="*/ 6620 w 6999"/>
              <a:gd name="T119" fmla="*/ 165 h 1223"/>
              <a:gd name="T120" fmla="*/ 6540 w 6999"/>
              <a:gd name="T121" fmla="*/ 399 h 1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99" h="1223">
                <a:moveTo>
                  <a:pt x="6802" y="949"/>
                </a:moveTo>
                <a:lnTo>
                  <a:pt x="6802" y="399"/>
                </a:lnTo>
                <a:lnTo>
                  <a:pt x="6976" y="399"/>
                </a:lnTo>
                <a:lnTo>
                  <a:pt x="6976" y="949"/>
                </a:lnTo>
                <a:lnTo>
                  <a:pt x="6802" y="949"/>
                </a:lnTo>
                <a:close/>
                <a:moveTo>
                  <a:pt x="6890" y="307"/>
                </a:moveTo>
                <a:lnTo>
                  <a:pt x="6878" y="307"/>
                </a:lnTo>
                <a:lnTo>
                  <a:pt x="6873" y="306"/>
                </a:lnTo>
                <a:lnTo>
                  <a:pt x="6867" y="305"/>
                </a:lnTo>
                <a:lnTo>
                  <a:pt x="6858" y="303"/>
                </a:lnTo>
                <a:lnTo>
                  <a:pt x="6848" y="300"/>
                </a:lnTo>
                <a:lnTo>
                  <a:pt x="6838" y="295"/>
                </a:lnTo>
                <a:lnTo>
                  <a:pt x="6829" y="290"/>
                </a:lnTo>
                <a:lnTo>
                  <a:pt x="6825" y="287"/>
                </a:lnTo>
                <a:lnTo>
                  <a:pt x="6821" y="283"/>
                </a:lnTo>
                <a:lnTo>
                  <a:pt x="6812" y="277"/>
                </a:lnTo>
                <a:lnTo>
                  <a:pt x="6805" y="269"/>
                </a:lnTo>
                <a:lnTo>
                  <a:pt x="6801" y="265"/>
                </a:lnTo>
                <a:lnTo>
                  <a:pt x="6798" y="261"/>
                </a:lnTo>
                <a:lnTo>
                  <a:pt x="6793" y="252"/>
                </a:lnTo>
                <a:lnTo>
                  <a:pt x="6788" y="242"/>
                </a:lnTo>
                <a:lnTo>
                  <a:pt x="6784" y="233"/>
                </a:lnTo>
                <a:lnTo>
                  <a:pt x="6782" y="222"/>
                </a:lnTo>
                <a:lnTo>
                  <a:pt x="6780" y="210"/>
                </a:lnTo>
                <a:lnTo>
                  <a:pt x="6780" y="204"/>
                </a:lnTo>
                <a:lnTo>
                  <a:pt x="6779" y="198"/>
                </a:lnTo>
                <a:lnTo>
                  <a:pt x="6780" y="186"/>
                </a:lnTo>
                <a:lnTo>
                  <a:pt x="6782" y="175"/>
                </a:lnTo>
                <a:lnTo>
                  <a:pt x="6784" y="164"/>
                </a:lnTo>
                <a:lnTo>
                  <a:pt x="6786" y="159"/>
                </a:lnTo>
                <a:lnTo>
                  <a:pt x="6788" y="155"/>
                </a:lnTo>
                <a:lnTo>
                  <a:pt x="6793" y="145"/>
                </a:lnTo>
                <a:lnTo>
                  <a:pt x="6798" y="136"/>
                </a:lnTo>
                <a:lnTo>
                  <a:pt x="6801" y="132"/>
                </a:lnTo>
                <a:lnTo>
                  <a:pt x="6805" y="128"/>
                </a:lnTo>
                <a:lnTo>
                  <a:pt x="6812" y="120"/>
                </a:lnTo>
                <a:lnTo>
                  <a:pt x="6821" y="113"/>
                </a:lnTo>
                <a:lnTo>
                  <a:pt x="6829" y="107"/>
                </a:lnTo>
                <a:lnTo>
                  <a:pt x="6838" y="102"/>
                </a:lnTo>
                <a:lnTo>
                  <a:pt x="6848" y="97"/>
                </a:lnTo>
                <a:lnTo>
                  <a:pt x="6852" y="96"/>
                </a:lnTo>
                <a:lnTo>
                  <a:pt x="6858" y="94"/>
                </a:lnTo>
                <a:lnTo>
                  <a:pt x="6867" y="92"/>
                </a:lnTo>
                <a:lnTo>
                  <a:pt x="6878" y="90"/>
                </a:lnTo>
                <a:lnTo>
                  <a:pt x="6890" y="90"/>
                </a:lnTo>
                <a:lnTo>
                  <a:pt x="6901" y="90"/>
                </a:lnTo>
                <a:lnTo>
                  <a:pt x="6906" y="91"/>
                </a:lnTo>
                <a:lnTo>
                  <a:pt x="6912" y="92"/>
                </a:lnTo>
                <a:lnTo>
                  <a:pt x="6922" y="94"/>
                </a:lnTo>
                <a:lnTo>
                  <a:pt x="6932" y="97"/>
                </a:lnTo>
                <a:lnTo>
                  <a:pt x="6942" y="102"/>
                </a:lnTo>
                <a:lnTo>
                  <a:pt x="6950" y="107"/>
                </a:lnTo>
                <a:lnTo>
                  <a:pt x="6959" y="113"/>
                </a:lnTo>
                <a:lnTo>
                  <a:pt x="6967" y="120"/>
                </a:lnTo>
                <a:lnTo>
                  <a:pt x="6974" y="128"/>
                </a:lnTo>
                <a:lnTo>
                  <a:pt x="6981" y="136"/>
                </a:lnTo>
                <a:lnTo>
                  <a:pt x="6986" y="145"/>
                </a:lnTo>
                <a:lnTo>
                  <a:pt x="6990" y="155"/>
                </a:lnTo>
                <a:lnTo>
                  <a:pt x="6994" y="164"/>
                </a:lnTo>
                <a:lnTo>
                  <a:pt x="6997" y="175"/>
                </a:lnTo>
                <a:lnTo>
                  <a:pt x="6998" y="181"/>
                </a:lnTo>
                <a:lnTo>
                  <a:pt x="6998" y="186"/>
                </a:lnTo>
                <a:lnTo>
                  <a:pt x="6999" y="191"/>
                </a:lnTo>
                <a:lnTo>
                  <a:pt x="6999" y="198"/>
                </a:lnTo>
                <a:lnTo>
                  <a:pt x="6999" y="204"/>
                </a:lnTo>
                <a:lnTo>
                  <a:pt x="6998" y="210"/>
                </a:lnTo>
                <a:lnTo>
                  <a:pt x="6997" y="222"/>
                </a:lnTo>
                <a:lnTo>
                  <a:pt x="6994" y="233"/>
                </a:lnTo>
                <a:lnTo>
                  <a:pt x="6990" y="242"/>
                </a:lnTo>
                <a:lnTo>
                  <a:pt x="6986" y="252"/>
                </a:lnTo>
                <a:lnTo>
                  <a:pt x="6981" y="261"/>
                </a:lnTo>
                <a:lnTo>
                  <a:pt x="6977" y="265"/>
                </a:lnTo>
                <a:lnTo>
                  <a:pt x="6974" y="269"/>
                </a:lnTo>
                <a:lnTo>
                  <a:pt x="6967" y="277"/>
                </a:lnTo>
                <a:lnTo>
                  <a:pt x="6959" y="283"/>
                </a:lnTo>
                <a:lnTo>
                  <a:pt x="6950" y="290"/>
                </a:lnTo>
                <a:lnTo>
                  <a:pt x="6942" y="295"/>
                </a:lnTo>
                <a:lnTo>
                  <a:pt x="6932" y="300"/>
                </a:lnTo>
                <a:lnTo>
                  <a:pt x="6922" y="303"/>
                </a:lnTo>
                <a:lnTo>
                  <a:pt x="6917" y="304"/>
                </a:lnTo>
                <a:lnTo>
                  <a:pt x="6912" y="305"/>
                </a:lnTo>
                <a:lnTo>
                  <a:pt x="6901" y="307"/>
                </a:lnTo>
                <a:lnTo>
                  <a:pt x="6890" y="307"/>
                </a:lnTo>
                <a:close/>
                <a:moveTo>
                  <a:pt x="254" y="963"/>
                </a:moveTo>
                <a:lnTo>
                  <a:pt x="0" y="399"/>
                </a:lnTo>
                <a:lnTo>
                  <a:pt x="192" y="399"/>
                </a:lnTo>
                <a:lnTo>
                  <a:pt x="255" y="555"/>
                </a:lnTo>
                <a:lnTo>
                  <a:pt x="265" y="581"/>
                </a:lnTo>
                <a:lnTo>
                  <a:pt x="270" y="594"/>
                </a:lnTo>
                <a:lnTo>
                  <a:pt x="274" y="608"/>
                </a:lnTo>
                <a:lnTo>
                  <a:pt x="282" y="634"/>
                </a:lnTo>
                <a:lnTo>
                  <a:pt x="289" y="657"/>
                </a:lnTo>
                <a:lnTo>
                  <a:pt x="295" y="679"/>
                </a:lnTo>
                <a:lnTo>
                  <a:pt x="301" y="657"/>
                </a:lnTo>
                <a:lnTo>
                  <a:pt x="309" y="634"/>
                </a:lnTo>
                <a:lnTo>
                  <a:pt x="318" y="607"/>
                </a:lnTo>
                <a:lnTo>
                  <a:pt x="328" y="580"/>
                </a:lnTo>
                <a:lnTo>
                  <a:pt x="334" y="568"/>
                </a:lnTo>
                <a:lnTo>
                  <a:pt x="340" y="555"/>
                </a:lnTo>
                <a:lnTo>
                  <a:pt x="431" y="385"/>
                </a:lnTo>
                <a:lnTo>
                  <a:pt x="443" y="385"/>
                </a:lnTo>
                <a:lnTo>
                  <a:pt x="539" y="555"/>
                </a:lnTo>
                <a:lnTo>
                  <a:pt x="548" y="574"/>
                </a:lnTo>
                <a:lnTo>
                  <a:pt x="555" y="592"/>
                </a:lnTo>
                <a:lnTo>
                  <a:pt x="563" y="610"/>
                </a:lnTo>
                <a:lnTo>
                  <a:pt x="570" y="630"/>
                </a:lnTo>
                <a:lnTo>
                  <a:pt x="581" y="662"/>
                </a:lnTo>
                <a:lnTo>
                  <a:pt x="586" y="679"/>
                </a:lnTo>
                <a:lnTo>
                  <a:pt x="599" y="632"/>
                </a:lnTo>
                <a:lnTo>
                  <a:pt x="606" y="613"/>
                </a:lnTo>
                <a:lnTo>
                  <a:pt x="612" y="593"/>
                </a:lnTo>
                <a:lnTo>
                  <a:pt x="619" y="574"/>
                </a:lnTo>
                <a:lnTo>
                  <a:pt x="626" y="555"/>
                </a:lnTo>
                <a:lnTo>
                  <a:pt x="690" y="399"/>
                </a:lnTo>
                <a:lnTo>
                  <a:pt x="864" y="399"/>
                </a:lnTo>
                <a:lnTo>
                  <a:pt x="608" y="963"/>
                </a:lnTo>
                <a:lnTo>
                  <a:pt x="593" y="963"/>
                </a:lnTo>
                <a:lnTo>
                  <a:pt x="474" y="742"/>
                </a:lnTo>
                <a:lnTo>
                  <a:pt x="467" y="727"/>
                </a:lnTo>
                <a:lnTo>
                  <a:pt x="460" y="712"/>
                </a:lnTo>
                <a:lnTo>
                  <a:pt x="454" y="696"/>
                </a:lnTo>
                <a:lnTo>
                  <a:pt x="448" y="679"/>
                </a:lnTo>
                <a:lnTo>
                  <a:pt x="440" y="650"/>
                </a:lnTo>
                <a:lnTo>
                  <a:pt x="435" y="634"/>
                </a:lnTo>
                <a:lnTo>
                  <a:pt x="421" y="677"/>
                </a:lnTo>
                <a:lnTo>
                  <a:pt x="416" y="695"/>
                </a:lnTo>
                <a:lnTo>
                  <a:pt x="409" y="712"/>
                </a:lnTo>
                <a:lnTo>
                  <a:pt x="402" y="727"/>
                </a:lnTo>
                <a:lnTo>
                  <a:pt x="394" y="742"/>
                </a:lnTo>
                <a:lnTo>
                  <a:pt x="268" y="963"/>
                </a:lnTo>
                <a:lnTo>
                  <a:pt x="254" y="963"/>
                </a:lnTo>
                <a:close/>
                <a:moveTo>
                  <a:pt x="1151" y="963"/>
                </a:moveTo>
                <a:lnTo>
                  <a:pt x="899" y="399"/>
                </a:lnTo>
                <a:lnTo>
                  <a:pt x="1090" y="399"/>
                </a:lnTo>
                <a:lnTo>
                  <a:pt x="1154" y="555"/>
                </a:lnTo>
                <a:lnTo>
                  <a:pt x="1163" y="581"/>
                </a:lnTo>
                <a:lnTo>
                  <a:pt x="1168" y="594"/>
                </a:lnTo>
                <a:lnTo>
                  <a:pt x="1172" y="608"/>
                </a:lnTo>
                <a:lnTo>
                  <a:pt x="1181" y="634"/>
                </a:lnTo>
                <a:lnTo>
                  <a:pt x="1187" y="657"/>
                </a:lnTo>
                <a:lnTo>
                  <a:pt x="1194" y="679"/>
                </a:lnTo>
                <a:lnTo>
                  <a:pt x="1199" y="657"/>
                </a:lnTo>
                <a:lnTo>
                  <a:pt x="1206" y="634"/>
                </a:lnTo>
                <a:lnTo>
                  <a:pt x="1216" y="607"/>
                </a:lnTo>
                <a:lnTo>
                  <a:pt x="1226" y="580"/>
                </a:lnTo>
                <a:lnTo>
                  <a:pt x="1232" y="568"/>
                </a:lnTo>
                <a:lnTo>
                  <a:pt x="1238" y="555"/>
                </a:lnTo>
                <a:lnTo>
                  <a:pt x="1329" y="385"/>
                </a:lnTo>
                <a:lnTo>
                  <a:pt x="1341" y="385"/>
                </a:lnTo>
                <a:lnTo>
                  <a:pt x="1437" y="555"/>
                </a:lnTo>
                <a:lnTo>
                  <a:pt x="1445" y="574"/>
                </a:lnTo>
                <a:lnTo>
                  <a:pt x="1454" y="592"/>
                </a:lnTo>
                <a:lnTo>
                  <a:pt x="1461" y="610"/>
                </a:lnTo>
                <a:lnTo>
                  <a:pt x="1468" y="630"/>
                </a:lnTo>
                <a:lnTo>
                  <a:pt x="1479" y="662"/>
                </a:lnTo>
                <a:lnTo>
                  <a:pt x="1484" y="679"/>
                </a:lnTo>
                <a:lnTo>
                  <a:pt x="1497" y="632"/>
                </a:lnTo>
                <a:lnTo>
                  <a:pt x="1503" y="613"/>
                </a:lnTo>
                <a:lnTo>
                  <a:pt x="1510" y="593"/>
                </a:lnTo>
                <a:lnTo>
                  <a:pt x="1516" y="574"/>
                </a:lnTo>
                <a:lnTo>
                  <a:pt x="1524" y="555"/>
                </a:lnTo>
                <a:lnTo>
                  <a:pt x="1589" y="399"/>
                </a:lnTo>
                <a:lnTo>
                  <a:pt x="1763" y="399"/>
                </a:lnTo>
                <a:lnTo>
                  <a:pt x="1507" y="963"/>
                </a:lnTo>
                <a:lnTo>
                  <a:pt x="1491" y="963"/>
                </a:lnTo>
                <a:lnTo>
                  <a:pt x="1372" y="742"/>
                </a:lnTo>
                <a:lnTo>
                  <a:pt x="1364" y="727"/>
                </a:lnTo>
                <a:lnTo>
                  <a:pt x="1358" y="712"/>
                </a:lnTo>
                <a:lnTo>
                  <a:pt x="1351" y="696"/>
                </a:lnTo>
                <a:lnTo>
                  <a:pt x="1346" y="679"/>
                </a:lnTo>
                <a:lnTo>
                  <a:pt x="1338" y="650"/>
                </a:lnTo>
                <a:lnTo>
                  <a:pt x="1334" y="634"/>
                </a:lnTo>
                <a:lnTo>
                  <a:pt x="1320" y="677"/>
                </a:lnTo>
                <a:lnTo>
                  <a:pt x="1313" y="695"/>
                </a:lnTo>
                <a:lnTo>
                  <a:pt x="1307" y="712"/>
                </a:lnTo>
                <a:lnTo>
                  <a:pt x="1300" y="727"/>
                </a:lnTo>
                <a:lnTo>
                  <a:pt x="1293" y="742"/>
                </a:lnTo>
                <a:lnTo>
                  <a:pt x="1167" y="963"/>
                </a:lnTo>
                <a:lnTo>
                  <a:pt x="1151" y="963"/>
                </a:lnTo>
                <a:close/>
                <a:moveTo>
                  <a:pt x="2050" y="963"/>
                </a:moveTo>
                <a:lnTo>
                  <a:pt x="1796" y="399"/>
                </a:lnTo>
                <a:lnTo>
                  <a:pt x="1988" y="399"/>
                </a:lnTo>
                <a:lnTo>
                  <a:pt x="2051" y="555"/>
                </a:lnTo>
                <a:lnTo>
                  <a:pt x="2061" y="581"/>
                </a:lnTo>
                <a:lnTo>
                  <a:pt x="2065" y="594"/>
                </a:lnTo>
                <a:lnTo>
                  <a:pt x="2071" y="608"/>
                </a:lnTo>
                <a:lnTo>
                  <a:pt x="2078" y="634"/>
                </a:lnTo>
                <a:lnTo>
                  <a:pt x="2085" y="657"/>
                </a:lnTo>
                <a:lnTo>
                  <a:pt x="2091" y="679"/>
                </a:lnTo>
                <a:lnTo>
                  <a:pt x="2098" y="657"/>
                </a:lnTo>
                <a:lnTo>
                  <a:pt x="2104" y="634"/>
                </a:lnTo>
                <a:lnTo>
                  <a:pt x="2114" y="607"/>
                </a:lnTo>
                <a:lnTo>
                  <a:pt x="2125" y="580"/>
                </a:lnTo>
                <a:lnTo>
                  <a:pt x="2130" y="568"/>
                </a:lnTo>
                <a:lnTo>
                  <a:pt x="2136" y="555"/>
                </a:lnTo>
                <a:lnTo>
                  <a:pt x="2226" y="385"/>
                </a:lnTo>
                <a:lnTo>
                  <a:pt x="2239" y="385"/>
                </a:lnTo>
                <a:lnTo>
                  <a:pt x="2334" y="555"/>
                </a:lnTo>
                <a:lnTo>
                  <a:pt x="2344" y="574"/>
                </a:lnTo>
                <a:lnTo>
                  <a:pt x="2351" y="592"/>
                </a:lnTo>
                <a:lnTo>
                  <a:pt x="2359" y="610"/>
                </a:lnTo>
                <a:lnTo>
                  <a:pt x="2366" y="630"/>
                </a:lnTo>
                <a:lnTo>
                  <a:pt x="2377" y="662"/>
                </a:lnTo>
                <a:lnTo>
                  <a:pt x="2383" y="679"/>
                </a:lnTo>
                <a:lnTo>
                  <a:pt x="2396" y="632"/>
                </a:lnTo>
                <a:lnTo>
                  <a:pt x="2401" y="613"/>
                </a:lnTo>
                <a:lnTo>
                  <a:pt x="2408" y="593"/>
                </a:lnTo>
                <a:lnTo>
                  <a:pt x="2415" y="574"/>
                </a:lnTo>
                <a:lnTo>
                  <a:pt x="2423" y="555"/>
                </a:lnTo>
                <a:lnTo>
                  <a:pt x="2486" y="399"/>
                </a:lnTo>
                <a:lnTo>
                  <a:pt x="2660" y="399"/>
                </a:lnTo>
                <a:lnTo>
                  <a:pt x="2404" y="963"/>
                </a:lnTo>
                <a:lnTo>
                  <a:pt x="2389" y="963"/>
                </a:lnTo>
                <a:lnTo>
                  <a:pt x="2270" y="742"/>
                </a:lnTo>
                <a:lnTo>
                  <a:pt x="2263" y="727"/>
                </a:lnTo>
                <a:lnTo>
                  <a:pt x="2256" y="712"/>
                </a:lnTo>
                <a:lnTo>
                  <a:pt x="2250" y="696"/>
                </a:lnTo>
                <a:lnTo>
                  <a:pt x="2244" y="679"/>
                </a:lnTo>
                <a:lnTo>
                  <a:pt x="2236" y="650"/>
                </a:lnTo>
                <a:lnTo>
                  <a:pt x="2231" y="634"/>
                </a:lnTo>
                <a:lnTo>
                  <a:pt x="2217" y="677"/>
                </a:lnTo>
                <a:lnTo>
                  <a:pt x="2212" y="695"/>
                </a:lnTo>
                <a:lnTo>
                  <a:pt x="2206" y="712"/>
                </a:lnTo>
                <a:lnTo>
                  <a:pt x="2198" y="727"/>
                </a:lnTo>
                <a:lnTo>
                  <a:pt x="2190" y="742"/>
                </a:lnTo>
                <a:lnTo>
                  <a:pt x="2064" y="963"/>
                </a:lnTo>
                <a:lnTo>
                  <a:pt x="2050" y="963"/>
                </a:lnTo>
                <a:close/>
                <a:moveTo>
                  <a:pt x="2762" y="957"/>
                </a:moveTo>
                <a:lnTo>
                  <a:pt x="2751" y="957"/>
                </a:lnTo>
                <a:lnTo>
                  <a:pt x="2746" y="956"/>
                </a:lnTo>
                <a:lnTo>
                  <a:pt x="2740" y="955"/>
                </a:lnTo>
                <a:lnTo>
                  <a:pt x="2730" y="952"/>
                </a:lnTo>
                <a:lnTo>
                  <a:pt x="2720" y="949"/>
                </a:lnTo>
                <a:lnTo>
                  <a:pt x="2711" y="945"/>
                </a:lnTo>
                <a:lnTo>
                  <a:pt x="2702" y="939"/>
                </a:lnTo>
                <a:lnTo>
                  <a:pt x="2698" y="936"/>
                </a:lnTo>
                <a:lnTo>
                  <a:pt x="2694" y="934"/>
                </a:lnTo>
                <a:lnTo>
                  <a:pt x="2685" y="926"/>
                </a:lnTo>
                <a:lnTo>
                  <a:pt x="2682" y="923"/>
                </a:lnTo>
                <a:lnTo>
                  <a:pt x="2678" y="919"/>
                </a:lnTo>
                <a:lnTo>
                  <a:pt x="2671" y="910"/>
                </a:lnTo>
                <a:lnTo>
                  <a:pt x="2666" y="902"/>
                </a:lnTo>
                <a:lnTo>
                  <a:pt x="2661" y="892"/>
                </a:lnTo>
                <a:lnTo>
                  <a:pt x="2658" y="882"/>
                </a:lnTo>
                <a:lnTo>
                  <a:pt x="2655" y="871"/>
                </a:lnTo>
                <a:lnTo>
                  <a:pt x="2654" y="859"/>
                </a:lnTo>
                <a:lnTo>
                  <a:pt x="2653" y="854"/>
                </a:lnTo>
                <a:lnTo>
                  <a:pt x="2653" y="847"/>
                </a:lnTo>
                <a:lnTo>
                  <a:pt x="2654" y="835"/>
                </a:lnTo>
                <a:lnTo>
                  <a:pt x="2655" y="825"/>
                </a:lnTo>
                <a:lnTo>
                  <a:pt x="2658" y="814"/>
                </a:lnTo>
                <a:lnTo>
                  <a:pt x="2661" y="804"/>
                </a:lnTo>
                <a:lnTo>
                  <a:pt x="2666" y="794"/>
                </a:lnTo>
                <a:lnTo>
                  <a:pt x="2671" y="786"/>
                </a:lnTo>
                <a:lnTo>
                  <a:pt x="2674" y="781"/>
                </a:lnTo>
                <a:lnTo>
                  <a:pt x="2678" y="777"/>
                </a:lnTo>
                <a:lnTo>
                  <a:pt x="2682" y="774"/>
                </a:lnTo>
                <a:lnTo>
                  <a:pt x="2685" y="769"/>
                </a:lnTo>
                <a:lnTo>
                  <a:pt x="2694" y="763"/>
                </a:lnTo>
                <a:lnTo>
                  <a:pt x="2702" y="756"/>
                </a:lnTo>
                <a:lnTo>
                  <a:pt x="2711" y="751"/>
                </a:lnTo>
                <a:lnTo>
                  <a:pt x="2720" y="747"/>
                </a:lnTo>
                <a:lnTo>
                  <a:pt x="2730" y="743"/>
                </a:lnTo>
                <a:lnTo>
                  <a:pt x="2735" y="742"/>
                </a:lnTo>
                <a:lnTo>
                  <a:pt x="2740" y="741"/>
                </a:lnTo>
                <a:lnTo>
                  <a:pt x="2751" y="739"/>
                </a:lnTo>
                <a:lnTo>
                  <a:pt x="2762" y="739"/>
                </a:lnTo>
                <a:lnTo>
                  <a:pt x="2774" y="739"/>
                </a:lnTo>
                <a:lnTo>
                  <a:pt x="2783" y="741"/>
                </a:lnTo>
                <a:lnTo>
                  <a:pt x="2789" y="742"/>
                </a:lnTo>
                <a:lnTo>
                  <a:pt x="2794" y="743"/>
                </a:lnTo>
                <a:lnTo>
                  <a:pt x="2804" y="747"/>
                </a:lnTo>
                <a:lnTo>
                  <a:pt x="2813" y="751"/>
                </a:lnTo>
                <a:lnTo>
                  <a:pt x="2821" y="756"/>
                </a:lnTo>
                <a:lnTo>
                  <a:pt x="2830" y="763"/>
                </a:lnTo>
                <a:lnTo>
                  <a:pt x="2838" y="769"/>
                </a:lnTo>
                <a:lnTo>
                  <a:pt x="2845" y="777"/>
                </a:lnTo>
                <a:lnTo>
                  <a:pt x="2851" y="786"/>
                </a:lnTo>
                <a:lnTo>
                  <a:pt x="2857" y="794"/>
                </a:lnTo>
                <a:lnTo>
                  <a:pt x="2861" y="804"/>
                </a:lnTo>
                <a:lnTo>
                  <a:pt x="2865" y="814"/>
                </a:lnTo>
                <a:lnTo>
                  <a:pt x="2868" y="825"/>
                </a:lnTo>
                <a:lnTo>
                  <a:pt x="2869" y="830"/>
                </a:lnTo>
                <a:lnTo>
                  <a:pt x="2870" y="835"/>
                </a:lnTo>
                <a:lnTo>
                  <a:pt x="2870" y="842"/>
                </a:lnTo>
                <a:lnTo>
                  <a:pt x="2871" y="847"/>
                </a:lnTo>
                <a:lnTo>
                  <a:pt x="2870" y="854"/>
                </a:lnTo>
                <a:lnTo>
                  <a:pt x="2870" y="859"/>
                </a:lnTo>
                <a:lnTo>
                  <a:pt x="2868" y="871"/>
                </a:lnTo>
                <a:lnTo>
                  <a:pt x="2865" y="882"/>
                </a:lnTo>
                <a:lnTo>
                  <a:pt x="2861" y="892"/>
                </a:lnTo>
                <a:lnTo>
                  <a:pt x="2857" y="902"/>
                </a:lnTo>
                <a:lnTo>
                  <a:pt x="2851" y="910"/>
                </a:lnTo>
                <a:lnTo>
                  <a:pt x="2848" y="915"/>
                </a:lnTo>
                <a:lnTo>
                  <a:pt x="2845" y="919"/>
                </a:lnTo>
                <a:lnTo>
                  <a:pt x="2838" y="926"/>
                </a:lnTo>
                <a:lnTo>
                  <a:pt x="2834" y="930"/>
                </a:lnTo>
                <a:lnTo>
                  <a:pt x="2830" y="934"/>
                </a:lnTo>
                <a:lnTo>
                  <a:pt x="2821" y="939"/>
                </a:lnTo>
                <a:lnTo>
                  <a:pt x="2813" y="945"/>
                </a:lnTo>
                <a:lnTo>
                  <a:pt x="2804" y="949"/>
                </a:lnTo>
                <a:lnTo>
                  <a:pt x="2794" y="952"/>
                </a:lnTo>
                <a:lnTo>
                  <a:pt x="2783" y="955"/>
                </a:lnTo>
                <a:lnTo>
                  <a:pt x="2774" y="957"/>
                </a:lnTo>
                <a:lnTo>
                  <a:pt x="2762" y="957"/>
                </a:lnTo>
                <a:close/>
                <a:moveTo>
                  <a:pt x="2991" y="1223"/>
                </a:moveTo>
                <a:lnTo>
                  <a:pt x="2991" y="399"/>
                </a:lnTo>
                <a:lnTo>
                  <a:pt x="3165" y="399"/>
                </a:lnTo>
                <a:lnTo>
                  <a:pt x="3160" y="485"/>
                </a:lnTo>
                <a:lnTo>
                  <a:pt x="3168" y="474"/>
                </a:lnTo>
                <a:lnTo>
                  <a:pt x="3174" y="463"/>
                </a:lnTo>
                <a:lnTo>
                  <a:pt x="3182" y="453"/>
                </a:lnTo>
                <a:lnTo>
                  <a:pt x="3191" y="445"/>
                </a:lnTo>
                <a:lnTo>
                  <a:pt x="3199" y="436"/>
                </a:lnTo>
                <a:lnTo>
                  <a:pt x="3209" y="427"/>
                </a:lnTo>
                <a:lnTo>
                  <a:pt x="3219" y="421"/>
                </a:lnTo>
                <a:lnTo>
                  <a:pt x="3229" y="414"/>
                </a:lnTo>
                <a:lnTo>
                  <a:pt x="3241" y="408"/>
                </a:lnTo>
                <a:lnTo>
                  <a:pt x="3253" y="403"/>
                </a:lnTo>
                <a:lnTo>
                  <a:pt x="3265" y="398"/>
                </a:lnTo>
                <a:lnTo>
                  <a:pt x="3279" y="395"/>
                </a:lnTo>
                <a:lnTo>
                  <a:pt x="3292" y="392"/>
                </a:lnTo>
                <a:lnTo>
                  <a:pt x="3307" y="390"/>
                </a:lnTo>
                <a:lnTo>
                  <a:pt x="3322" y="388"/>
                </a:lnTo>
                <a:lnTo>
                  <a:pt x="3337" y="387"/>
                </a:lnTo>
                <a:lnTo>
                  <a:pt x="3350" y="388"/>
                </a:lnTo>
                <a:lnTo>
                  <a:pt x="3362" y="390"/>
                </a:lnTo>
                <a:lnTo>
                  <a:pt x="3374" y="392"/>
                </a:lnTo>
                <a:lnTo>
                  <a:pt x="3381" y="393"/>
                </a:lnTo>
                <a:lnTo>
                  <a:pt x="3387" y="394"/>
                </a:lnTo>
                <a:lnTo>
                  <a:pt x="3398" y="396"/>
                </a:lnTo>
                <a:lnTo>
                  <a:pt x="3410" y="400"/>
                </a:lnTo>
                <a:lnTo>
                  <a:pt x="3421" y="404"/>
                </a:lnTo>
                <a:lnTo>
                  <a:pt x="3431" y="409"/>
                </a:lnTo>
                <a:lnTo>
                  <a:pt x="3442" y="413"/>
                </a:lnTo>
                <a:lnTo>
                  <a:pt x="3453" y="420"/>
                </a:lnTo>
                <a:lnTo>
                  <a:pt x="3463" y="426"/>
                </a:lnTo>
                <a:lnTo>
                  <a:pt x="3472" y="433"/>
                </a:lnTo>
                <a:lnTo>
                  <a:pt x="3482" y="440"/>
                </a:lnTo>
                <a:lnTo>
                  <a:pt x="3492" y="449"/>
                </a:lnTo>
                <a:lnTo>
                  <a:pt x="3501" y="458"/>
                </a:lnTo>
                <a:lnTo>
                  <a:pt x="3509" y="467"/>
                </a:lnTo>
                <a:lnTo>
                  <a:pt x="3518" y="477"/>
                </a:lnTo>
                <a:lnTo>
                  <a:pt x="3527" y="487"/>
                </a:lnTo>
                <a:lnTo>
                  <a:pt x="3533" y="498"/>
                </a:lnTo>
                <a:lnTo>
                  <a:pt x="3541" y="509"/>
                </a:lnTo>
                <a:lnTo>
                  <a:pt x="3547" y="520"/>
                </a:lnTo>
                <a:lnTo>
                  <a:pt x="3552" y="532"/>
                </a:lnTo>
                <a:lnTo>
                  <a:pt x="3558" y="544"/>
                </a:lnTo>
                <a:lnTo>
                  <a:pt x="3562" y="557"/>
                </a:lnTo>
                <a:lnTo>
                  <a:pt x="3566" y="570"/>
                </a:lnTo>
                <a:lnTo>
                  <a:pt x="3571" y="583"/>
                </a:lnTo>
                <a:lnTo>
                  <a:pt x="3574" y="597"/>
                </a:lnTo>
                <a:lnTo>
                  <a:pt x="3576" y="611"/>
                </a:lnTo>
                <a:lnTo>
                  <a:pt x="3578" y="627"/>
                </a:lnTo>
                <a:lnTo>
                  <a:pt x="3581" y="642"/>
                </a:lnTo>
                <a:lnTo>
                  <a:pt x="3582" y="657"/>
                </a:lnTo>
                <a:lnTo>
                  <a:pt x="3583" y="673"/>
                </a:lnTo>
                <a:lnTo>
                  <a:pt x="3582" y="689"/>
                </a:lnTo>
                <a:lnTo>
                  <a:pt x="3581" y="705"/>
                </a:lnTo>
                <a:lnTo>
                  <a:pt x="3578" y="720"/>
                </a:lnTo>
                <a:lnTo>
                  <a:pt x="3576" y="735"/>
                </a:lnTo>
                <a:lnTo>
                  <a:pt x="3574" y="749"/>
                </a:lnTo>
                <a:lnTo>
                  <a:pt x="3571" y="763"/>
                </a:lnTo>
                <a:lnTo>
                  <a:pt x="3566" y="776"/>
                </a:lnTo>
                <a:lnTo>
                  <a:pt x="3562" y="789"/>
                </a:lnTo>
                <a:lnTo>
                  <a:pt x="3558" y="802"/>
                </a:lnTo>
                <a:lnTo>
                  <a:pt x="3552" y="815"/>
                </a:lnTo>
                <a:lnTo>
                  <a:pt x="3546" y="827"/>
                </a:lnTo>
                <a:lnTo>
                  <a:pt x="3539" y="838"/>
                </a:lnTo>
                <a:lnTo>
                  <a:pt x="3532" y="850"/>
                </a:lnTo>
                <a:lnTo>
                  <a:pt x="3524" y="860"/>
                </a:lnTo>
                <a:lnTo>
                  <a:pt x="3517" y="870"/>
                </a:lnTo>
                <a:lnTo>
                  <a:pt x="3508" y="881"/>
                </a:lnTo>
                <a:lnTo>
                  <a:pt x="3500" y="890"/>
                </a:lnTo>
                <a:lnTo>
                  <a:pt x="3490" y="899"/>
                </a:lnTo>
                <a:lnTo>
                  <a:pt x="3480" y="907"/>
                </a:lnTo>
                <a:lnTo>
                  <a:pt x="3470" y="915"/>
                </a:lnTo>
                <a:lnTo>
                  <a:pt x="3461" y="922"/>
                </a:lnTo>
                <a:lnTo>
                  <a:pt x="3450" y="929"/>
                </a:lnTo>
                <a:lnTo>
                  <a:pt x="3440" y="934"/>
                </a:lnTo>
                <a:lnTo>
                  <a:pt x="3429" y="939"/>
                </a:lnTo>
                <a:lnTo>
                  <a:pt x="3418" y="945"/>
                </a:lnTo>
                <a:lnTo>
                  <a:pt x="3407" y="949"/>
                </a:lnTo>
                <a:lnTo>
                  <a:pt x="3395" y="952"/>
                </a:lnTo>
                <a:lnTo>
                  <a:pt x="3383" y="956"/>
                </a:lnTo>
                <a:lnTo>
                  <a:pt x="3371" y="958"/>
                </a:lnTo>
                <a:lnTo>
                  <a:pt x="3366" y="959"/>
                </a:lnTo>
                <a:lnTo>
                  <a:pt x="3359" y="959"/>
                </a:lnTo>
                <a:lnTo>
                  <a:pt x="3346" y="960"/>
                </a:lnTo>
                <a:lnTo>
                  <a:pt x="3333" y="961"/>
                </a:lnTo>
                <a:lnTo>
                  <a:pt x="3318" y="960"/>
                </a:lnTo>
                <a:lnTo>
                  <a:pt x="3304" y="959"/>
                </a:lnTo>
                <a:lnTo>
                  <a:pt x="3289" y="958"/>
                </a:lnTo>
                <a:lnTo>
                  <a:pt x="3276" y="955"/>
                </a:lnTo>
                <a:lnTo>
                  <a:pt x="3263" y="951"/>
                </a:lnTo>
                <a:lnTo>
                  <a:pt x="3251" y="947"/>
                </a:lnTo>
                <a:lnTo>
                  <a:pt x="3239" y="943"/>
                </a:lnTo>
                <a:lnTo>
                  <a:pt x="3228" y="937"/>
                </a:lnTo>
                <a:lnTo>
                  <a:pt x="3218" y="931"/>
                </a:lnTo>
                <a:lnTo>
                  <a:pt x="3209" y="924"/>
                </a:lnTo>
                <a:lnTo>
                  <a:pt x="3199" y="918"/>
                </a:lnTo>
                <a:lnTo>
                  <a:pt x="3192" y="910"/>
                </a:lnTo>
                <a:lnTo>
                  <a:pt x="3184" y="903"/>
                </a:lnTo>
                <a:lnTo>
                  <a:pt x="3177" y="894"/>
                </a:lnTo>
                <a:lnTo>
                  <a:pt x="3170" y="885"/>
                </a:lnTo>
                <a:lnTo>
                  <a:pt x="3165" y="876"/>
                </a:lnTo>
                <a:lnTo>
                  <a:pt x="3165" y="1223"/>
                </a:lnTo>
                <a:lnTo>
                  <a:pt x="2991" y="1223"/>
                </a:lnTo>
                <a:close/>
                <a:moveTo>
                  <a:pt x="3283" y="808"/>
                </a:moveTo>
                <a:lnTo>
                  <a:pt x="3296" y="808"/>
                </a:lnTo>
                <a:lnTo>
                  <a:pt x="3309" y="806"/>
                </a:lnTo>
                <a:lnTo>
                  <a:pt x="3321" y="804"/>
                </a:lnTo>
                <a:lnTo>
                  <a:pt x="3333" y="800"/>
                </a:lnTo>
                <a:lnTo>
                  <a:pt x="3339" y="798"/>
                </a:lnTo>
                <a:lnTo>
                  <a:pt x="3344" y="794"/>
                </a:lnTo>
                <a:lnTo>
                  <a:pt x="3354" y="789"/>
                </a:lnTo>
                <a:lnTo>
                  <a:pt x="3362" y="781"/>
                </a:lnTo>
                <a:lnTo>
                  <a:pt x="3367" y="778"/>
                </a:lnTo>
                <a:lnTo>
                  <a:pt x="3371" y="774"/>
                </a:lnTo>
                <a:lnTo>
                  <a:pt x="3379" y="764"/>
                </a:lnTo>
                <a:lnTo>
                  <a:pt x="3382" y="760"/>
                </a:lnTo>
                <a:lnTo>
                  <a:pt x="3385" y="754"/>
                </a:lnTo>
                <a:lnTo>
                  <a:pt x="3390" y="742"/>
                </a:lnTo>
                <a:lnTo>
                  <a:pt x="3395" y="730"/>
                </a:lnTo>
                <a:lnTo>
                  <a:pt x="3398" y="717"/>
                </a:lnTo>
                <a:lnTo>
                  <a:pt x="3401" y="703"/>
                </a:lnTo>
                <a:lnTo>
                  <a:pt x="3402" y="697"/>
                </a:lnTo>
                <a:lnTo>
                  <a:pt x="3402" y="689"/>
                </a:lnTo>
                <a:lnTo>
                  <a:pt x="3403" y="673"/>
                </a:lnTo>
                <a:lnTo>
                  <a:pt x="3402" y="658"/>
                </a:lnTo>
                <a:lnTo>
                  <a:pt x="3402" y="650"/>
                </a:lnTo>
                <a:lnTo>
                  <a:pt x="3401" y="644"/>
                </a:lnTo>
                <a:lnTo>
                  <a:pt x="3398" y="631"/>
                </a:lnTo>
                <a:lnTo>
                  <a:pt x="3395" y="618"/>
                </a:lnTo>
                <a:lnTo>
                  <a:pt x="3390" y="606"/>
                </a:lnTo>
                <a:lnTo>
                  <a:pt x="3385" y="595"/>
                </a:lnTo>
                <a:lnTo>
                  <a:pt x="3382" y="591"/>
                </a:lnTo>
                <a:lnTo>
                  <a:pt x="3379" y="585"/>
                </a:lnTo>
                <a:lnTo>
                  <a:pt x="3371" y="577"/>
                </a:lnTo>
                <a:lnTo>
                  <a:pt x="3367" y="572"/>
                </a:lnTo>
                <a:lnTo>
                  <a:pt x="3362" y="568"/>
                </a:lnTo>
                <a:lnTo>
                  <a:pt x="3354" y="562"/>
                </a:lnTo>
                <a:lnTo>
                  <a:pt x="3344" y="555"/>
                </a:lnTo>
                <a:lnTo>
                  <a:pt x="3333" y="551"/>
                </a:lnTo>
                <a:lnTo>
                  <a:pt x="3321" y="546"/>
                </a:lnTo>
                <a:lnTo>
                  <a:pt x="3316" y="545"/>
                </a:lnTo>
                <a:lnTo>
                  <a:pt x="3309" y="543"/>
                </a:lnTo>
                <a:lnTo>
                  <a:pt x="3303" y="543"/>
                </a:lnTo>
                <a:lnTo>
                  <a:pt x="3296" y="542"/>
                </a:lnTo>
                <a:lnTo>
                  <a:pt x="3283" y="541"/>
                </a:lnTo>
                <a:lnTo>
                  <a:pt x="3276" y="541"/>
                </a:lnTo>
                <a:lnTo>
                  <a:pt x="3269" y="542"/>
                </a:lnTo>
                <a:lnTo>
                  <a:pt x="3256" y="543"/>
                </a:lnTo>
                <a:lnTo>
                  <a:pt x="3245" y="546"/>
                </a:lnTo>
                <a:lnTo>
                  <a:pt x="3233" y="551"/>
                </a:lnTo>
                <a:lnTo>
                  <a:pt x="3227" y="553"/>
                </a:lnTo>
                <a:lnTo>
                  <a:pt x="3222" y="555"/>
                </a:lnTo>
                <a:lnTo>
                  <a:pt x="3211" y="562"/>
                </a:lnTo>
                <a:lnTo>
                  <a:pt x="3202" y="568"/>
                </a:lnTo>
                <a:lnTo>
                  <a:pt x="3198" y="572"/>
                </a:lnTo>
                <a:lnTo>
                  <a:pt x="3194" y="577"/>
                </a:lnTo>
                <a:lnTo>
                  <a:pt x="3185" y="585"/>
                </a:lnTo>
                <a:lnTo>
                  <a:pt x="3179" y="595"/>
                </a:lnTo>
                <a:lnTo>
                  <a:pt x="3175" y="601"/>
                </a:lnTo>
                <a:lnTo>
                  <a:pt x="3173" y="606"/>
                </a:lnTo>
                <a:lnTo>
                  <a:pt x="3168" y="618"/>
                </a:lnTo>
                <a:lnTo>
                  <a:pt x="3165" y="631"/>
                </a:lnTo>
                <a:lnTo>
                  <a:pt x="3161" y="644"/>
                </a:lnTo>
                <a:lnTo>
                  <a:pt x="3161" y="650"/>
                </a:lnTo>
                <a:lnTo>
                  <a:pt x="3160" y="658"/>
                </a:lnTo>
                <a:lnTo>
                  <a:pt x="3159" y="673"/>
                </a:lnTo>
                <a:lnTo>
                  <a:pt x="3159" y="681"/>
                </a:lnTo>
                <a:lnTo>
                  <a:pt x="3160" y="689"/>
                </a:lnTo>
                <a:lnTo>
                  <a:pt x="3161" y="697"/>
                </a:lnTo>
                <a:lnTo>
                  <a:pt x="3161" y="703"/>
                </a:lnTo>
                <a:lnTo>
                  <a:pt x="3165" y="717"/>
                </a:lnTo>
                <a:lnTo>
                  <a:pt x="3168" y="730"/>
                </a:lnTo>
                <a:lnTo>
                  <a:pt x="3173" y="742"/>
                </a:lnTo>
                <a:lnTo>
                  <a:pt x="3179" y="754"/>
                </a:lnTo>
                <a:lnTo>
                  <a:pt x="3185" y="764"/>
                </a:lnTo>
                <a:lnTo>
                  <a:pt x="3194" y="774"/>
                </a:lnTo>
                <a:lnTo>
                  <a:pt x="3198" y="778"/>
                </a:lnTo>
                <a:lnTo>
                  <a:pt x="3202" y="781"/>
                </a:lnTo>
                <a:lnTo>
                  <a:pt x="3211" y="789"/>
                </a:lnTo>
                <a:lnTo>
                  <a:pt x="3217" y="792"/>
                </a:lnTo>
                <a:lnTo>
                  <a:pt x="3222" y="794"/>
                </a:lnTo>
                <a:lnTo>
                  <a:pt x="3227" y="798"/>
                </a:lnTo>
                <a:lnTo>
                  <a:pt x="3233" y="800"/>
                </a:lnTo>
                <a:lnTo>
                  <a:pt x="3245" y="804"/>
                </a:lnTo>
                <a:lnTo>
                  <a:pt x="3250" y="805"/>
                </a:lnTo>
                <a:lnTo>
                  <a:pt x="3256" y="806"/>
                </a:lnTo>
                <a:lnTo>
                  <a:pt x="3269" y="808"/>
                </a:lnTo>
                <a:lnTo>
                  <a:pt x="3283" y="808"/>
                </a:lnTo>
                <a:close/>
                <a:moveTo>
                  <a:pt x="3794" y="307"/>
                </a:moveTo>
                <a:lnTo>
                  <a:pt x="3784" y="307"/>
                </a:lnTo>
                <a:lnTo>
                  <a:pt x="3778" y="306"/>
                </a:lnTo>
                <a:lnTo>
                  <a:pt x="3773" y="305"/>
                </a:lnTo>
                <a:lnTo>
                  <a:pt x="3762" y="303"/>
                </a:lnTo>
                <a:lnTo>
                  <a:pt x="3752" y="300"/>
                </a:lnTo>
                <a:lnTo>
                  <a:pt x="3743" y="295"/>
                </a:lnTo>
                <a:lnTo>
                  <a:pt x="3734" y="290"/>
                </a:lnTo>
                <a:lnTo>
                  <a:pt x="3730" y="287"/>
                </a:lnTo>
                <a:lnTo>
                  <a:pt x="3725" y="283"/>
                </a:lnTo>
                <a:lnTo>
                  <a:pt x="3717" y="277"/>
                </a:lnTo>
                <a:lnTo>
                  <a:pt x="3709" y="269"/>
                </a:lnTo>
                <a:lnTo>
                  <a:pt x="3706" y="265"/>
                </a:lnTo>
                <a:lnTo>
                  <a:pt x="3703" y="261"/>
                </a:lnTo>
                <a:lnTo>
                  <a:pt x="3697" y="252"/>
                </a:lnTo>
                <a:lnTo>
                  <a:pt x="3693" y="242"/>
                </a:lnTo>
                <a:lnTo>
                  <a:pt x="3689" y="233"/>
                </a:lnTo>
                <a:lnTo>
                  <a:pt x="3686" y="222"/>
                </a:lnTo>
                <a:lnTo>
                  <a:pt x="3684" y="210"/>
                </a:lnTo>
                <a:lnTo>
                  <a:pt x="3684" y="204"/>
                </a:lnTo>
                <a:lnTo>
                  <a:pt x="3684" y="198"/>
                </a:lnTo>
                <a:lnTo>
                  <a:pt x="3684" y="186"/>
                </a:lnTo>
                <a:lnTo>
                  <a:pt x="3686" y="175"/>
                </a:lnTo>
                <a:lnTo>
                  <a:pt x="3689" y="164"/>
                </a:lnTo>
                <a:lnTo>
                  <a:pt x="3691" y="159"/>
                </a:lnTo>
                <a:lnTo>
                  <a:pt x="3693" y="155"/>
                </a:lnTo>
                <a:lnTo>
                  <a:pt x="3697" y="145"/>
                </a:lnTo>
                <a:lnTo>
                  <a:pt x="3703" y="136"/>
                </a:lnTo>
                <a:lnTo>
                  <a:pt x="3706" y="132"/>
                </a:lnTo>
                <a:lnTo>
                  <a:pt x="3709" y="128"/>
                </a:lnTo>
                <a:lnTo>
                  <a:pt x="3717" y="120"/>
                </a:lnTo>
                <a:lnTo>
                  <a:pt x="3725" y="113"/>
                </a:lnTo>
                <a:lnTo>
                  <a:pt x="3734" y="107"/>
                </a:lnTo>
                <a:lnTo>
                  <a:pt x="3743" y="102"/>
                </a:lnTo>
                <a:lnTo>
                  <a:pt x="3752" y="97"/>
                </a:lnTo>
                <a:lnTo>
                  <a:pt x="3757" y="96"/>
                </a:lnTo>
                <a:lnTo>
                  <a:pt x="3762" y="94"/>
                </a:lnTo>
                <a:lnTo>
                  <a:pt x="3773" y="92"/>
                </a:lnTo>
                <a:lnTo>
                  <a:pt x="3784" y="90"/>
                </a:lnTo>
                <a:lnTo>
                  <a:pt x="3794" y="90"/>
                </a:lnTo>
                <a:lnTo>
                  <a:pt x="3805" y="90"/>
                </a:lnTo>
                <a:lnTo>
                  <a:pt x="3811" y="91"/>
                </a:lnTo>
                <a:lnTo>
                  <a:pt x="3816" y="92"/>
                </a:lnTo>
                <a:lnTo>
                  <a:pt x="3827" y="94"/>
                </a:lnTo>
                <a:lnTo>
                  <a:pt x="3836" y="97"/>
                </a:lnTo>
                <a:lnTo>
                  <a:pt x="3846" y="102"/>
                </a:lnTo>
                <a:lnTo>
                  <a:pt x="3855" y="107"/>
                </a:lnTo>
                <a:lnTo>
                  <a:pt x="3863" y="113"/>
                </a:lnTo>
                <a:lnTo>
                  <a:pt x="3871" y="120"/>
                </a:lnTo>
                <a:lnTo>
                  <a:pt x="3879" y="128"/>
                </a:lnTo>
                <a:lnTo>
                  <a:pt x="3885" y="136"/>
                </a:lnTo>
                <a:lnTo>
                  <a:pt x="3890" y="145"/>
                </a:lnTo>
                <a:lnTo>
                  <a:pt x="3895" y="155"/>
                </a:lnTo>
                <a:lnTo>
                  <a:pt x="3899" y="164"/>
                </a:lnTo>
                <a:lnTo>
                  <a:pt x="3901" y="175"/>
                </a:lnTo>
                <a:lnTo>
                  <a:pt x="3902" y="181"/>
                </a:lnTo>
                <a:lnTo>
                  <a:pt x="3903" y="186"/>
                </a:lnTo>
                <a:lnTo>
                  <a:pt x="3903" y="191"/>
                </a:lnTo>
                <a:lnTo>
                  <a:pt x="3903" y="198"/>
                </a:lnTo>
                <a:lnTo>
                  <a:pt x="3903" y="204"/>
                </a:lnTo>
                <a:lnTo>
                  <a:pt x="3903" y="210"/>
                </a:lnTo>
                <a:lnTo>
                  <a:pt x="3901" y="222"/>
                </a:lnTo>
                <a:lnTo>
                  <a:pt x="3899" y="233"/>
                </a:lnTo>
                <a:lnTo>
                  <a:pt x="3895" y="242"/>
                </a:lnTo>
                <a:lnTo>
                  <a:pt x="3890" y="252"/>
                </a:lnTo>
                <a:lnTo>
                  <a:pt x="3885" y="261"/>
                </a:lnTo>
                <a:lnTo>
                  <a:pt x="3882" y="265"/>
                </a:lnTo>
                <a:lnTo>
                  <a:pt x="3879" y="269"/>
                </a:lnTo>
                <a:lnTo>
                  <a:pt x="3871" y="277"/>
                </a:lnTo>
                <a:lnTo>
                  <a:pt x="3863" y="283"/>
                </a:lnTo>
                <a:lnTo>
                  <a:pt x="3855" y="290"/>
                </a:lnTo>
                <a:lnTo>
                  <a:pt x="3846" y="295"/>
                </a:lnTo>
                <a:lnTo>
                  <a:pt x="3836" y="300"/>
                </a:lnTo>
                <a:lnTo>
                  <a:pt x="3827" y="303"/>
                </a:lnTo>
                <a:lnTo>
                  <a:pt x="3821" y="304"/>
                </a:lnTo>
                <a:lnTo>
                  <a:pt x="3816" y="305"/>
                </a:lnTo>
                <a:lnTo>
                  <a:pt x="3805" y="307"/>
                </a:lnTo>
                <a:lnTo>
                  <a:pt x="3794" y="307"/>
                </a:lnTo>
                <a:close/>
                <a:moveTo>
                  <a:pt x="3707" y="949"/>
                </a:moveTo>
                <a:lnTo>
                  <a:pt x="3707" y="399"/>
                </a:lnTo>
                <a:lnTo>
                  <a:pt x="3881" y="399"/>
                </a:lnTo>
                <a:lnTo>
                  <a:pt x="3881" y="949"/>
                </a:lnTo>
                <a:lnTo>
                  <a:pt x="3707" y="949"/>
                </a:lnTo>
                <a:close/>
                <a:moveTo>
                  <a:pt x="4024" y="1223"/>
                </a:moveTo>
                <a:lnTo>
                  <a:pt x="4024" y="399"/>
                </a:lnTo>
                <a:lnTo>
                  <a:pt x="4198" y="399"/>
                </a:lnTo>
                <a:lnTo>
                  <a:pt x="4195" y="485"/>
                </a:lnTo>
                <a:lnTo>
                  <a:pt x="4202" y="474"/>
                </a:lnTo>
                <a:lnTo>
                  <a:pt x="4208" y="463"/>
                </a:lnTo>
                <a:lnTo>
                  <a:pt x="4217" y="453"/>
                </a:lnTo>
                <a:lnTo>
                  <a:pt x="4224" y="445"/>
                </a:lnTo>
                <a:lnTo>
                  <a:pt x="4234" y="436"/>
                </a:lnTo>
                <a:lnTo>
                  <a:pt x="4243" y="427"/>
                </a:lnTo>
                <a:lnTo>
                  <a:pt x="4253" y="421"/>
                </a:lnTo>
                <a:lnTo>
                  <a:pt x="4264" y="414"/>
                </a:lnTo>
                <a:lnTo>
                  <a:pt x="4275" y="408"/>
                </a:lnTo>
                <a:lnTo>
                  <a:pt x="4287" y="403"/>
                </a:lnTo>
                <a:lnTo>
                  <a:pt x="4300" y="398"/>
                </a:lnTo>
                <a:lnTo>
                  <a:pt x="4313" y="395"/>
                </a:lnTo>
                <a:lnTo>
                  <a:pt x="4327" y="392"/>
                </a:lnTo>
                <a:lnTo>
                  <a:pt x="4341" y="390"/>
                </a:lnTo>
                <a:lnTo>
                  <a:pt x="4356" y="388"/>
                </a:lnTo>
                <a:lnTo>
                  <a:pt x="4371" y="387"/>
                </a:lnTo>
                <a:lnTo>
                  <a:pt x="4384" y="388"/>
                </a:lnTo>
                <a:lnTo>
                  <a:pt x="4397" y="390"/>
                </a:lnTo>
                <a:lnTo>
                  <a:pt x="4409" y="392"/>
                </a:lnTo>
                <a:lnTo>
                  <a:pt x="4414" y="393"/>
                </a:lnTo>
                <a:lnTo>
                  <a:pt x="4421" y="394"/>
                </a:lnTo>
                <a:lnTo>
                  <a:pt x="4433" y="396"/>
                </a:lnTo>
                <a:lnTo>
                  <a:pt x="4444" y="400"/>
                </a:lnTo>
                <a:lnTo>
                  <a:pt x="4455" y="404"/>
                </a:lnTo>
                <a:lnTo>
                  <a:pt x="4466" y="409"/>
                </a:lnTo>
                <a:lnTo>
                  <a:pt x="4476" y="413"/>
                </a:lnTo>
                <a:lnTo>
                  <a:pt x="4487" y="420"/>
                </a:lnTo>
                <a:lnTo>
                  <a:pt x="4496" y="426"/>
                </a:lnTo>
                <a:lnTo>
                  <a:pt x="4507" y="433"/>
                </a:lnTo>
                <a:lnTo>
                  <a:pt x="4516" y="440"/>
                </a:lnTo>
                <a:lnTo>
                  <a:pt x="4526" y="449"/>
                </a:lnTo>
                <a:lnTo>
                  <a:pt x="4535" y="458"/>
                </a:lnTo>
                <a:lnTo>
                  <a:pt x="4544" y="467"/>
                </a:lnTo>
                <a:lnTo>
                  <a:pt x="4553" y="477"/>
                </a:lnTo>
                <a:lnTo>
                  <a:pt x="4560" y="487"/>
                </a:lnTo>
                <a:lnTo>
                  <a:pt x="4568" y="498"/>
                </a:lnTo>
                <a:lnTo>
                  <a:pt x="4574" y="509"/>
                </a:lnTo>
                <a:lnTo>
                  <a:pt x="4581" y="520"/>
                </a:lnTo>
                <a:lnTo>
                  <a:pt x="4586" y="532"/>
                </a:lnTo>
                <a:lnTo>
                  <a:pt x="4591" y="544"/>
                </a:lnTo>
                <a:lnTo>
                  <a:pt x="4597" y="557"/>
                </a:lnTo>
                <a:lnTo>
                  <a:pt x="4601" y="570"/>
                </a:lnTo>
                <a:lnTo>
                  <a:pt x="4604" y="583"/>
                </a:lnTo>
                <a:lnTo>
                  <a:pt x="4608" y="597"/>
                </a:lnTo>
                <a:lnTo>
                  <a:pt x="4611" y="611"/>
                </a:lnTo>
                <a:lnTo>
                  <a:pt x="4613" y="627"/>
                </a:lnTo>
                <a:lnTo>
                  <a:pt x="4614" y="642"/>
                </a:lnTo>
                <a:lnTo>
                  <a:pt x="4615" y="657"/>
                </a:lnTo>
                <a:lnTo>
                  <a:pt x="4616" y="673"/>
                </a:lnTo>
                <a:lnTo>
                  <a:pt x="4615" y="689"/>
                </a:lnTo>
                <a:lnTo>
                  <a:pt x="4614" y="705"/>
                </a:lnTo>
                <a:lnTo>
                  <a:pt x="4613" y="720"/>
                </a:lnTo>
                <a:lnTo>
                  <a:pt x="4611" y="735"/>
                </a:lnTo>
                <a:lnTo>
                  <a:pt x="4608" y="749"/>
                </a:lnTo>
                <a:lnTo>
                  <a:pt x="4604" y="763"/>
                </a:lnTo>
                <a:lnTo>
                  <a:pt x="4600" y="776"/>
                </a:lnTo>
                <a:lnTo>
                  <a:pt x="4596" y="789"/>
                </a:lnTo>
                <a:lnTo>
                  <a:pt x="4591" y="802"/>
                </a:lnTo>
                <a:lnTo>
                  <a:pt x="4586" y="815"/>
                </a:lnTo>
                <a:lnTo>
                  <a:pt x="4580" y="827"/>
                </a:lnTo>
                <a:lnTo>
                  <a:pt x="4573" y="838"/>
                </a:lnTo>
                <a:lnTo>
                  <a:pt x="4567" y="850"/>
                </a:lnTo>
                <a:lnTo>
                  <a:pt x="4559" y="860"/>
                </a:lnTo>
                <a:lnTo>
                  <a:pt x="4550" y="870"/>
                </a:lnTo>
                <a:lnTo>
                  <a:pt x="4542" y="881"/>
                </a:lnTo>
                <a:lnTo>
                  <a:pt x="4533" y="890"/>
                </a:lnTo>
                <a:lnTo>
                  <a:pt x="4523" y="899"/>
                </a:lnTo>
                <a:lnTo>
                  <a:pt x="4515" y="907"/>
                </a:lnTo>
                <a:lnTo>
                  <a:pt x="4505" y="915"/>
                </a:lnTo>
                <a:lnTo>
                  <a:pt x="4494" y="922"/>
                </a:lnTo>
                <a:lnTo>
                  <a:pt x="4485" y="929"/>
                </a:lnTo>
                <a:lnTo>
                  <a:pt x="4474" y="934"/>
                </a:lnTo>
                <a:lnTo>
                  <a:pt x="4463" y="939"/>
                </a:lnTo>
                <a:lnTo>
                  <a:pt x="4452" y="945"/>
                </a:lnTo>
                <a:lnTo>
                  <a:pt x="4440" y="949"/>
                </a:lnTo>
                <a:lnTo>
                  <a:pt x="4429" y="952"/>
                </a:lnTo>
                <a:lnTo>
                  <a:pt x="4418" y="956"/>
                </a:lnTo>
                <a:lnTo>
                  <a:pt x="4406" y="958"/>
                </a:lnTo>
                <a:lnTo>
                  <a:pt x="4399" y="959"/>
                </a:lnTo>
                <a:lnTo>
                  <a:pt x="4393" y="959"/>
                </a:lnTo>
                <a:lnTo>
                  <a:pt x="4381" y="960"/>
                </a:lnTo>
                <a:lnTo>
                  <a:pt x="4368" y="961"/>
                </a:lnTo>
                <a:lnTo>
                  <a:pt x="4353" y="960"/>
                </a:lnTo>
                <a:lnTo>
                  <a:pt x="4338" y="959"/>
                </a:lnTo>
                <a:lnTo>
                  <a:pt x="4324" y="958"/>
                </a:lnTo>
                <a:lnTo>
                  <a:pt x="4310" y="955"/>
                </a:lnTo>
                <a:lnTo>
                  <a:pt x="4297" y="951"/>
                </a:lnTo>
                <a:lnTo>
                  <a:pt x="4285" y="947"/>
                </a:lnTo>
                <a:lnTo>
                  <a:pt x="4273" y="943"/>
                </a:lnTo>
                <a:lnTo>
                  <a:pt x="4262" y="937"/>
                </a:lnTo>
                <a:lnTo>
                  <a:pt x="4252" y="931"/>
                </a:lnTo>
                <a:lnTo>
                  <a:pt x="4243" y="924"/>
                </a:lnTo>
                <a:lnTo>
                  <a:pt x="4234" y="918"/>
                </a:lnTo>
                <a:lnTo>
                  <a:pt x="4225" y="910"/>
                </a:lnTo>
                <a:lnTo>
                  <a:pt x="4218" y="903"/>
                </a:lnTo>
                <a:lnTo>
                  <a:pt x="4210" y="894"/>
                </a:lnTo>
                <a:lnTo>
                  <a:pt x="4205" y="885"/>
                </a:lnTo>
                <a:lnTo>
                  <a:pt x="4198" y="876"/>
                </a:lnTo>
                <a:lnTo>
                  <a:pt x="4198" y="1223"/>
                </a:lnTo>
                <a:lnTo>
                  <a:pt x="4024" y="1223"/>
                </a:lnTo>
                <a:close/>
                <a:moveTo>
                  <a:pt x="4317" y="808"/>
                </a:moveTo>
                <a:lnTo>
                  <a:pt x="4331" y="808"/>
                </a:lnTo>
                <a:lnTo>
                  <a:pt x="4344" y="806"/>
                </a:lnTo>
                <a:lnTo>
                  <a:pt x="4356" y="804"/>
                </a:lnTo>
                <a:lnTo>
                  <a:pt x="4367" y="800"/>
                </a:lnTo>
                <a:lnTo>
                  <a:pt x="4372" y="798"/>
                </a:lnTo>
                <a:lnTo>
                  <a:pt x="4378" y="794"/>
                </a:lnTo>
                <a:lnTo>
                  <a:pt x="4387" y="789"/>
                </a:lnTo>
                <a:lnTo>
                  <a:pt x="4397" y="781"/>
                </a:lnTo>
                <a:lnTo>
                  <a:pt x="4400" y="778"/>
                </a:lnTo>
                <a:lnTo>
                  <a:pt x="4405" y="774"/>
                </a:lnTo>
                <a:lnTo>
                  <a:pt x="4412" y="764"/>
                </a:lnTo>
                <a:lnTo>
                  <a:pt x="4415" y="760"/>
                </a:lnTo>
                <a:lnTo>
                  <a:pt x="4419" y="754"/>
                </a:lnTo>
                <a:lnTo>
                  <a:pt x="4424" y="742"/>
                </a:lnTo>
                <a:lnTo>
                  <a:pt x="4428" y="730"/>
                </a:lnTo>
                <a:lnTo>
                  <a:pt x="4433" y="717"/>
                </a:lnTo>
                <a:lnTo>
                  <a:pt x="4435" y="703"/>
                </a:lnTo>
                <a:lnTo>
                  <a:pt x="4436" y="697"/>
                </a:lnTo>
                <a:lnTo>
                  <a:pt x="4437" y="689"/>
                </a:lnTo>
                <a:lnTo>
                  <a:pt x="4437" y="673"/>
                </a:lnTo>
                <a:lnTo>
                  <a:pt x="4437" y="658"/>
                </a:lnTo>
                <a:lnTo>
                  <a:pt x="4436" y="650"/>
                </a:lnTo>
                <a:lnTo>
                  <a:pt x="4435" y="644"/>
                </a:lnTo>
                <a:lnTo>
                  <a:pt x="4433" y="631"/>
                </a:lnTo>
                <a:lnTo>
                  <a:pt x="4428" y="618"/>
                </a:lnTo>
                <a:lnTo>
                  <a:pt x="4424" y="606"/>
                </a:lnTo>
                <a:lnTo>
                  <a:pt x="4419" y="595"/>
                </a:lnTo>
                <a:lnTo>
                  <a:pt x="4415" y="591"/>
                </a:lnTo>
                <a:lnTo>
                  <a:pt x="4412" y="585"/>
                </a:lnTo>
                <a:lnTo>
                  <a:pt x="4405" y="577"/>
                </a:lnTo>
                <a:lnTo>
                  <a:pt x="4400" y="572"/>
                </a:lnTo>
                <a:lnTo>
                  <a:pt x="4397" y="568"/>
                </a:lnTo>
                <a:lnTo>
                  <a:pt x="4387" y="562"/>
                </a:lnTo>
                <a:lnTo>
                  <a:pt x="4378" y="555"/>
                </a:lnTo>
                <a:lnTo>
                  <a:pt x="4367" y="551"/>
                </a:lnTo>
                <a:lnTo>
                  <a:pt x="4356" y="546"/>
                </a:lnTo>
                <a:lnTo>
                  <a:pt x="4350" y="545"/>
                </a:lnTo>
                <a:lnTo>
                  <a:pt x="4344" y="543"/>
                </a:lnTo>
                <a:lnTo>
                  <a:pt x="4338" y="543"/>
                </a:lnTo>
                <a:lnTo>
                  <a:pt x="4331" y="542"/>
                </a:lnTo>
                <a:lnTo>
                  <a:pt x="4317" y="541"/>
                </a:lnTo>
                <a:lnTo>
                  <a:pt x="4311" y="541"/>
                </a:lnTo>
                <a:lnTo>
                  <a:pt x="4303" y="542"/>
                </a:lnTo>
                <a:lnTo>
                  <a:pt x="4290" y="543"/>
                </a:lnTo>
                <a:lnTo>
                  <a:pt x="4278" y="546"/>
                </a:lnTo>
                <a:lnTo>
                  <a:pt x="4266" y="551"/>
                </a:lnTo>
                <a:lnTo>
                  <a:pt x="4261" y="553"/>
                </a:lnTo>
                <a:lnTo>
                  <a:pt x="4256" y="555"/>
                </a:lnTo>
                <a:lnTo>
                  <a:pt x="4246" y="562"/>
                </a:lnTo>
                <a:lnTo>
                  <a:pt x="4236" y="568"/>
                </a:lnTo>
                <a:lnTo>
                  <a:pt x="4232" y="572"/>
                </a:lnTo>
                <a:lnTo>
                  <a:pt x="4227" y="577"/>
                </a:lnTo>
                <a:lnTo>
                  <a:pt x="4220" y="585"/>
                </a:lnTo>
                <a:lnTo>
                  <a:pt x="4212" y="595"/>
                </a:lnTo>
                <a:lnTo>
                  <a:pt x="4210" y="601"/>
                </a:lnTo>
                <a:lnTo>
                  <a:pt x="4207" y="606"/>
                </a:lnTo>
                <a:lnTo>
                  <a:pt x="4203" y="618"/>
                </a:lnTo>
                <a:lnTo>
                  <a:pt x="4198" y="631"/>
                </a:lnTo>
                <a:lnTo>
                  <a:pt x="4196" y="644"/>
                </a:lnTo>
                <a:lnTo>
                  <a:pt x="4195" y="650"/>
                </a:lnTo>
                <a:lnTo>
                  <a:pt x="4194" y="658"/>
                </a:lnTo>
                <a:lnTo>
                  <a:pt x="4194" y="673"/>
                </a:lnTo>
                <a:lnTo>
                  <a:pt x="4194" y="681"/>
                </a:lnTo>
                <a:lnTo>
                  <a:pt x="4194" y="689"/>
                </a:lnTo>
                <a:lnTo>
                  <a:pt x="4195" y="697"/>
                </a:lnTo>
                <a:lnTo>
                  <a:pt x="4196" y="703"/>
                </a:lnTo>
                <a:lnTo>
                  <a:pt x="4198" y="717"/>
                </a:lnTo>
                <a:lnTo>
                  <a:pt x="4203" y="730"/>
                </a:lnTo>
                <a:lnTo>
                  <a:pt x="4207" y="742"/>
                </a:lnTo>
                <a:lnTo>
                  <a:pt x="4212" y="754"/>
                </a:lnTo>
                <a:lnTo>
                  <a:pt x="4220" y="764"/>
                </a:lnTo>
                <a:lnTo>
                  <a:pt x="4227" y="774"/>
                </a:lnTo>
                <a:lnTo>
                  <a:pt x="4232" y="778"/>
                </a:lnTo>
                <a:lnTo>
                  <a:pt x="4236" y="781"/>
                </a:lnTo>
                <a:lnTo>
                  <a:pt x="4246" y="789"/>
                </a:lnTo>
                <a:lnTo>
                  <a:pt x="4250" y="792"/>
                </a:lnTo>
                <a:lnTo>
                  <a:pt x="4256" y="794"/>
                </a:lnTo>
                <a:lnTo>
                  <a:pt x="4261" y="798"/>
                </a:lnTo>
                <a:lnTo>
                  <a:pt x="4266" y="800"/>
                </a:lnTo>
                <a:lnTo>
                  <a:pt x="4278" y="804"/>
                </a:lnTo>
                <a:lnTo>
                  <a:pt x="4284" y="805"/>
                </a:lnTo>
                <a:lnTo>
                  <a:pt x="4290" y="806"/>
                </a:lnTo>
                <a:lnTo>
                  <a:pt x="4303" y="808"/>
                </a:lnTo>
                <a:lnTo>
                  <a:pt x="4317" y="808"/>
                </a:lnTo>
                <a:close/>
                <a:moveTo>
                  <a:pt x="4738" y="949"/>
                </a:moveTo>
                <a:lnTo>
                  <a:pt x="4738" y="483"/>
                </a:lnTo>
                <a:lnTo>
                  <a:pt x="4738" y="17"/>
                </a:lnTo>
                <a:lnTo>
                  <a:pt x="4911" y="17"/>
                </a:lnTo>
                <a:lnTo>
                  <a:pt x="4911" y="483"/>
                </a:lnTo>
                <a:lnTo>
                  <a:pt x="4911" y="949"/>
                </a:lnTo>
                <a:lnTo>
                  <a:pt x="4738" y="949"/>
                </a:lnTo>
                <a:close/>
                <a:moveTo>
                  <a:pt x="5147" y="307"/>
                </a:moveTo>
                <a:lnTo>
                  <a:pt x="5136" y="307"/>
                </a:lnTo>
                <a:lnTo>
                  <a:pt x="5129" y="306"/>
                </a:lnTo>
                <a:lnTo>
                  <a:pt x="5125" y="305"/>
                </a:lnTo>
                <a:lnTo>
                  <a:pt x="5114" y="303"/>
                </a:lnTo>
                <a:lnTo>
                  <a:pt x="5105" y="300"/>
                </a:lnTo>
                <a:lnTo>
                  <a:pt x="5095" y="295"/>
                </a:lnTo>
                <a:lnTo>
                  <a:pt x="5086" y="290"/>
                </a:lnTo>
                <a:lnTo>
                  <a:pt x="5082" y="287"/>
                </a:lnTo>
                <a:lnTo>
                  <a:pt x="5078" y="283"/>
                </a:lnTo>
                <a:lnTo>
                  <a:pt x="5069" y="277"/>
                </a:lnTo>
                <a:lnTo>
                  <a:pt x="5061" y="269"/>
                </a:lnTo>
                <a:lnTo>
                  <a:pt x="5058" y="265"/>
                </a:lnTo>
                <a:lnTo>
                  <a:pt x="5055" y="261"/>
                </a:lnTo>
                <a:lnTo>
                  <a:pt x="5049" y="252"/>
                </a:lnTo>
                <a:lnTo>
                  <a:pt x="5045" y="242"/>
                </a:lnTo>
                <a:lnTo>
                  <a:pt x="5041" y="233"/>
                </a:lnTo>
                <a:lnTo>
                  <a:pt x="5039" y="222"/>
                </a:lnTo>
                <a:lnTo>
                  <a:pt x="5036" y="210"/>
                </a:lnTo>
                <a:lnTo>
                  <a:pt x="5036" y="204"/>
                </a:lnTo>
                <a:lnTo>
                  <a:pt x="5035" y="198"/>
                </a:lnTo>
                <a:lnTo>
                  <a:pt x="5036" y="186"/>
                </a:lnTo>
                <a:lnTo>
                  <a:pt x="5039" y="175"/>
                </a:lnTo>
                <a:lnTo>
                  <a:pt x="5041" y="164"/>
                </a:lnTo>
                <a:lnTo>
                  <a:pt x="5043" y="159"/>
                </a:lnTo>
                <a:lnTo>
                  <a:pt x="5045" y="155"/>
                </a:lnTo>
                <a:lnTo>
                  <a:pt x="5049" y="145"/>
                </a:lnTo>
                <a:lnTo>
                  <a:pt x="5055" y="136"/>
                </a:lnTo>
                <a:lnTo>
                  <a:pt x="5058" y="132"/>
                </a:lnTo>
                <a:lnTo>
                  <a:pt x="5061" y="128"/>
                </a:lnTo>
                <a:lnTo>
                  <a:pt x="5069" y="120"/>
                </a:lnTo>
                <a:lnTo>
                  <a:pt x="5078" y="113"/>
                </a:lnTo>
                <a:lnTo>
                  <a:pt x="5086" y="107"/>
                </a:lnTo>
                <a:lnTo>
                  <a:pt x="5095" y="102"/>
                </a:lnTo>
                <a:lnTo>
                  <a:pt x="5105" y="97"/>
                </a:lnTo>
                <a:lnTo>
                  <a:pt x="5109" y="96"/>
                </a:lnTo>
                <a:lnTo>
                  <a:pt x="5114" y="94"/>
                </a:lnTo>
                <a:lnTo>
                  <a:pt x="5125" y="92"/>
                </a:lnTo>
                <a:lnTo>
                  <a:pt x="5136" y="90"/>
                </a:lnTo>
                <a:lnTo>
                  <a:pt x="5147" y="90"/>
                </a:lnTo>
                <a:lnTo>
                  <a:pt x="5157" y="90"/>
                </a:lnTo>
                <a:lnTo>
                  <a:pt x="5163" y="91"/>
                </a:lnTo>
                <a:lnTo>
                  <a:pt x="5168" y="92"/>
                </a:lnTo>
                <a:lnTo>
                  <a:pt x="5179" y="94"/>
                </a:lnTo>
                <a:lnTo>
                  <a:pt x="5189" y="97"/>
                </a:lnTo>
                <a:lnTo>
                  <a:pt x="5198" y="102"/>
                </a:lnTo>
                <a:lnTo>
                  <a:pt x="5207" y="107"/>
                </a:lnTo>
                <a:lnTo>
                  <a:pt x="5216" y="113"/>
                </a:lnTo>
                <a:lnTo>
                  <a:pt x="5223" y="120"/>
                </a:lnTo>
                <a:lnTo>
                  <a:pt x="5231" y="128"/>
                </a:lnTo>
                <a:lnTo>
                  <a:pt x="5237" y="136"/>
                </a:lnTo>
                <a:lnTo>
                  <a:pt x="5243" y="145"/>
                </a:lnTo>
                <a:lnTo>
                  <a:pt x="5247" y="155"/>
                </a:lnTo>
                <a:lnTo>
                  <a:pt x="5250" y="164"/>
                </a:lnTo>
                <a:lnTo>
                  <a:pt x="5254" y="175"/>
                </a:lnTo>
                <a:lnTo>
                  <a:pt x="5255" y="181"/>
                </a:lnTo>
                <a:lnTo>
                  <a:pt x="5256" y="186"/>
                </a:lnTo>
                <a:lnTo>
                  <a:pt x="5256" y="191"/>
                </a:lnTo>
                <a:lnTo>
                  <a:pt x="5256" y="198"/>
                </a:lnTo>
                <a:lnTo>
                  <a:pt x="5256" y="204"/>
                </a:lnTo>
                <a:lnTo>
                  <a:pt x="5256" y="210"/>
                </a:lnTo>
                <a:lnTo>
                  <a:pt x="5254" y="222"/>
                </a:lnTo>
                <a:lnTo>
                  <a:pt x="5250" y="233"/>
                </a:lnTo>
                <a:lnTo>
                  <a:pt x="5247" y="242"/>
                </a:lnTo>
                <a:lnTo>
                  <a:pt x="5243" y="252"/>
                </a:lnTo>
                <a:lnTo>
                  <a:pt x="5237" y="261"/>
                </a:lnTo>
                <a:lnTo>
                  <a:pt x="5234" y="265"/>
                </a:lnTo>
                <a:lnTo>
                  <a:pt x="5231" y="269"/>
                </a:lnTo>
                <a:lnTo>
                  <a:pt x="5223" y="277"/>
                </a:lnTo>
                <a:lnTo>
                  <a:pt x="5216" y="283"/>
                </a:lnTo>
                <a:lnTo>
                  <a:pt x="5207" y="290"/>
                </a:lnTo>
                <a:lnTo>
                  <a:pt x="5198" y="295"/>
                </a:lnTo>
                <a:lnTo>
                  <a:pt x="5189" y="300"/>
                </a:lnTo>
                <a:lnTo>
                  <a:pt x="5179" y="303"/>
                </a:lnTo>
                <a:lnTo>
                  <a:pt x="5174" y="304"/>
                </a:lnTo>
                <a:lnTo>
                  <a:pt x="5168" y="305"/>
                </a:lnTo>
                <a:lnTo>
                  <a:pt x="5157" y="307"/>
                </a:lnTo>
                <a:lnTo>
                  <a:pt x="5147" y="307"/>
                </a:lnTo>
                <a:close/>
                <a:moveTo>
                  <a:pt x="5059" y="949"/>
                </a:moveTo>
                <a:lnTo>
                  <a:pt x="5059" y="399"/>
                </a:lnTo>
                <a:lnTo>
                  <a:pt x="5233" y="399"/>
                </a:lnTo>
                <a:lnTo>
                  <a:pt x="5233" y="949"/>
                </a:lnTo>
                <a:lnTo>
                  <a:pt x="5059" y="949"/>
                </a:lnTo>
                <a:close/>
                <a:moveTo>
                  <a:pt x="5701" y="623"/>
                </a:moveTo>
                <a:lnTo>
                  <a:pt x="5700" y="611"/>
                </a:lnTo>
                <a:lnTo>
                  <a:pt x="5699" y="601"/>
                </a:lnTo>
                <a:lnTo>
                  <a:pt x="5696" y="591"/>
                </a:lnTo>
                <a:lnTo>
                  <a:pt x="5693" y="582"/>
                </a:lnTo>
                <a:lnTo>
                  <a:pt x="5690" y="574"/>
                </a:lnTo>
                <a:lnTo>
                  <a:pt x="5686" y="566"/>
                </a:lnTo>
                <a:lnTo>
                  <a:pt x="5683" y="563"/>
                </a:lnTo>
                <a:lnTo>
                  <a:pt x="5681" y="559"/>
                </a:lnTo>
                <a:lnTo>
                  <a:pt x="5676" y="553"/>
                </a:lnTo>
                <a:lnTo>
                  <a:pt x="5669" y="548"/>
                </a:lnTo>
                <a:lnTo>
                  <a:pt x="5663" y="543"/>
                </a:lnTo>
                <a:lnTo>
                  <a:pt x="5655" y="540"/>
                </a:lnTo>
                <a:lnTo>
                  <a:pt x="5648" y="537"/>
                </a:lnTo>
                <a:lnTo>
                  <a:pt x="5639" y="533"/>
                </a:lnTo>
                <a:lnTo>
                  <a:pt x="5629" y="532"/>
                </a:lnTo>
                <a:lnTo>
                  <a:pt x="5620" y="531"/>
                </a:lnTo>
                <a:lnTo>
                  <a:pt x="5609" y="531"/>
                </a:lnTo>
                <a:lnTo>
                  <a:pt x="5597" y="531"/>
                </a:lnTo>
                <a:lnTo>
                  <a:pt x="5586" y="532"/>
                </a:lnTo>
                <a:lnTo>
                  <a:pt x="5575" y="533"/>
                </a:lnTo>
                <a:lnTo>
                  <a:pt x="5565" y="536"/>
                </a:lnTo>
                <a:lnTo>
                  <a:pt x="5556" y="538"/>
                </a:lnTo>
                <a:lnTo>
                  <a:pt x="5547" y="541"/>
                </a:lnTo>
                <a:lnTo>
                  <a:pt x="5539" y="544"/>
                </a:lnTo>
                <a:lnTo>
                  <a:pt x="5531" y="548"/>
                </a:lnTo>
                <a:lnTo>
                  <a:pt x="5517" y="556"/>
                </a:lnTo>
                <a:lnTo>
                  <a:pt x="5511" y="561"/>
                </a:lnTo>
                <a:lnTo>
                  <a:pt x="5504" y="564"/>
                </a:lnTo>
                <a:lnTo>
                  <a:pt x="5493" y="572"/>
                </a:lnTo>
                <a:lnTo>
                  <a:pt x="5489" y="577"/>
                </a:lnTo>
                <a:lnTo>
                  <a:pt x="5484" y="581"/>
                </a:lnTo>
                <a:lnTo>
                  <a:pt x="5388" y="478"/>
                </a:lnTo>
                <a:lnTo>
                  <a:pt x="5397" y="469"/>
                </a:lnTo>
                <a:lnTo>
                  <a:pt x="5402" y="464"/>
                </a:lnTo>
                <a:lnTo>
                  <a:pt x="5407" y="460"/>
                </a:lnTo>
                <a:lnTo>
                  <a:pt x="5417" y="451"/>
                </a:lnTo>
                <a:lnTo>
                  <a:pt x="5429" y="443"/>
                </a:lnTo>
                <a:lnTo>
                  <a:pt x="5439" y="435"/>
                </a:lnTo>
                <a:lnTo>
                  <a:pt x="5452" y="427"/>
                </a:lnTo>
                <a:lnTo>
                  <a:pt x="5464" y="421"/>
                </a:lnTo>
                <a:lnTo>
                  <a:pt x="5477" y="414"/>
                </a:lnTo>
                <a:lnTo>
                  <a:pt x="5491" y="408"/>
                </a:lnTo>
                <a:lnTo>
                  <a:pt x="5506" y="403"/>
                </a:lnTo>
                <a:lnTo>
                  <a:pt x="5524" y="398"/>
                </a:lnTo>
                <a:lnTo>
                  <a:pt x="5541" y="395"/>
                </a:lnTo>
                <a:lnTo>
                  <a:pt x="5560" y="392"/>
                </a:lnTo>
                <a:lnTo>
                  <a:pt x="5581" y="390"/>
                </a:lnTo>
                <a:lnTo>
                  <a:pt x="5602" y="388"/>
                </a:lnTo>
                <a:lnTo>
                  <a:pt x="5626" y="387"/>
                </a:lnTo>
                <a:lnTo>
                  <a:pt x="5639" y="388"/>
                </a:lnTo>
                <a:lnTo>
                  <a:pt x="5652" y="388"/>
                </a:lnTo>
                <a:lnTo>
                  <a:pt x="5665" y="390"/>
                </a:lnTo>
                <a:lnTo>
                  <a:pt x="5677" y="392"/>
                </a:lnTo>
                <a:lnTo>
                  <a:pt x="5689" y="394"/>
                </a:lnTo>
                <a:lnTo>
                  <a:pt x="5701" y="396"/>
                </a:lnTo>
                <a:lnTo>
                  <a:pt x="5713" y="399"/>
                </a:lnTo>
                <a:lnTo>
                  <a:pt x="5723" y="403"/>
                </a:lnTo>
                <a:lnTo>
                  <a:pt x="5734" y="407"/>
                </a:lnTo>
                <a:lnTo>
                  <a:pt x="5745" y="411"/>
                </a:lnTo>
                <a:lnTo>
                  <a:pt x="5756" y="415"/>
                </a:lnTo>
                <a:lnTo>
                  <a:pt x="5766" y="421"/>
                </a:lnTo>
                <a:lnTo>
                  <a:pt x="5775" y="427"/>
                </a:lnTo>
                <a:lnTo>
                  <a:pt x="5784" y="433"/>
                </a:lnTo>
                <a:lnTo>
                  <a:pt x="5794" y="440"/>
                </a:lnTo>
                <a:lnTo>
                  <a:pt x="5802" y="448"/>
                </a:lnTo>
                <a:lnTo>
                  <a:pt x="5811" y="456"/>
                </a:lnTo>
                <a:lnTo>
                  <a:pt x="5818" y="463"/>
                </a:lnTo>
                <a:lnTo>
                  <a:pt x="5825" y="473"/>
                </a:lnTo>
                <a:lnTo>
                  <a:pt x="5833" y="482"/>
                </a:lnTo>
                <a:lnTo>
                  <a:pt x="5839" y="492"/>
                </a:lnTo>
                <a:lnTo>
                  <a:pt x="5844" y="502"/>
                </a:lnTo>
                <a:lnTo>
                  <a:pt x="5850" y="513"/>
                </a:lnTo>
                <a:lnTo>
                  <a:pt x="5854" y="525"/>
                </a:lnTo>
                <a:lnTo>
                  <a:pt x="5858" y="537"/>
                </a:lnTo>
                <a:lnTo>
                  <a:pt x="5862" y="550"/>
                </a:lnTo>
                <a:lnTo>
                  <a:pt x="5865" y="563"/>
                </a:lnTo>
                <a:lnTo>
                  <a:pt x="5868" y="577"/>
                </a:lnTo>
                <a:lnTo>
                  <a:pt x="5870" y="591"/>
                </a:lnTo>
                <a:lnTo>
                  <a:pt x="5871" y="606"/>
                </a:lnTo>
                <a:lnTo>
                  <a:pt x="5872" y="621"/>
                </a:lnTo>
                <a:lnTo>
                  <a:pt x="5874" y="637"/>
                </a:lnTo>
                <a:lnTo>
                  <a:pt x="5874" y="949"/>
                </a:lnTo>
                <a:lnTo>
                  <a:pt x="5701" y="949"/>
                </a:lnTo>
                <a:lnTo>
                  <a:pt x="5704" y="873"/>
                </a:lnTo>
                <a:lnTo>
                  <a:pt x="5696" y="884"/>
                </a:lnTo>
                <a:lnTo>
                  <a:pt x="5689" y="895"/>
                </a:lnTo>
                <a:lnTo>
                  <a:pt x="5680" y="905"/>
                </a:lnTo>
                <a:lnTo>
                  <a:pt x="5672" y="913"/>
                </a:lnTo>
                <a:lnTo>
                  <a:pt x="5663" y="922"/>
                </a:lnTo>
                <a:lnTo>
                  <a:pt x="5654" y="929"/>
                </a:lnTo>
                <a:lnTo>
                  <a:pt x="5645" y="935"/>
                </a:lnTo>
                <a:lnTo>
                  <a:pt x="5635" y="940"/>
                </a:lnTo>
                <a:lnTo>
                  <a:pt x="5625" y="946"/>
                </a:lnTo>
                <a:lnTo>
                  <a:pt x="5620" y="948"/>
                </a:lnTo>
                <a:lnTo>
                  <a:pt x="5614" y="950"/>
                </a:lnTo>
                <a:lnTo>
                  <a:pt x="5604" y="953"/>
                </a:lnTo>
                <a:lnTo>
                  <a:pt x="5593" y="956"/>
                </a:lnTo>
                <a:lnTo>
                  <a:pt x="5581" y="959"/>
                </a:lnTo>
                <a:lnTo>
                  <a:pt x="5568" y="960"/>
                </a:lnTo>
                <a:lnTo>
                  <a:pt x="5555" y="961"/>
                </a:lnTo>
                <a:lnTo>
                  <a:pt x="5542" y="961"/>
                </a:lnTo>
                <a:lnTo>
                  <a:pt x="5523" y="961"/>
                </a:lnTo>
                <a:lnTo>
                  <a:pt x="5514" y="960"/>
                </a:lnTo>
                <a:lnTo>
                  <a:pt x="5504" y="959"/>
                </a:lnTo>
                <a:lnTo>
                  <a:pt x="5496" y="958"/>
                </a:lnTo>
                <a:lnTo>
                  <a:pt x="5487" y="956"/>
                </a:lnTo>
                <a:lnTo>
                  <a:pt x="5478" y="955"/>
                </a:lnTo>
                <a:lnTo>
                  <a:pt x="5470" y="952"/>
                </a:lnTo>
                <a:lnTo>
                  <a:pt x="5453" y="947"/>
                </a:lnTo>
                <a:lnTo>
                  <a:pt x="5437" y="939"/>
                </a:lnTo>
                <a:lnTo>
                  <a:pt x="5430" y="936"/>
                </a:lnTo>
                <a:lnTo>
                  <a:pt x="5422" y="932"/>
                </a:lnTo>
                <a:lnTo>
                  <a:pt x="5408" y="922"/>
                </a:lnTo>
                <a:lnTo>
                  <a:pt x="5400" y="918"/>
                </a:lnTo>
                <a:lnTo>
                  <a:pt x="5394" y="911"/>
                </a:lnTo>
                <a:lnTo>
                  <a:pt x="5389" y="906"/>
                </a:lnTo>
                <a:lnTo>
                  <a:pt x="5383" y="899"/>
                </a:lnTo>
                <a:lnTo>
                  <a:pt x="5378" y="892"/>
                </a:lnTo>
                <a:lnTo>
                  <a:pt x="5373" y="885"/>
                </a:lnTo>
                <a:lnTo>
                  <a:pt x="5369" y="878"/>
                </a:lnTo>
                <a:lnTo>
                  <a:pt x="5365" y="869"/>
                </a:lnTo>
                <a:lnTo>
                  <a:pt x="5362" y="860"/>
                </a:lnTo>
                <a:lnTo>
                  <a:pt x="5358" y="852"/>
                </a:lnTo>
                <a:lnTo>
                  <a:pt x="5356" y="842"/>
                </a:lnTo>
                <a:lnTo>
                  <a:pt x="5353" y="832"/>
                </a:lnTo>
                <a:lnTo>
                  <a:pt x="5352" y="821"/>
                </a:lnTo>
                <a:lnTo>
                  <a:pt x="5351" y="811"/>
                </a:lnTo>
                <a:lnTo>
                  <a:pt x="5350" y="800"/>
                </a:lnTo>
                <a:lnTo>
                  <a:pt x="5349" y="788"/>
                </a:lnTo>
                <a:lnTo>
                  <a:pt x="5349" y="777"/>
                </a:lnTo>
                <a:lnTo>
                  <a:pt x="5350" y="767"/>
                </a:lnTo>
                <a:lnTo>
                  <a:pt x="5351" y="756"/>
                </a:lnTo>
                <a:lnTo>
                  <a:pt x="5353" y="748"/>
                </a:lnTo>
                <a:lnTo>
                  <a:pt x="5355" y="738"/>
                </a:lnTo>
                <a:lnTo>
                  <a:pt x="5358" y="729"/>
                </a:lnTo>
                <a:lnTo>
                  <a:pt x="5362" y="721"/>
                </a:lnTo>
                <a:lnTo>
                  <a:pt x="5365" y="713"/>
                </a:lnTo>
                <a:lnTo>
                  <a:pt x="5369" y="705"/>
                </a:lnTo>
                <a:lnTo>
                  <a:pt x="5373" y="698"/>
                </a:lnTo>
                <a:lnTo>
                  <a:pt x="5378" y="690"/>
                </a:lnTo>
                <a:lnTo>
                  <a:pt x="5384" y="684"/>
                </a:lnTo>
                <a:lnTo>
                  <a:pt x="5390" y="677"/>
                </a:lnTo>
                <a:lnTo>
                  <a:pt x="5396" y="672"/>
                </a:lnTo>
                <a:lnTo>
                  <a:pt x="5403" y="667"/>
                </a:lnTo>
                <a:lnTo>
                  <a:pt x="5410" y="661"/>
                </a:lnTo>
                <a:lnTo>
                  <a:pt x="5425" y="653"/>
                </a:lnTo>
                <a:lnTo>
                  <a:pt x="5434" y="648"/>
                </a:lnTo>
                <a:lnTo>
                  <a:pt x="5443" y="644"/>
                </a:lnTo>
                <a:lnTo>
                  <a:pt x="5461" y="637"/>
                </a:lnTo>
                <a:lnTo>
                  <a:pt x="5480" y="632"/>
                </a:lnTo>
                <a:lnTo>
                  <a:pt x="5491" y="630"/>
                </a:lnTo>
                <a:lnTo>
                  <a:pt x="5502" y="628"/>
                </a:lnTo>
                <a:lnTo>
                  <a:pt x="5524" y="624"/>
                </a:lnTo>
                <a:lnTo>
                  <a:pt x="5535" y="624"/>
                </a:lnTo>
                <a:lnTo>
                  <a:pt x="5547" y="623"/>
                </a:lnTo>
                <a:lnTo>
                  <a:pt x="5573" y="623"/>
                </a:lnTo>
                <a:lnTo>
                  <a:pt x="5701" y="623"/>
                </a:lnTo>
                <a:close/>
                <a:moveTo>
                  <a:pt x="5701" y="726"/>
                </a:moveTo>
                <a:lnTo>
                  <a:pt x="5582" y="726"/>
                </a:lnTo>
                <a:lnTo>
                  <a:pt x="5574" y="726"/>
                </a:lnTo>
                <a:lnTo>
                  <a:pt x="5567" y="727"/>
                </a:lnTo>
                <a:lnTo>
                  <a:pt x="5559" y="728"/>
                </a:lnTo>
                <a:lnTo>
                  <a:pt x="5557" y="728"/>
                </a:lnTo>
                <a:lnTo>
                  <a:pt x="5554" y="729"/>
                </a:lnTo>
                <a:lnTo>
                  <a:pt x="5547" y="732"/>
                </a:lnTo>
                <a:lnTo>
                  <a:pt x="5543" y="734"/>
                </a:lnTo>
                <a:lnTo>
                  <a:pt x="5538" y="736"/>
                </a:lnTo>
                <a:lnTo>
                  <a:pt x="5533" y="739"/>
                </a:lnTo>
                <a:lnTo>
                  <a:pt x="5530" y="743"/>
                </a:lnTo>
                <a:lnTo>
                  <a:pt x="5527" y="747"/>
                </a:lnTo>
                <a:lnTo>
                  <a:pt x="5525" y="751"/>
                </a:lnTo>
                <a:lnTo>
                  <a:pt x="5523" y="755"/>
                </a:lnTo>
                <a:lnTo>
                  <a:pt x="5520" y="760"/>
                </a:lnTo>
                <a:lnTo>
                  <a:pt x="5519" y="765"/>
                </a:lnTo>
                <a:lnTo>
                  <a:pt x="5519" y="771"/>
                </a:lnTo>
                <a:lnTo>
                  <a:pt x="5518" y="776"/>
                </a:lnTo>
                <a:lnTo>
                  <a:pt x="5519" y="782"/>
                </a:lnTo>
                <a:lnTo>
                  <a:pt x="5520" y="788"/>
                </a:lnTo>
                <a:lnTo>
                  <a:pt x="5521" y="792"/>
                </a:lnTo>
                <a:lnTo>
                  <a:pt x="5524" y="798"/>
                </a:lnTo>
                <a:lnTo>
                  <a:pt x="5526" y="802"/>
                </a:lnTo>
                <a:lnTo>
                  <a:pt x="5529" y="805"/>
                </a:lnTo>
                <a:lnTo>
                  <a:pt x="5533" y="810"/>
                </a:lnTo>
                <a:lnTo>
                  <a:pt x="5538" y="813"/>
                </a:lnTo>
                <a:lnTo>
                  <a:pt x="5543" y="816"/>
                </a:lnTo>
                <a:lnTo>
                  <a:pt x="5548" y="818"/>
                </a:lnTo>
                <a:lnTo>
                  <a:pt x="5555" y="820"/>
                </a:lnTo>
                <a:lnTo>
                  <a:pt x="5561" y="822"/>
                </a:lnTo>
                <a:lnTo>
                  <a:pt x="5568" y="824"/>
                </a:lnTo>
                <a:lnTo>
                  <a:pt x="5577" y="825"/>
                </a:lnTo>
                <a:lnTo>
                  <a:pt x="5584" y="826"/>
                </a:lnTo>
                <a:lnTo>
                  <a:pt x="5594" y="826"/>
                </a:lnTo>
                <a:lnTo>
                  <a:pt x="5607" y="825"/>
                </a:lnTo>
                <a:lnTo>
                  <a:pt x="5619" y="824"/>
                </a:lnTo>
                <a:lnTo>
                  <a:pt x="5629" y="822"/>
                </a:lnTo>
                <a:lnTo>
                  <a:pt x="5640" y="820"/>
                </a:lnTo>
                <a:lnTo>
                  <a:pt x="5650" y="817"/>
                </a:lnTo>
                <a:lnTo>
                  <a:pt x="5659" y="814"/>
                </a:lnTo>
                <a:lnTo>
                  <a:pt x="5666" y="810"/>
                </a:lnTo>
                <a:lnTo>
                  <a:pt x="5674" y="804"/>
                </a:lnTo>
                <a:lnTo>
                  <a:pt x="5680" y="799"/>
                </a:lnTo>
                <a:lnTo>
                  <a:pt x="5686" y="793"/>
                </a:lnTo>
                <a:lnTo>
                  <a:pt x="5690" y="787"/>
                </a:lnTo>
                <a:lnTo>
                  <a:pt x="5694" y="779"/>
                </a:lnTo>
                <a:lnTo>
                  <a:pt x="5696" y="773"/>
                </a:lnTo>
                <a:lnTo>
                  <a:pt x="5699" y="765"/>
                </a:lnTo>
                <a:lnTo>
                  <a:pt x="5700" y="756"/>
                </a:lnTo>
                <a:lnTo>
                  <a:pt x="5701" y="748"/>
                </a:lnTo>
                <a:lnTo>
                  <a:pt x="5701" y="726"/>
                </a:lnTo>
                <a:close/>
                <a:moveTo>
                  <a:pt x="6099" y="957"/>
                </a:moveTo>
                <a:lnTo>
                  <a:pt x="6088" y="957"/>
                </a:lnTo>
                <a:lnTo>
                  <a:pt x="6083" y="956"/>
                </a:lnTo>
                <a:lnTo>
                  <a:pt x="6078" y="955"/>
                </a:lnTo>
                <a:lnTo>
                  <a:pt x="6068" y="952"/>
                </a:lnTo>
                <a:lnTo>
                  <a:pt x="6057" y="949"/>
                </a:lnTo>
                <a:lnTo>
                  <a:pt x="6049" y="945"/>
                </a:lnTo>
                <a:lnTo>
                  <a:pt x="6039" y="939"/>
                </a:lnTo>
                <a:lnTo>
                  <a:pt x="6036" y="936"/>
                </a:lnTo>
                <a:lnTo>
                  <a:pt x="6031" y="934"/>
                </a:lnTo>
                <a:lnTo>
                  <a:pt x="6023" y="926"/>
                </a:lnTo>
                <a:lnTo>
                  <a:pt x="6019" y="923"/>
                </a:lnTo>
                <a:lnTo>
                  <a:pt x="6015" y="919"/>
                </a:lnTo>
                <a:lnTo>
                  <a:pt x="6009" y="910"/>
                </a:lnTo>
                <a:lnTo>
                  <a:pt x="6003" y="902"/>
                </a:lnTo>
                <a:lnTo>
                  <a:pt x="5999" y="892"/>
                </a:lnTo>
                <a:lnTo>
                  <a:pt x="5996" y="882"/>
                </a:lnTo>
                <a:lnTo>
                  <a:pt x="5992" y="871"/>
                </a:lnTo>
                <a:lnTo>
                  <a:pt x="5991" y="859"/>
                </a:lnTo>
                <a:lnTo>
                  <a:pt x="5990" y="854"/>
                </a:lnTo>
                <a:lnTo>
                  <a:pt x="5990" y="847"/>
                </a:lnTo>
                <a:lnTo>
                  <a:pt x="5991" y="835"/>
                </a:lnTo>
                <a:lnTo>
                  <a:pt x="5992" y="825"/>
                </a:lnTo>
                <a:lnTo>
                  <a:pt x="5996" y="814"/>
                </a:lnTo>
                <a:lnTo>
                  <a:pt x="5999" y="804"/>
                </a:lnTo>
                <a:lnTo>
                  <a:pt x="6003" y="794"/>
                </a:lnTo>
                <a:lnTo>
                  <a:pt x="6009" y="786"/>
                </a:lnTo>
                <a:lnTo>
                  <a:pt x="6012" y="781"/>
                </a:lnTo>
                <a:lnTo>
                  <a:pt x="6015" y="777"/>
                </a:lnTo>
                <a:lnTo>
                  <a:pt x="6019" y="774"/>
                </a:lnTo>
                <a:lnTo>
                  <a:pt x="6023" y="769"/>
                </a:lnTo>
                <a:lnTo>
                  <a:pt x="6031" y="763"/>
                </a:lnTo>
                <a:lnTo>
                  <a:pt x="6039" y="756"/>
                </a:lnTo>
                <a:lnTo>
                  <a:pt x="6049" y="751"/>
                </a:lnTo>
                <a:lnTo>
                  <a:pt x="6057" y="747"/>
                </a:lnTo>
                <a:lnTo>
                  <a:pt x="6068" y="743"/>
                </a:lnTo>
                <a:lnTo>
                  <a:pt x="6072" y="742"/>
                </a:lnTo>
                <a:lnTo>
                  <a:pt x="6078" y="741"/>
                </a:lnTo>
                <a:lnTo>
                  <a:pt x="6088" y="739"/>
                </a:lnTo>
                <a:lnTo>
                  <a:pt x="6099" y="739"/>
                </a:lnTo>
                <a:lnTo>
                  <a:pt x="6111" y="739"/>
                </a:lnTo>
                <a:lnTo>
                  <a:pt x="6121" y="741"/>
                </a:lnTo>
                <a:lnTo>
                  <a:pt x="6126" y="742"/>
                </a:lnTo>
                <a:lnTo>
                  <a:pt x="6132" y="743"/>
                </a:lnTo>
                <a:lnTo>
                  <a:pt x="6141" y="747"/>
                </a:lnTo>
                <a:lnTo>
                  <a:pt x="6150" y="751"/>
                </a:lnTo>
                <a:lnTo>
                  <a:pt x="6159" y="756"/>
                </a:lnTo>
                <a:lnTo>
                  <a:pt x="6167" y="763"/>
                </a:lnTo>
                <a:lnTo>
                  <a:pt x="6176" y="769"/>
                </a:lnTo>
                <a:lnTo>
                  <a:pt x="6182" y="777"/>
                </a:lnTo>
                <a:lnTo>
                  <a:pt x="6189" y="786"/>
                </a:lnTo>
                <a:lnTo>
                  <a:pt x="6194" y="794"/>
                </a:lnTo>
                <a:lnTo>
                  <a:pt x="6199" y="804"/>
                </a:lnTo>
                <a:lnTo>
                  <a:pt x="6203" y="814"/>
                </a:lnTo>
                <a:lnTo>
                  <a:pt x="6205" y="825"/>
                </a:lnTo>
                <a:lnTo>
                  <a:pt x="6206" y="830"/>
                </a:lnTo>
                <a:lnTo>
                  <a:pt x="6207" y="835"/>
                </a:lnTo>
                <a:lnTo>
                  <a:pt x="6207" y="842"/>
                </a:lnTo>
                <a:lnTo>
                  <a:pt x="6208" y="847"/>
                </a:lnTo>
                <a:lnTo>
                  <a:pt x="6207" y="854"/>
                </a:lnTo>
                <a:lnTo>
                  <a:pt x="6207" y="859"/>
                </a:lnTo>
                <a:lnTo>
                  <a:pt x="6205" y="871"/>
                </a:lnTo>
                <a:lnTo>
                  <a:pt x="6203" y="882"/>
                </a:lnTo>
                <a:lnTo>
                  <a:pt x="6199" y="892"/>
                </a:lnTo>
                <a:lnTo>
                  <a:pt x="6194" y="902"/>
                </a:lnTo>
                <a:lnTo>
                  <a:pt x="6189" y="910"/>
                </a:lnTo>
                <a:lnTo>
                  <a:pt x="6186" y="915"/>
                </a:lnTo>
                <a:lnTo>
                  <a:pt x="6182" y="919"/>
                </a:lnTo>
                <a:lnTo>
                  <a:pt x="6176" y="926"/>
                </a:lnTo>
                <a:lnTo>
                  <a:pt x="6172" y="930"/>
                </a:lnTo>
                <a:lnTo>
                  <a:pt x="6167" y="934"/>
                </a:lnTo>
                <a:lnTo>
                  <a:pt x="6159" y="939"/>
                </a:lnTo>
                <a:lnTo>
                  <a:pt x="6150" y="945"/>
                </a:lnTo>
                <a:lnTo>
                  <a:pt x="6141" y="949"/>
                </a:lnTo>
                <a:lnTo>
                  <a:pt x="6132" y="952"/>
                </a:lnTo>
                <a:lnTo>
                  <a:pt x="6121" y="955"/>
                </a:lnTo>
                <a:lnTo>
                  <a:pt x="6111" y="957"/>
                </a:lnTo>
                <a:lnTo>
                  <a:pt x="6099" y="957"/>
                </a:lnTo>
                <a:close/>
                <a:moveTo>
                  <a:pt x="6366" y="949"/>
                </a:moveTo>
                <a:lnTo>
                  <a:pt x="6366" y="544"/>
                </a:lnTo>
                <a:lnTo>
                  <a:pt x="6274" y="544"/>
                </a:lnTo>
                <a:lnTo>
                  <a:pt x="6274" y="399"/>
                </a:lnTo>
                <a:lnTo>
                  <a:pt x="6366" y="399"/>
                </a:lnTo>
                <a:lnTo>
                  <a:pt x="6366" y="214"/>
                </a:lnTo>
                <a:lnTo>
                  <a:pt x="6366" y="201"/>
                </a:lnTo>
                <a:lnTo>
                  <a:pt x="6366" y="189"/>
                </a:lnTo>
                <a:lnTo>
                  <a:pt x="6367" y="176"/>
                </a:lnTo>
                <a:lnTo>
                  <a:pt x="6369" y="164"/>
                </a:lnTo>
                <a:lnTo>
                  <a:pt x="6370" y="154"/>
                </a:lnTo>
                <a:lnTo>
                  <a:pt x="6373" y="142"/>
                </a:lnTo>
                <a:lnTo>
                  <a:pt x="6378" y="121"/>
                </a:lnTo>
                <a:lnTo>
                  <a:pt x="6386" y="102"/>
                </a:lnTo>
                <a:lnTo>
                  <a:pt x="6390" y="93"/>
                </a:lnTo>
                <a:lnTo>
                  <a:pt x="6394" y="84"/>
                </a:lnTo>
                <a:lnTo>
                  <a:pt x="6398" y="77"/>
                </a:lnTo>
                <a:lnTo>
                  <a:pt x="6404" y="68"/>
                </a:lnTo>
                <a:lnTo>
                  <a:pt x="6410" y="62"/>
                </a:lnTo>
                <a:lnTo>
                  <a:pt x="6416" y="54"/>
                </a:lnTo>
                <a:lnTo>
                  <a:pt x="6422" y="47"/>
                </a:lnTo>
                <a:lnTo>
                  <a:pt x="6430" y="42"/>
                </a:lnTo>
                <a:lnTo>
                  <a:pt x="6437" y="36"/>
                </a:lnTo>
                <a:lnTo>
                  <a:pt x="6445" y="30"/>
                </a:lnTo>
                <a:lnTo>
                  <a:pt x="6452" y="26"/>
                </a:lnTo>
                <a:lnTo>
                  <a:pt x="6461" y="21"/>
                </a:lnTo>
                <a:lnTo>
                  <a:pt x="6470" y="17"/>
                </a:lnTo>
                <a:lnTo>
                  <a:pt x="6479" y="14"/>
                </a:lnTo>
                <a:lnTo>
                  <a:pt x="6489" y="11"/>
                </a:lnTo>
                <a:lnTo>
                  <a:pt x="6499" y="7"/>
                </a:lnTo>
                <a:lnTo>
                  <a:pt x="6521" y="4"/>
                </a:lnTo>
                <a:lnTo>
                  <a:pt x="6531" y="2"/>
                </a:lnTo>
                <a:lnTo>
                  <a:pt x="6543" y="1"/>
                </a:lnTo>
                <a:lnTo>
                  <a:pt x="6555" y="1"/>
                </a:lnTo>
                <a:lnTo>
                  <a:pt x="6568" y="0"/>
                </a:lnTo>
                <a:lnTo>
                  <a:pt x="6582" y="1"/>
                </a:lnTo>
                <a:lnTo>
                  <a:pt x="6596" y="1"/>
                </a:lnTo>
                <a:lnTo>
                  <a:pt x="6609" y="3"/>
                </a:lnTo>
                <a:lnTo>
                  <a:pt x="6621" y="5"/>
                </a:lnTo>
                <a:lnTo>
                  <a:pt x="6633" y="7"/>
                </a:lnTo>
                <a:lnTo>
                  <a:pt x="6645" y="11"/>
                </a:lnTo>
                <a:lnTo>
                  <a:pt x="6656" y="14"/>
                </a:lnTo>
                <a:lnTo>
                  <a:pt x="6666" y="18"/>
                </a:lnTo>
                <a:lnTo>
                  <a:pt x="6676" y="23"/>
                </a:lnTo>
                <a:lnTo>
                  <a:pt x="6686" y="28"/>
                </a:lnTo>
                <a:lnTo>
                  <a:pt x="6695" y="33"/>
                </a:lnTo>
                <a:lnTo>
                  <a:pt x="6704" y="40"/>
                </a:lnTo>
                <a:lnTo>
                  <a:pt x="6713" y="47"/>
                </a:lnTo>
                <a:lnTo>
                  <a:pt x="6721" y="55"/>
                </a:lnTo>
                <a:lnTo>
                  <a:pt x="6729" y="63"/>
                </a:lnTo>
                <a:lnTo>
                  <a:pt x="6737" y="71"/>
                </a:lnTo>
                <a:lnTo>
                  <a:pt x="6643" y="186"/>
                </a:lnTo>
                <a:lnTo>
                  <a:pt x="6638" y="181"/>
                </a:lnTo>
                <a:lnTo>
                  <a:pt x="6633" y="175"/>
                </a:lnTo>
                <a:lnTo>
                  <a:pt x="6626" y="170"/>
                </a:lnTo>
                <a:lnTo>
                  <a:pt x="6620" y="165"/>
                </a:lnTo>
                <a:lnTo>
                  <a:pt x="6613" y="162"/>
                </a:lnTo>
                <a:lnTo>
                  <a:pt x="6606" y="159"/>
                </a:lnTo>
                <a:lnTo>
                  <a:pt x="6602" y="158"/>
                </a:lnTo>
                <a:lnTo>
                  <a:pt x="6597" y="157"/>
                </a:lnTo>
                <a:lnTo>
                  <a:pt x="6587" y="157"/>
                </a:lnTo>
                <a:lnTo>
                  <a:pt x="6577" y="157"/>
                </a:lnTo>
                <a:lnTo>
                  <a:pt x="6572" y="158"/>
                </a:lnTo>
                <a:lnTo>
                  <a:pt x="6568" y="159"/>
                </a:lnTo>
                <a:lnTo>
                  <a:pt x="6564" y="161"/>
                </a:lnTo>
                <a:lnTo>
                  <a:pt x="6559" y="163"/>
                </a:lnTo>
                <a:lnTo>
                  <a:pt x="6556" y="167"/>
                </a:lnTo>
                <a:lnTo>
                  <a:pt x="6553" y="169"/>
                </a:lnTo>
                <a:lnTo>
                  <a:pt x="6550" y="173"/>
                </a:lnTo>
                <a:lnTo>
                  <a:pt x="6548" y="176"/>
                </a:lnTo>
                <a:lnTo>
                  <a:pt x="6545" y="182"/>
                </a:lnTo>
                <a:lnTo>
                  <a:pt x="6543" y="186"/>
                </a:lnTo>
                <a:lnTo>
                  <a:pt x="6541" y="193"/>
                </a:lnTo>
                <a:lnTo>
                  <a:pt x="6540" y="198"/>
                </a:lnTo>
                <a:lnTo>
                  <a:pt x="6540" y="212"/>
                </a:lnTo>
                <a:lnTo>
                  <a:pt x="6540" y="399"/>
                </a:lnTo>
                <a:lnTo>
                  <a:pt x="6688" y="399"/>
                </a:lnTo>
                <a:lnTo>
                  <a:pt x="6688" y="544"/>
                </a:lnTo>
                <a:lnTo>
                  <a:pt x="6540" y="544"/>
                </a:lnTo>
                <a:lnTo>
                  <a:pt x="6540" y="949"/>
                </a:lnTo>
                <a:lnTo>
                  <a:pt x="6366" y="9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5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/ neg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76120" y="0"/>
            <a:ext cx="501588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95325" y="2133601"/>
            <a:ext cx="6264275" cy="359965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949280"/>
            <a:ext cx="2736304" cy="61566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5325" y="692695"/>
            <a:ext cx="6264275" cy="144090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129668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/ mirror, neg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-13214"/>
            <a:ext cx="501588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234077" y="2133601"/>
            <a:ext cx="6264275" cy="359965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949280"/>
            <a:ext cx="2736304" cy="61566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34077" y="692695"/>
            <a:ext cx="6264275" cy="144090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20473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and Content / 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4" y="2800951"/>
            <a:ext cx="10801351" cy="2933099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spcAft>
                <a:spcPts val="200"/>
              </a:spcAf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711877" y="2018004"/>
            <a:ext cx="10801349" cy="431627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Gill Sans SemiBold" panose="020B0502020104020203" pitchFamily="34" charset="-79"/>
                <a:ea typeface="Verdana" panose="020B0604030504040204" pitchFamily="34" charset="0"/>
                <a:cs typeface="Gill Sans SemiBold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ECEB9E28-A2C6-0C89-7F8D-946B1D9E61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93847"/>
            <a:ext cx="2476805" cy="270000"/>
            <a:chOff x="5268913" y="3048000"/>
            <a:chExt cx="4703762" cy="512763"/>
          </a:xfrm>
          <a:solidFill>
            <a:schemeClr val="bg2"/>
          </a:solidFill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B49A9826-44E7-5011-A8EF-D04F0BCCED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27D7BA0A-243F-AD63-6943-5B4799053C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22290725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picture panorama / neg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95325" y="1700212"/>
            <a:ext cx="10801350" cy="4033043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949280"/>
            <a:ext cx="2736304" cy="615668"/>
          </a:xfrm>
          <a:prstGeom prst="rect">
            <a:avLst/>
          </a:prstGeom>
        </p:spPr>
      </p:pic>
      <p:sp>
        <p:nvSpPr>
          <p:cNvPr id="8" name="Freeform 27"/>
          <p:cNvSpPr>
            <a:spLocks noChangeAspect="1" noEditPoints="1"/>
          </p:cNvSpPr>
          <p:nvPr userDrawn="1"/>
        </p:nvSpPr>
        <p:spPr bwMode="auto">
          <a:xfrm>
            <a:off x="10158633" y="6182329"/>
            <a:ext cx="1338041" cy="234000"/>
          </a:xfrm>
          <a:custGeom>
            <a:avLst/>
            <a:gdLst>
              <a:gd name="T0" fmla="*/ 6793 w 6999"/>
              <a:gd name="T1" fmla="*/ 252 h 1223"/>
              <a:gd name="T2" fmla="*/ 6848 w 6999"/>
              <a:gd name="T3" fmla="*/ 97 h 1223"/>
              <a:gd name="T4" fmla="*/ 6997 w 6999"/>
              <a:gd name="T5" fmla="*/ 175 h 1223"/>
              <a:gd name="T6" fmla="*/ 6917 w 6999"/>
              <a:gd name="T7" fmla="*/ 304 h 1223"/>
              <a:gd name="T8" fmla="*/ 431 w 6999"/>
              <a:gd name="T9" fmla="*/ 385 h 1223"/>
              <a:gd name="T10" fmla="*/ 460 w 6999"/>
              <a:gd name="T11" fmla="*/ 712 h 1223"/>
              <a:gd name="T12" fmla="*/ 1187 w 6999"/>
              <a:gd name="T13" fmla="*/ 657 h 1223"/>
              <a:gd name="T14" fmla="*/ 1516 w 6999"/>
              <a:gd name="T15" fmla="*/ 574 h 1223"/>
              <a:gd name="T16" fmla="*/ 2050 w 6999"/>
              <a:gd name="T17" fmla="*/ 963 h 1223"/>
              <a:gd name="T18" fmla="*/ 2351 w 6999"/>
              <a:gd name="T19" fmla="*/ 592 h 1223"/>
              <a:gd name="T20" fmla="*/ 2231 w 6999"/>
              <a:gd name="T21" fmla="*/ 634 h 1223"/>
              <a:gd name="T22" fmla="*/ 2678 w 6999"/>
              <a:gd name="T23" fmla="*/ 919 h 1223"/>
              <a:gd name="T24" fmla="*/ 2702 w 6999"/>
              <a:gd name="T25" fmla="*/ 756 h 1223"/>
              <a:gd name="T26" fmla="*/ 2861 w 6999"/>
              <a:gd name="T27" fmla="*/ 804 h 1223"/>
              <a:gd name="T28" fmla="*/ 2813 w 6999"/>
              <a:gd name="T29" fmla="*/ 945 h 1223"/>
              <a:gd name="T30" fmla="*/ 3265 w 6999"/>
              <a:gd name="T31" fmla="*/ 398 h 1223"/>
              <a:gd name="T32" fmla="*/ 3492 w 6999"/>
              <a:gd name="T33" fmla="*/ 449 h 1223"/>
              <a:gd name="T34" fmla="*/ 3581 w 6999"/>
              <a:gd name="T35" fmla="*/ 705 h 1223"/>
              <a:gd name="T36" fmla="*/ 3450 w 6999"/>
              <a:gd name="T37" fmla="*/ 929 h 1223"/>
              <a:gd name="T38" fmla="*/ 3218 w 6999"/>
              <a:gd name="T39" fmla="*/ 931 h 1223"/>
              <a:gd name="T40" fmla="*/ 3371 w 6999"/>
              <a:gd name="T41" fmla="*/ 774 h 1223"/>
              <a:gd name="T42" fmla="*/ 3371 w 6999"/>
              <a:gd name="T43" fmla="*/ 577 h 1223"/>
              <a:gd name="T44" fmla="*/ 3202 w 6999"/>
              <a:gd name="T45" fmla="*/ 568 h 1223"/>
              <a:gd name="T46" fmla="*/ 3179 w 6999"/>
              <a:gd name="T47" fmla="*/ 754 h 1223"/>
              <a:gd name="T48" fmla="*/ 3752 w 6999"/>
              <a:gd name="T49" fmla="*/ 300 h 1223"/>
              <a:gd name="T50" fmla="*/ 3693 w 6999"/>
              <a:gd name="T51" fmla="*/ 155 h 1223"/>
              <a:gd name="T52" fmla="*/ 3846 w 6999"/>
              <a:gd name="T53" fmla="*/ 102 h 1223"/>
              <a:gd name="T54" fmla="*/ 3885 w 6999"/>
              <a:gd name="T55" fmla="*/ 261 h 1223"/>
              <a:gd name="T56" fmla="*/ 4198 w 6999"/>
              <a:gd name="T57" fmla="*/ 399 h 1223"/>
              <a:gd name="T58" fmla="*/ 4409 w 6999"/>
              <a:gd name="T59" fmla="*/ 392 h 1223"/>
              <a:gd name="T60" fmla="*/ 4586 w 6999"/>
              <a:gd name="T61" fmla="*/ 532 h 1223"/>
              <a:gd name="T62" fmla="*/ 4586 w 6999"/>
              <a:gd name="T63" fmla="*/ 815 h 1223"/>
              <a:gd name="T64" fmla="*/ 4399 w 6999"/>
              <a:gd name="T65" fmla="*/ 959 h 1223"/>
              <a:gd name="T66" fmla="*/ 4198 w 6999"/>
              <a:gd name="T67" fmla="*/ 1223 h 1223"/>
              <a:gd name="T68" fmla="*/ 4436 w 6999"/>
              <a:gd name="T69" fmla="*/ 697 h 1223"/>
              <a:gd name="T70" fmla="*/ 4344 w 6999"/>
              <a:gd name="T71" fmla="*/ 543 h 1223"/>
              <a:gd name="T72" fmla="*/ 4198 w 6999"/>
              <a:gd name="T73" fmla="*/ 631 h 1223"/>
              <a:gd name="T74" fmla="*/ 4261 w 6999"/>
              <a:gd name="T75" fmla="*/ 798 h 1223"/>
              <a:gd name="T76" fmla="*/ 5095 w 6999"/>
              <a:gd name="T77" fmla="*/ 295 h 1223"/>
              <a:gd name="T78" fmla="*/ 5049 w 6999"/>
              <a:gd name="T79" fmla="*/ 145 h 1223"/>
              <a:gd name="T80" fmla="*/ 5207 w 6999"/>
              <a:gd name="T81" fmla="*/ 107 h 1223"/>
              <a:gd name="T82" fmla="*/ 5234 w 6999"/>
              <a:gd name="T83" fmla="*/ 265 h 1223"/>
              <a:gd name="T84" fmla="*/ 5696 w 6999"/>
              <a:gd name="T85" fmla="*/ 591 h 1223"/>
              <a:gd name="T86" fmla="*/ 5547 w 6999"/>
              <a:gd name="T87" fmla="*/ 541 h 1223"/>
              <a:gd name="T88" fmla="*/ 5506 w 6999"/>
              <a:gd name="T89" fmla="*/ 403 h 1223"/>
              <a:gd name="T90" fmla="*/ 5784 w 6999"/>
              <a:gd name="T91" fmla="*/ 433 h 1223"/>
              <a:gd name="T92" fmla="*/ 5701 w 6999"/>
              <a:gd name="T93" fmla="*/ 949 h 1223"/>
              <a:gd name="T94" fmla="*/ 5514 w 6999"/>
              <a:gd name="T95" fmla="*/ 960 h 1223"/>
              <a:gd name="T96" fmla="*/ 5358 w 6999"/>
              <a:gd name="T97" fmla="*/ 852 h 1223"/>
              <a:gd name="T98" fmla="*/ 5396 w 6999"/>
              <a:gd name="T99" fmla="*/ 672 h 1223"/>
              <a:gd name="T100" fmla="*/ 5557 w 6999"/>
              <a:gd name="T101" fmla="*/ 728 h 1223"/>
              <a:gd name="T102" fmla="*/ 5533 w 6999"/>
              <a:gd name="T103" fmla="*/ 810 h 1223"/>
              <a:gd name="T104" fmla="*/ 5690 w 6999"/>
              <a:gd name="T105" fmla="*/ 787 h 1223"/>
              <a:gd name="T106" fmla="*/ 6009 w 6999"/>
              <a:gd name="T107" fmla="*/ 910 h 1223"/>
              <a:gd name="T108" fmla="*/ 6049 w 6999"/>
              <a:gd name="T109" fmla="*/ 751 h 1223"/>
              <a:gd name="T110" fmla="*/ 6203 w 6999"/>
              <a:gd name="T111" fmla="*/ 814 h 1223"/>
              <a:gd name="T112" fmla="*/ 6141 w 6999"/>
              <a:gd name="T113" fmla="*/ 949 h 1223"/>
              <a:gd name="T114" fmla="*/ 6394 w 6999"/>
              <a:gd name="T115" fmla="*/ 84 h 1223"/>
              <a:gd name="T116" fmla="*/ 6582 w 6999"/>
              <a:gd name="T117" fmla="*/ 1 h 1223"/>
              <a:gd name="T118" fmla="*/ 6620 w 6999"/>
              <a:gd name="T119" fmla="*/ 165 h 1223"/>
              <a:gd name="T120" fmla="*/ 6540 w 6999"/>
              <a:gd name="T121" fmla="*/ 399 h 1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99" h="1223">
                <a:moveTo>
                  <a:pt x="6802" y="949"/>
                </a:moveTo>
                <a:lnTo>
                  <a:pt x="6802" y="399"/>
                </a:lnTo>
                <a:lnTo>
                  <a:pt x="6976" y="399"/>
                </a:lnTo>
                <a:lnTo>
                  <a:pt x="6976" y="949"/>
                </a:lnTo>
                <a:lnTo>
                  <a:pt x="6802" y="949"/>
                </a:lnTo>
                <a:close/>
                <a:moveTo>
                  <a:pt x="6890" y="307"/>
                </a:moveTo>
                <a:lnTo>
                  <a:pt x="6878" y="307"/>
                </a:lnTo>
                <a:lnTo>
                  <a:pt x="6873" y="306"/>
                </a:lnTo>
                <a:lnTo>
                  <a:pt x="6867" y="305"/>
                </a:lnTo>
                <a:lnTo>
                  <a:pt x="6858" y="303"/>
                </a:lnTo>
                <a:lnTo>
                  <a:pt x="6848" y="300"/>
                </a:lnTo>
                <a:lnTo>
                  <a:pt x="6838" y="295"/>
                </a:lnTo>
                <a:lnTo>
                  <a:pt x="6829" y="290"/>
                </a:lnTo>
                <a:lnTo>
                  <a:pt x="6825" y="287"/>
                </a:lnTo>
                <a:lnTo>
                  <a:pt x="6821" y="283"/>
                </a:lnTo>
                <a:lnTo>
                  <a:pt x="6812" y="277"/>
                </a:lnTo>
                <a:lnTo>
                  <a:pt x="6805" y="269"/>
                </a:lnTo>
                <a:lnTo>
                  <a:pt x="6801" y="265"/>
                </a:lnTo>
                <a:lnTo>
                  <a:pt x="6798" y="261"/>
                </a:lnTo>
                <a:lnTo>
                  <a:pt x="6793" y="252"/>
                </a:lnTo>
                <a:lnTo>
                  <a:pt x="6788" y="242"/>
                </a:lnTo>
                <a:lnTo>
                  <a:pt x="6784" y="233"/>
                </a:lnTo>
                <a:lnTo>
                  <a:pt x="6782" y="222"/>
                </a:lnTo>
                <a:lnTo>
                  <a:pt x="6780" y="210"/>
                </a:lnTo>
                <a:lnTo>
                  <a:pt x="6780" y="204"/>
                </a:lnTo>
                <a:lnTo>
                  <a:pt x="6779" y="198"/>
                </a:lnTo>
                <a:lnTo>
                  <a:pt x="6780" y="186"/>
                </a:lnTo>
                <a:lnTo>
                  <a:pt x="6782" y="175"/>
                </a:lnTo>
                <a:lnTo>
                  <a:pt x="6784" y="164"/>
                </a:lnTo>
                <a:lnTo>
                  <a:pt x="6786" y="159"/>
                </a:lnTo>
                <a:lnTo>
                  <a:pt x="6788" y="155"/>
                </a:lnTo>
                <a:lnTo>
                  <a:pt x="6793" y="145"/>
                </a:lnTo>
                <a:lnTo>
                  <a:pt x="6798" y="136"/>
                </a:lnTo>
                <a:lnTo>
                  <a:pt x="6801" y="132"/>
                </a:lnTo>
                <a:lnTo>
                  <a:pt x="6805" y="128"/>
                </a:lnTo>
                <a:lnTo>
                  <a:pt x="6812" y="120"/>
                </a:lnTo>
                <a:lnTo>
                  <a:pt x="6821" y="113"/>
                </a:lnTo>
                <a:lnTo>
                  <a:pt x="6829" y="107"/>
                </a:lnTo>
                <a:lnTo>
                  <a:pt x="6838" y="102"/>
                </a:lnTo>
                <a:lnTo>
                  <a:pt x="6848" y="97"/>
                </a:lnTo>
                <a:lnTo>
                  <a:pt x="6852" y="96"/>
                </a:lnTo>
                <a:lnTo>
                  <a:pt x="6858" y="94"/>
                </a:lnTo>
                <a:lnTo>
                  <a:pt x="6867" y="92"/>
                </a:lnTo>
                <a:lnTo>
                  <a:pt x="6878" y="90"/>
                </a:lnTo>
                <a:lnTo>
                  <a:pt x="6890" y="90"/>
                </a:lnTo>
                <a:lnTo>
                  <a:pt x="6901" y="90"/>
                </a:lnTo>
                <a:lnTo>
                  <a:pt x="6906" y="91"/>
                </a:lnTo>
                <a:lnTo>
                  <a:pt x="6912" y="92"/>
                </a:lnTo>
                <a:lnTo>
                  <a:pt x="6922" y="94"/>
                </a:lnTo>
                <a:lnTo>
                  <a:pt x="6932" y="97"/>
                </a:lnTo>
                <a:lnTo>
                  <a:pt x="6942" y="102"/>
                </a:lnTo>
                <a:lnTo>
                  <a:pt x="6950" y="107"/>
                </a:lnTo>
                <a:lnTo>
                  <a:pt x="6959" y="113"/>
                </a:lnTo>
                <a:lnTo>
                  <a:pt x="6967" y="120"/>
                </a:lnTo>
                <a:lnTo>
                  <a:pt x="6974" y="128"/>
                </a:lnTo>
                <a:lnTo>
                  <a:pt x="6981" y="136"/>
                </a:lnTo>
                <a:lnTo>
                  <a:pt x="6986" y="145"/>
                </a:lnTo>
                <a:lnTo>
                  <a:pt x="6990" y="155"/>
                </a:lnTo>
                <a:lnTo>
                  <a:pt x="6994" y="164"/>
                </a:lnTo>
                <a:lnTo>
                  <a:pt x="6997" y="175"/>
                </a:lnTo>
                <a:lnTo>
                  <a:pt x="6998" y="181"/>
                </a:lnTo>
                <a:lnTo>
                  <a:pt x="6998" y="186"/>
                </a:lnTo>
                <a:lnTo>
                  <a:pt x="6999" y="191"/>
                </a:lnTo>
                <a:lnTo>
                  <a:pt x="6999" y="198"/>
                </a:lnTo>
                <a:lnTo>
                  <a:pt x="6999" y="204"/>
                </a:lnTo>
                <a:lnTo>
                  <a:pt x="6998" y="210"/>
                </a:lnTo>
                <a:lnTo>
                  <a:pt x="6997" y="222"/>
                </a:lnTo>
                <a:lnTo>
                  <a:pt x="6994" y="233"/>
                </a:lnTo>
                <a:lnTo>
                  <a:pt x="6990" y="242"/>
                </a:lnTo>
                <a:lnTo>
                  <a:pt x="6986" y="252"/>
                </a:lnTo>
                <a:lnTo>
                  <a:pt x="6981" y="261"/>
                </a:lnTo>
                <a:lnTo>
                  <a:pt x="6977" y="265"/>
                </a:lnTo>
                <a:lnTo>
                  <a:pt x="6974" y="269"/>
                </a:lnTo>
                <a:lnTo>
                  <a:pt x="6967" y="277"/>
                </a:lnTo>
                <a:lnTo>
                  <a:pt x="6959" y="283"/>
                </a:lnTo>
                <a:lnTo>
                  <a:pt x="6950" y="290"/>
                </a:lnTo>
                <a:lnTo>
                  <a:pt x="6942" y="295"/>
                </a:lnTo>
                <a:lnTo>
                  <a:pt x="6932" y="300"/>
                </a:lnTo>
                <a:lnTo>
                  <a:pt x="6922" y="303"/>
                </a:lnTo>
                <a:lnTo>
                  <a:pt x="6917" y="304"/>
                </a:lnTo>
                <a:lnTo>
                  <a:pt x="6912" y="305"/>
                </a:lnTo>
                <a:lnTo>
                  <a:pt x="6901" y="307"/>
                </a:lnTo>
                <a:lnTo>
                  <a:pt x="6890" y="307"/>
                </a:lnTo>
                <a:close/>
                <a:moveTo>
                  <a:pt x="254" y="963"/>
                </a:moveTo>
                <a:lnTo>
                  <a:pt x="0" y="399"/>
                </a:lnTo>
                <a:lnTo>
                  <a:pt x="192" y="399"/>
                </a:lnTo>
                <a:lnTo>
                  <a:pt x="255" y="555"/>
                </a:lnTo>
                <a:lnTo>
                  <a:pt x="265" y="581"/>
                </a:lnTo>
                <a:lnTo>
                  <a:pt x="270" y="594"/>
                </a:lnTo>
                <a:lnTo>
                  <a:pt x="274" y="608"/>
                </a:lnTo>
                <a:lnTo>
                  <a:pt x="282" y="634"/>
                </a:lnTo>
                <a:lnTo>
                  <a:pt x="289" y="657"/>
                </a:lnTo>
                <a:lnTo>
                  <a:pt x="295" y="679"/>
                </a:lnTo>
                <a:lnTo>
                  <a:pt x="301" y="657"/>
                </a:lnTo>
                <a:lnTo>
                  <a:pt x="309" y="634"/>
                </a:lnTo>
                <a:lnTo>
                  <a:pt x="318" y="607"/>
                </a:lnTo>
                <a:lnTo>
                  <a:pt x="328" y="580"/>
                </a:lnTo>
                <a:lnTo>
                  <a:pt x="334" y="568"/>
                </a:lnTo>
                <a:lnTo>
                  <a:pt x="340" y="555"/>
                </a:lnTo>
                <a:lnTo>
                  <a:pt x="431" y="385"/>
                </a:lnTo>
                <a:lnTo>
                  <a:pt x="443" y="385"/>
                </a:lnTo>
                <a:lnTo>
                  <a:pt x="539" y="555"/>
                </a:lnTo>
                <a:lnTo>
                  <a:pt x="548" y="574"/>
                </a:lnTo>
                <a:lnTo>
                  <a:pt x="555" y="592"/>
                </a:lnTo>
                <a:lnTo>
                  <a:pt x="563" y="610"/>
                </a:lnTo>
                <a:lnTo>
                  <a:pt x="570" y="630"/>
                </a:lnTo>
                <a:lnTo>
                  <a:pt x="581" y="662"/>
                </a:lnTo>
                <a:lnTo>
                  <a:pt x="586" y="679"/>
                </a:lnTo>
                <a:lnTo>
                  <a:pt x="599" y="632"/>
                </a:lnTo>
                <a:lnTo>
                  <a:pt x="606" y="613"/>
                </a:lnTo>
                <a:lnTo>
                  <a:pt x="612" y="593"/>
                </a:lnTo>
                <a:lnTo>
                  <a:pt x="619" y="574"/>
                </a:lnTo>
                <a:lnTo>
                  <a:pt x="626" y="555"/>
                </a:lnTo>
                <a:lnTo>
                  <a:pt x="690" y="399"/>
                </a:lnTo>
                <a:lnTo>
                  <a:pt x="864" y="399"/>
                </a:lnTo>
                <a:lnTo>
                  <a:pt x="608" y="963"/>
                </a:lnTo>
                <a:lnTo>
                  <a:pt x="593" y="963"/>
                </a:lnTo>
                <a:lnTo>
                  <a:pt x="474" y="742"/>
                </a:lnTo>
                <a:lnTo>
                  <a:pt x="467" y="727"/>
                </a:lnTo>
                <a:lnTo>
                  <a:pt x="460" y="712"/>
                </a:lnTo>
                <a:lnTo>
                  <a:pt x="454" y="696"/>
                </a:lnTo>
                <a:lnTo>
                  <a:pt x="448" y="679"/>
                </a:lnTo>
                <a:lnTo>
                  <a:pt x="440" y="650"/>
                </a:lnTo>
                <a:lnTo>
                  <a:pt x="435" y="634"/>
                </a:lnTo>
                <a:lnTo>
                  <a:pt x="421" y="677"/>
                </a:lnTo>
                <a:lnTo>
                  <a:pt x="416" y="695"/>
                </a:lnTo>
                <a:lnTo>
                  <a:pt x="409" y="712"/>
                </a:lnTo>
                <a:lnTo>
                  <a:pt x="402" y="727"/>
                </a:lnTo>
                <a:lnTo>
                  <a:pt x="394" y="742"/>
                </a:lnTo>
                <a:lnTo>
                  <a:pt x="268" y="963"/>
                </a:lnTo>
                <a:lnTo>
                  <a:pt x="254" y="963"/>
                </a:lnTo>
                <a:close/>
                <a:moveTo>
                  <a:pt x="1151" y="963"/>
                </a:moveTo>
                <a:lnTo>
                  <a:pt x="899" y="399"/>
                </a:lnTo>
                <a:lnTo>
                  <a:pt x="1090" y="399"/>
                </a:lnTo>
                <a:lnTo>
                  <a:pt x="1154" y="555"/>
                </a:lnTo>
                <a:lnTo>
                  <a:pt x="1163" y="581"/>
                </a:lnTo>
                <a:lnTo>
                  <a:pt x="1168" y="594"/>
                </a:lnTo>
                <a:lnTo>
                  <a:pt x="1172" y="608"/>
                </a:lnTo>
                <a:lnTo>
                  <a:pt x="1181" y="634"/>
                </a:lnTo>
                <a:lnTo>
                  <a:pt x="1187" y="657"/>
                </a:lnTo>
                <a:lnTo>
                  <a:pt x="1194" y="679"/>
                </a:lnTo>
                <a:lnTo>
                  <a:pt x="1199" y="657"/>
                </a:lnTo>
                <a:lnTo>
                  <a:pt x="1206" y="634"/>
                </a:lnTo>
                <a:lnTo>
                  <a:pt x="1216" y="607"/>
                </a:lnTo>
                <a:lnTo>
                  <a:pt x="1226" y="580"/>
                </a:lnTo>
                <a:lnTo>
                  <a:pt x="1232" y="568"/>
                </a:lnTo>
                <a:lnTo>
                  <a:pt x="1238" y="555"/>
                </a:lnTo>
                <a:lnTo>
                  <a:pt x="1329" y="385"/>
                </a:lnTo>
                <a:lnTo>
                  <a:pt x="1341" y="385"/>
                </a:lnTo>
                <a:lnTo>
                  <a:pt x="1437" y="555"/>
                </a:lnTo>
                <a:lnTo>
                  <a:pt x="1445" y="574"/>
                </a:lnTo>
                <a:lnTo>
                  <a:pt x="1454" y="592"/>
                </a:lnTo>
                <a:lnTo>
                  <a:pt x="1461" y="610"/>
                </a:lnTo>
                <a:lnTo>
                  <a:pt x="1468" y="630"/>
                </a:lnTo>
                <a:lnTo>
                  <a:pt x="1479" y="662"/>
                </a:lnTo>
                <a:lnTo>
                  <a:pt x="1484" y="679"/>
                </a:lnTo>
                <a:lnTo>
                  <a:pt x="1497" y="632"/>
                </a:lnTo>
                <a:lnTo>
                  <a:pt x="1503" y="613"/>
                </a:lnTo>
                <a:lnTo>
                  <a:pt x="1510" y="593"/>
                </a:lnTo>
                <a:lnTo>
                  <a:pt x="1516" y="574"/>
                </a:lnTo>
                <a:lnTo>
                  <a:pt x="1524" y="555"/>
                </a:lnTo>
                <a:lnTo>
                  <a:pt x="1589" y="399"/>
                </a:lnTo>
                <a:lnTo>
                  <a:pt x="1763" y="399"/>
                </a:lnTo>
                <a:lnTo>
                  <a:pt x="1507" y="963"/>
                </a:lnTo>
                <a:lnTo>
                  <a:pt x="1491" y="963"/>
                </a:lnTo>
                <a:lnTo>
                  <a:pt x="1372" y="742"/>
                </a:lnTo>
                <a:lnTo>
                  <a:pt x="1364" y="727"/>
                </a:lnTo>
                <a:lnTo>
                  <a:pt x="1358" y="712"/>
                </a:lnTo>
                <a:lnTo>
                  <a:pt x="1351" y="696"/>
                </a:lnTo>
                <a:lnTo>
                  <a:pt x="1346" y="679"/>
                </a:lnTo>
                <a:lnTo>
                  <a:pt x="1338" y="650"/>
                </a:lnTo>
                <a:lnTo>
                  <a:pt x="1334" y="634"/>
                </a:lnTo>
                <a:lnTo>
                  <a:pt x="1320" y="677"/>
                </a:lnTo>
                <a:lnTo>
                  <a:pt x="1313" y="695"/>
                </a:lnTo>
                <a:lnTo>
                  <a:pt x="1307" y="712"/>
                </a:lnTo>
                <a:lnTo>
                  <a:pt x="1300" y="727"/>
                </a:lnTo>
                <a:lnTo>
                  <a:pt x="1293" y="742"/>
                </a:lnTo>
                <a:lnTo>
                  <a:pt x="1167" y="963"/>
                </a:lnTo>
                <a:lnTo>
                  <a:pt x="1151" y="963"/>
                </a:lnTo>
                <a:close/>
                <a:moveTo>
                  <a:pt x="2050" y="963"/>
                </a:moveTo>
                <a:lnTo>
                  <a:pt x="1796" y="399"/>
                </a:lnTo>
                <a:lnTo>
                  <a:pt x="1988" y="399"/>
                </a:lnTo>
                <a:lnTo>
                  <a:pt x="2051" y="555"/>
                </a:lnTo>
                <a:lnTo>
                  <a:pt x="2061" y="581"/>
                </a:lnTo>
                <a:lnTo>
                  <a:pt x="2065" y="594"/>
                </a:lnTo>
                <a:lnTo>
                  <a:pt x="2071" y="608"/>
                </a:lnTo>
                <a:lnTo>
                  <a:pt x="2078" y="634"/>
                </a:lnTo>
                <a:lnTo>
                  <a:pt x="2085" y="657"/>
                </a:lnTo>
                <a:lnTo>
                  <a:pt x="2091" y="679"/>
                </a:lnTo>
                <a:lnTo>
                  <a:pt x="2098" y="657"/>
                </a:lnTo>
                <a:lnTo>
                  <a:pt x="2104" y="634"/>
                </a:lnTo>
                <a:lnTo>
                  <a:pt x="2114" y="607"/>
                </a:lnTo>
                <a:lnTo>
                  <a:pt x="2125" y="580"/>
                </a:lnTo>
                <a:lnTo>
                  <a:pt x="2130" y="568"/>
                </a:lnTo>
                <a:lnTo>
                  <a:pt x="2136" y="555"/>
                </a:lnTo>
                <a:lnTo>
                  <a:pt x="2226" y="385"/>
                </a:lnTo>
                <a:lnTo>
                  <a:pt x="2239" y="385"/>
                </a:lnTo>
                <a:lnTo>
                  <a:pt x="2334" y="555"/>
                </a:lnTo>
                <a:lnTo>
                  <a:pt x="2344" y="574"/>
                </a:lnTo>
                <a:lnTo>
                  <a:pt x="2351" y="592"/>
                </a:lnTo>
                <a:lnTo>
                  <a:pt x="2359" y="610"/>
                </a:lnTo>
                <a:lnTo>
                  <a:pt x="2366" y="630"/>
                </a:lnTo>
                <a:lnTo>
                  <a:pt x="2377" y="662"/>
                </a:lnTo>
                <a:lnTo>
                  <a:pt x="2383" y="679"/>
                </a:lnTo>
                <a:lnTo>
                  <a:pt x="2396" y="632"/>
                </a:lnTo>
                <a:lnTo>
                  <a:pt x="2401" y="613"/>
                </a:lnTo>
                <a:lnTo>
                  <a:pt x="2408" y="593"/>
                </a:lnTo>
                <a:lnTo>
                  <a:pt x="2415" y="574"/>
                </a:lnTo>
                <a:lnTo>
                  <a:pt x="2423" y="555"/>
                </a:lnTo>
                <a:lnTo>
                  <a:pt x="2486" y="399"/>
                </a:lnTo>
                <a:lnTo>
                  <a:pt x="2660" y="399"/>
                </a:lnTo>
                <a:lnTo>
                  <a:pt x="2404" y="963"/>
                </a:lnTo>
                <a:lnTo>
                  <a:pt x="2389" y="963"/>
                </a:lnTo>
                <a:lnTo>
                  <a:pt x="2270" y="742"/>
                </a:lnTo>
                <a:lnTo>
                  <a:pt x="2263" y="727"/>
                </a:lnTo>
                <a:lnTo>
                  <a:pt x="2256" y="712"/>
                </a:lnTo>
                <a:lnTo>
                  <a:pt x="2250" y="696"/>
                </a:lnTo>
                <a:lnTo>
                  <a:pt x="2244" y="679"/>
                </a:lnTo>
                <a:lnTo>
                  <a:pt x="2236" y="650"/>
                </a:lnTo>
                <a:lnTo>
                  <a:pt x="2231" y="634"/>
                </a:lnTo>
                <a:lnTo>
                  <a:pt x="2217" y="677"/>
                </a:lnTo>
                <a:lnTo>
                  <a:pt x="2212" y="695"/>
                </a:lnTo>
                <a:lnTo>
                  <a:pt x="2206" y="712"/>
                </a:lnTo>
                <a:lnTo>
                  <a:pt x="2198" y="727"/>
                </a:lnTo>
                <a:lnTo>
                  <a:pt x="2190" y="742"/>
                </a:lnTo>
                <a:lnTo>
                  <a:pt x="2064" y="963"/>
                </a:lnTo>
                <a:lnTo>
                  <a:pt x="2050" y="963"/>
                </a:lnTo>
                <a:close/>
                <a:moveTo>
                  <a:pt x="2762" y="957"/>
                </a:moveTo>
                <a:lnTo>
                  <a:pt x="2751" y="957"/>
                </a:lnTo>
                <a:lnTo>
                  <a:pt x="2746" y="956"/>
                </a:lnTo>
                <a:lnTo>
                  <a:pt x="2740" y="955"/>
                </a:lnTo>
                <a:lnTo>
                  <a:pt x="2730" y="952"/>
                </a:lnTo>
                <a:lnTo>
                  <a:pt x="2720" y="949"/>
                </a:lnTo>
                <a:lnTo>
                  <a:pt x="2711" y="945"/>
                </a:lnTo>
                <a:lnTo>
                  <a:pt x="2702" y="939"/>
                </a:lnTo>
                <a:lnTo>
                  <a:pt x="2698" y="936"/>
                </a:lnTo>
                <a:lnTo>
                  <a:pt x="2694" y="934"/>
                </a:lnTo>
                <a:lnTo>
                  <a:pt x="2685" y="926"/>
                </a:lnTo>
                <a:lnTo>
                  <a:pt x="2682" y="923"/>
                </a:lnTo>
                <a:lnTo>
                  <a:pt x="2678" y="919"/>
                </a:lnTo>
                <a:lnTo>
                  <a:pt x="2671" y="910"/>
                </a:lnTo>
                <a:lnTo>
                  <a:pt x="2666" y="902"/>
                </a:lnTo>
                <a:lnTo>
                  <a:pt x="2661" y="892"/>
                </a:lnTo>
                <a:lnTo>
                  <a:pt x="2658" y="882"/>
                </a:lnTo>
                <a:lnTo>
                  <a:pt x="2655" y="871"/>
                </a:lnTo>
                <a:lnTo>
                  <a:pt x="2654" y="859"/>
                </a:lnTo>
                <a:lnTo>
                  <a:pt x="2653" y="854"/>
                </a:lnTo>
                <a:lnTo>
                  <a:pt x="2653" y="847"/>
                </a:lnTo>
                <a:lnTo>
                  <a:pt x="2654" y="835"/>
                </a:lnTo>
                <a:lnTo>
                  <a:pt x="2655" y="825"/>
                </a:lnTo>
                <a:lnTo>
                  <a:pt x="2658" y="814"/>
                </a:lnTo>
                <a:lnTo>
                  <a:pt x="2661" y="804"/>
                </a:lnTo>
                <a:lnTo>
                  <a:pt x="2666" y="794"/>
                </a:lnTo>
                <a:lnTo>
                  <a:pt x="2671" y="786"/>
                </a:lnTo>
                <a:lnTo>
                  <a:pt x="2674" y="781"/>
                </a:lnTo>
                <a:lnTo>
                  <a:pt x="2678" y="777"/>
                </a:lnTo>
                <a:lnTo>
                  <a:pt x="2682" y="774"/>
                </a:lnTo>
                <a:lnTo>
                  <a:pt x="2685" y="769"/>
                </a:lnTo>
                <a:lnTo>
                  <a:pt x="2694" y="763"/>
                </a:lnTo>
                <a:lnTo>
                  <a:pt x="2702" y="756"/>
                </a:lnTo>
                <a:lnTo>
                  <a:pt x="2711" y="751"/>
                </a:lnTo>
                <a:lnTo>
                  <a:pt x="2720" y="747"/>
                </a:lnTo>
                <a:lnTo>
                  <a:pt x="2730" y="743"/>
                </a:lnTo>
                <a:lnTo>
                  <a:pt x="2735" y="742"/>
                </a:lnTo>
                <a:lnTo>
                  <a:pt x="2740" y="741"/>
                </a:lnTo>
                <a:lnTo>
                  <a:pt x="2751" y="739"/>
                </a:lnTo>
                <a:lnTo>
                  <a:pt x="2762" y="739"/>
                </a:lnTo>
                <a:lnTo>
                  <a:pt x="2774" y="739"/>
                </a:lnTo>
                <a:lnTo>
                  <a:pt x="2783" y="741"/>
                </a:lnTo>
                <a:lnTo>
                  <a:pt x="2789" y="742"/>
                </a:lnTo>
                <a:lnTo>
                  <a:pt x="2794" y="743"/>
                </a:lnTo>
                <a:lnTo>
                  <a:pt x="2804" y="747"/>
                </a:lnTo>
                <a:lnTo>
                  <a:pt x="2813" y="751"/>
                </a:lnTo>
                <a:lnTo>
                  <a:pt x="2821" y="756"/>
                </a:lnTo>
                <a:lnTo>
                  <a:pt x="2830" y="763"/>
                </a:lnTo>
                <a:lnTo>
                  <a:pt x="2838" y="769"/>
                </a:lnTo>
                <a:lnTo>
                  <a:pt x="2845" y="777"/>
                </a:lnTo>
                <a:lnTo>
                  <a:pt x="2851" y="786"/>
                </a:lnTo>
                <a:lnTo>
                  <a:pt x="2857" y="794"/>
                </a:lnTo>
                <a:lnTo>
                  <a:pt x="2861" y="804"/>
                </a:lnTo>
                <a:lnTo>
                  <a:pt x="2865" y="814"/>
                </a:lnTo>
                <a:lnTo>
                  <a:pt x="2868" y="825"/>
                </a:lnTo>
                <a:lnTo>
                  <a:pt x="2869" y="830"/>
                </a:lnTo>
                <a:lnTo>
                  <a:pt x="2870" y="835"/>
                </a:lnTo>
                <a:lnTo>
                  <a:pt x="2870" y="842"/>
                </a:lnTo>
                <a:lnTo>
                  <a:pt x="2871" y="847"/>
                </a:lnTo>
                <a:lnTo>
                  <a:pt x="2870" y="854"/>
                </a:lnTo>
                <a:lnTo>
                  <a:pt x="2870" y="859"/>
                </a:lnTo>
                <a:lnTo>
                  <a:pt x="2868" y="871"/>
                </a:lnTo>
                <a:lnTo>
                  <a:pt x="2865" y="882"/>
                </a:lnTo>
                <a:lnTo>
                  <a:pt x="2861" y="892"/>
                </a:lnTo>
                <a:lnTo>
                  <a:pt x="2857" y="902"/>
                </a:lnTo>
                <a:lnTo>
                  <a:pt x="2851" y="910"/>
                </a:lnTo>
                <a:lnTo>
                  <a:pt x="2848" y="915"/>
                </a:lnTo>
                <a:lnTo>
                  <a:pt x="2845" y="919"/>
                </a:lnTo>
                <a:lnTo>
                  <a:pt x="2838" y="926"/>
                </a:lnTo>
                <a:lnTo>
                  <a:pt x="2834" y="930"/>
                </a:lnTo>
                <a:lnTo>
                  <a:pt x="2830" y="934"/>
                </a:lnTo>
                <a:lnTo>
                  <a:pt x="2821" y="939"/>
                </a:lnTo>
                <a:lnTo>
                  <a:pt x="2813" y="945"/>
                </a:lnTo>
                <a:lnTo>
                  <a:pt x="2804" y="949"/>
                </a:lnTo>
                <a:lnTo>
                  <a:pt x="2794" y="952"/>
                </a:lnTo>
                <a:lnTo>
                  <a:pt x="2783" y="955"/>
                </a:lnTo>
                <a:lnTo>
                  <a:pt x="2774" y="957"/>
                </a:lnTo>
                <a:lnTo>
                  <a:pt x="2762" y="957"/>
                </a:lnTo>
                <a:close/>
                <a:moveTo>
                  <a:pt x="2991" y="1223"/>
                </a:moveTo>
                <a:lnTo>
                  <a:pt x="2991" y="399"/>
                </a:lnTo>
                <a:lnTo>
                  <a:pt x="3165" y="399"/>
                </a:lnTo>
                <a:lnTo>
                  <a:pt x="3160" y="485"/>
                </a:lnTo>
                <a:lnTo>
                  <a:pt x="3168" y="474"/>
                </a:lnTo>
                <a:lnTo>
                  <a:pt x="3174" y="463"/>
                </a:lnTo>
                <a:lnTo>
                  <a:pt x="3182" y="453"/>
                </a:lnTo>
                <a:lnTo>
                  <a:pt x="3191" y="445"/>
                </a:lnTo>
                <a:lnTo>
                  <a:pt x="3199" y="436"/>
                </a:lnTo>
                <a:lnTo>
                  <a:pt x="3209" y="427"/>
                </a:lnTo>
                <a:lnTo>
                  <a:pt x="3219" y="421"/>
                </a:lnTo>
                <a:lnTo>
                  <a:pt x="3229" y="414"/>
                </a:lnTo>
                <a:lnTo>
                  <a:pt x="3241" y="408"/>
                </a:lnTo>
                <a:lnTo>
                  <a:pt x="3253" y="403"/>
                </a:lnTo>
                <a:lnTo>
                  <a:pt x="3265" y="398"/>
                </a:lnTo>
                <a:lnTo>
                  <a:pt x="3279" y="395"/>
                </a:lnTo>
                <a:lnTo>
                  <a:pt x="3292" y="392"/>
                </a:lnTo>
                <a:lnTo>
                  <a:pt x="3307" y="390"/>
                </a:lnTo>
                <a:lnTo>
                  <a:pt x="3322" y="388"/>
                </a:lnTo>
                <a:lnTo>
                  <a:pt x="3337" y="387"/>
                </a:lnTo>
                <a:lnTo>
                  <a:pt x="3350" y="388"/>
                </a:lnTo>
                <a:lnTo>
                  <a:pt x="3362" y="390"/>
                </a:lnTo>
                <a:lnTo>
                  <a:pt x="3374" y="392"/>
                </a:lnTo>
                <a:lnTo>
                  <a:pt x="3381" y="393"/>
                </a:lnTo>
                <a:lnTo>
                  <a:pt x="3387" y="394"/>
                </a:lnTo>
                <a:lnTo>
                  <a:pt x="3398" y="396"/>
                </a:lnTo>
                <a:lnTo>
                  <a:pt x="3410" y="400"/>
                </a:lnTo>
                <a:lnTo>
                  <a:pt x="3421" y="404"/>
                </a:lnTo>
                <a:lnTo>
                  <a:pt x="3431" y="409"/>
                </a:lnTo>
                <a:lnTo>
                  <a:pt x="3442" y="413"/>
                </a:lnTo>
                <a:lnTo>
                  <a:pt x="3453" y="420"/>
                </a:lnTo>
                <a:lnTo>
                  <a:pt x="3463" y="426"/>
                </a:lnTo>
                <a:lnTo>
                  <a:pt x="3472" y="433"/>
                </a:lnTo>
                <a:lnTo>
                  <a:pt x="3482" y="440"/>
                </a:lnTo>
                <a:lnTo>
                  <a:pt x="3492" y="449"/>
                </a:lnTo>
                <a:lnTo>
                  <a:pt x="3501" y="458"/>
                </a:lnTo>
                <a:lnTo>
                  <a:pt x="3509" y="467"/>
                </a:lnTo>
                <a:lnTo>
                  <a:pt x="3518" y="477"/>
                </a:lnTo>
                <a:lnTo>
                  <a:pt x="3527" y="487"/>
                </a:lnTo>
                <a:lnTo>
                  <a:pt x="3533" y="498"/>
                </a:lnTo>
                <a:lnTo>
                  <a:pt x="3541" y="509"/>
                </a:lnTo>
                <a:lnTo>
                  <a:pt x="3547" y="520"/>
                </a:lnTo>
                <a:lnTo>
                  <a:pt x="3552" y="532"/>
                </a:lnTo>
                <a:lnTo>
                  <a:pt x="3558" y="544"/>
                </a:lnTo>
                <a:lnTo>
                  <a:pt x="3562" y="557"/>
                </a:lnTo>
                <a:lnTo>
                  <a:pt x="3566" y="570"/>
                </a:lnTo>
                <a:lnTo>
                  <a:pt x="3571" y="583"/>
                </a:lnTo>
                <a:lnTo>
                  <a:pt x="3574" y="597"/>
                </a:lnTo>
                <a:lnTo>
                  <a:pt x="3576" y="611"/>
                </a:lnTo>
                <a:lnTo>
                  <a:pt x="3578" y="627"/>
                </a:lnTo>
                <a:lnTo>
                  <a:pt x="3581" y="642"/>
                </a:lnTo>
                <a:lnTo>
                  <a:pt x="3582" y="657"/>
                </a:lnTo>
                <a:lnTo>
                  <a:pt x="3583" y="673"/>
                </a:lnTo>
                <a:lnTo>
                  <a:pt x="3582" y="689"/>
                </a:lnTo>
                <a:lnTo>
                  <a:pt x="3581" y="705"/>
                </a:lnTo>
                <a:lnTo>
                  <a:pt x="3578" y="720"/>
                </a:lnTo>
                <a:lnTo>
                  <a:pt x="3576" y="735"/>
                </a:lnTo>
                <a:lnTo>
                  <a:pt x="3574" y="749"/>
                </a:lnTo>
                <a:lnTo>
                  <a:pt x="3571" y="763"/>
                </a:lnTo>
                <a:lnTo>
                  <a:pt x="3566" y="776"/>
                </a:lnTo>
                <a:lnTo>
                  <a:pt x="3562" y="789"/>
                </a:lnTo>
                <a:lnTo>
                  <a:pt x="3558" y="802"/>
                </a:lnTo>
                <a:lnTo>
                  <a:pt x="3552" y="815"/>
                </a:lnTo>
                <a:lnTo>
                  <a:pt x="3546" y="827"/>
                </a:lnTo>
                <a:lnTo>
                  <a:pt x="3539" y="838"/>
                </a:lnTo>
                <a:lnTo>
                  <a:pt x="3532" y="850"/>
                </a:lnTo>
                <a:lnTo>
                  <a:pt x="3524" y="860"/>
                </a:lnTo>
                <a:lnTo>
                  <a:pt x="3517" y="870"/>
                </a:lnTo>
                <a:lnTo>
                  <a:pt x="3508" y="881"/>
                </a:lnTo>
                <a:lnTo>
                  <a:pt x="3500" y="890"/>
                </a:lnTo>
                <a:lnTo>
                  <a:pt x="3490" y="899"/>
                </a:lnTo>
                <a:lnTo>
                  <a:pt x="3480" y="907"/>
                </a:lnTo>
                <a:lnTo>
                  <a:pt x="3470" y="915"/>
                </a:lnTo>
                <a:lnTo>
                  <a:pt x="3461" y="922"/>
                </a:lnTo>
                <a:lnTo>
                  <a:pt x="3450" y="929"/>
                </a:lnTo>
                <a:lnTo>
                  <a:pt x="3440" y="934"/>
                </a:lnTo>
                <a:lnTo>
                  <a:pt x="3429" y="939"/>
                </a:lnTo>
                <a:lnTo>
                  <a:pt x="3418" y="945"/>
                </a:lnTo>
                <a:lnTo>
                  <a:pt x="3407" y="949"/>
                </a:lnTo>
                <a:lnTo>
                  <a:pt x="3395" y="952"/>
                </a:lnTo>
                <a:lnTo>
                  <a:pt x="3383" y="956"/>
                </a:lnTo>
                <a:lnTo>
                  <a:pt x="3371" y="958"/>
                </a:lnTo>
                <a:lnTo>
                  <a:pt x="3366" y="959"/>
                </a:lnTo>
                <a:lnTo>
                  <a:pt x="3359" y="959"/>
                </a:lnTo>
                <a:lnTo>
                  <a:pt x="3346" y="960"/>
                </a:lnTo>
                <a:lnTo>
                  <a:pt x="3333" y="961"/>
                </a:lnTo>
                <a:lnTo>
                  <a:pt x="3318" y="960"/>
                </a:lnTo>
                <a:lnTo>
                  <a:pt x="3304" y="959"/>
                </a:lnTo>
                <a:lnTo>
                  <a:pt x="3289" y="958"/>
                </a:lnTo>
                <a:lnTo>
                  <a:pt x="3276" y="955"/>
                </a:lnTo>
                <a:lnTo>
                  <a:pt x="3263" y="951"/>
                </a:lnTo>
                <a:lnTo>
                  <a:pt x="3251" y="947"/>
                </a:lnTo>
                <a:lnTo>
                  <a:pt x="3239" y="943"/>
                </a:lnTo>
                <a:lnTo>
                  <a:pt x="3228" y="937"/>
                </a:lnTo>
                <a:lnTo>
                  <a:pt x="3218" y="931"/>
                </a:lnTo>
                <a:lnTo>
                  <a:pt x="3209" y="924"/>
                </a:lnTo>
                <a:lnTo>
                  <a:pt x="3199" y="918"/>
                </a:lnTo>
                <a:lnTo>
                  <a:pt x="3192" y="910"/>
                </a:lnTo>
                <a:lnTo>
                  <a:pt x="3184" y="903"/>
                </a:lnTo>
                <a:lnTo>
                  <a:pt x="3177" y="894"/>
                </a:lnTo>
                <a:lnTo>
                  <a:pt x="3170" y="885"/>
                </a:lnTo>
                <a:lnTo>
                  <a:pt x="3165" y="876"/>
                </a:lnTo>
                <a:lnTo>
                  <a:pt x="3165" y="1223"/>
                </a:lnTo>
                <a:lnTo>
                  <a:pt x="2991" y="1223"/>
                </a:lnTo>
                <a:close/>
                <a:moveTo>
                  <a:pt x="3283" y="808"/>
                </a:moveTo>
                <a:lnTo>
                  <a:pt x="3296" y="808"/>
                </a:lnTo>
                <a:lnTo>
                  <a:pt x="3309" y="806"/>
                </a:lnTo>
                <a:lnTo>
                  <a:pt x="3321" y="804"/>
                </a:lnTo>
                <a:lnTo>
                  <a:pt x="3333" y="800"/>
                </a:lnTo>
                <a:lnTo>
                  <a:pt x="3339" y="798"/>
                </a:lnTo>
                <a:lnTo>
                  <a:pt x="3344" y="794"/>
                </a:lnTo>
                <a:lnTo>
                  <a:pt x="3354" y="789"/>
                </a:lnTo>
                <a:lnTo>
                  <a:pt x="3362" y="781"/>
                </a:lnTo>
                <a:lnTo>
                  <a:pt x="3367" y="778"/>
                </a:lnTo>
                <a:lnTo>
                  <a:pt x="3371" y="774"/>
                </a:lnTo>
                <a:lnTo>
                  <a:pt x="3379" y="764"/>
                </a:lnTo>
                <a:lnTo>
                  <a:pt x="3382" y="760"/>
                </a:lnTo>
                <a:lnTo>
                  <a:pt x="3385" y="754"/>
                </a:lnTo>
                <a:lnTo>
                  <a:pt x="3390" y="742"/>
                </a:lnTo>
                <a:lnTo>
                  <a:pt x="3395" y="730"/>
                </a:lnTo>
                <a:lnTo>
                  <a:pt x="3398" y="717"/>
                </a:lnTo>
                <a:lnTo>
                  <a:pt x="3401" y="703"/>
                </a:lnTo>
                <a:lnTo>
                  <a:pt x="3402" y="697"/>
                </a:lnTo>
                <a:lnTo>
                  <a:pt x="3402" y="689"/>
                </a:lnTo>
                <a:lnTo>
                  <a:pt x="3403" y="673"/>
                </a:lnTo>
                <a:lnTo>
                  <a:pt x="3402" y="658"/>
                </a:lnTo>
                <a:lnTo>
                  <a:pt x="3402" y="650"/>
                </a:lnTo>
                <a:lnTo>
                  <a:pt x="3401" y="644"/>
                </a:lnTo>
                <a:lnTo>
                  <a:pt x="3398" y="631"/>
                </a:lnTo>
                <a:lnTo>
                  <a:pt x="3395" y="618"/>
                </a:lnTo>
                <a:lnTo>
                  <a:pt x="3390" y="606"/>
                </a:lnTo>
                <a:lnTo>
                  <a:pt x="3385" y="595"/>
                </a:lnTo>
                <a:lnTo>
                  <a:pt x="3382" y="591"/>
                </a:lnTo>
                <a:lnTo>
                  <a:pt x="3379" y="585"/>
                </a:lnTo>
                <a:lnTo>
                  <a:pt x="3371" y="577"/>
                </a:lnTo>
                <a:lnTo>
                  <a:pt x="3367" y="572"/>
                </a:lnTo>
                <a:lnTo>
                  <a:pt x="3362" y="568"/>
                </a:lnTo>
                <a:lnTo>
                  <a:pt x="3354" y="562"/>
                </a:lnTo>
                <a:lnTo>
                  <a:pt x="3344" y="555"/>
                </a:lnTo>
                <a:lnTo>
                  <a:pt x="3333" y="551"/>
                </a:lnTo>
                <a:lnTo>
                  <a:pt x="3321" y="546"/>
                </a:lnTo>
                <a:lnTo>
                  <a:pt x="3316" y="545"/>
                </a:lnTo>
                <a:lnTo>
                  <a:pt x="3309" y="543"/>
                </a:lnTo>
                <a:lnTo>
                  <a:pt x="3303" y="543"/>
                </a:lnTo>
                <a:lnTo>
                  <a:pt x="3296" y="542"/>
                </a:lnTo>
                <a:lnTo>
                  <a:pt x="3283" y="541"/>
                </a:lnTo>
                <a:lnTo>
                  <a:pt x="3276" y="541"/>
                </a:lnTo>
                <a:lnTo>
                  <a:pt x="3269" y="542"/>
                </a:lnTo>
                <a:lnTo>
                  <a:pt x="3256" y="543"/>
                </a:lnTo>
                <a:lnTo>
                  <a:pt x="3245" y="546"/>
                </a:lnTo>
                <a:lnTo>
                  <a:pt x="3233" y="551"/>
                </a:lnTo>
                <a:lnTo>
                  <a:pt x="3227" y="553"/>
                </a:lnTo>
                <a:lnTo>
                  <a:pt x="3222" y="555"/>
                </a:lnTo>
                <a:lnTo>
                  <a:pt x="3211" y="562"/>
                </a:lnTo>
                <a:lnTo>
                  <a:pt x="3202" y="568"/>
                </a:lnTo>
                <a:lnTo>
                  <a:pt x="3198" y="572"/>
                </a:lnTo>
                <a:lnTo>
                  <a:pt x="3194" y="577"/>
                </a:lnTo>
                <a:lnTo>
                  <a:pt x="3185" y="585"/>
                </a:lnTo>
                <a:lnTo>
                  <a:pt x="3179" y="595"/>
                </a:lnTo>
                <a:lnTo>
                  <a:pt x="3175" y="601"/>
                </a:lnTo>
                <a:lnTo>
                  <a:pt x="3173" y="606"/>
                </a:lnTo>
                <a:lnTo>
                  <a:pt x="3168" y="618"/>
                </a:lnTo>
                <a:lnTo>
                  <a:pt x="3165" y="631"/>
                </a:lnTo>
                <a:lnTo>
                  <a:pt x="3161" y="644"/>
                </a:lnTo>
                <a:lnTo>
                  <a:pt x="3161" y="650"/>
                </a:lnTo>
                <a:lnTo>
                  <a:pt x="3160" y="658"/>
                </a:lnTo>
                <a:lnTo>
                  <a:pt x="3159" y="673"/>
                </a:lnTo>
                <a:lnTo>
                  <a:pt x="3159" y="681"/>
                </a:lnTo>
                <a:lnTo>
                  <a:pt x="3160" y="689"/>
                </a:lnTo>
                <a:lnTo>
                  <a:pt x="3161" y="697"/>
                </a:lnTo>
                <a:lnTo>
                  <a:pt x="3161" y="703"/>
                </a:lnTo>
                <a:lnTo>
                  <a:pt x="3165" y="717"/>
                </a:lnTo>
                <a:lnTo>
                  <a:pt x="3168" y="730"/>
                </a:lnTo>
                <a:lnTo>
                  <a:pt x="3173" y="742"/>
                </a:lnTo>
                <a:lnTo>
                  <a:pt x="3179" y="754"/>
                </a:lnTo>
                <a:lnTo>
                  <a:pt x="3185" y="764"/>
                </a:lnTo>
                <a:lnTo>
                  <a:pt x="3194" y="774"/>
                </a:lnTo>
                <a:lnTo>
                  <a:pt x="3198" y="778"/>
                </a:lnTo>
                <a:lnTo>
                  <a:pt x="3202" y="781"/>
                </a:lnTo>
                <a:lnTo>
                  <a:pt x="3211" y="789"/>
                </a:lnTo>
                <a:lnTo>
                  <a:pt x="3217" y="792"/>
                </a:lnTo>
                <a:lnTo>
                  <a:pt x="3222" y="794"/>
                </a:lnTo>
                <a:lnTo>
                  <a:pt x="3227" y="798"/>
                </a:lnTo>
                <a:lnTo>
                  <a:pt x="3233" y="800"/>
                </a:lnTo>
                <a:lnTo>
                  <a:pt x="3245" y="804"/>
                </a:lnTo>
                <a:lnTo>
                  <a:pt x="3250" y="805"/>
                </a:lnTo>
                <a:lnTo>
                  <a:pt x="3256" y="806"/>
                </a:lnTo>
                <a:lnTo>
                  <a:pt x="3269" y="808"/>
                </a:lnTo>
                <a:lnTo>
                  <a:pt x="3283" y="808"/>
                </a:lnTo>
                <a:close/>
                <a:moveTo>
                  <a:pt x="3794" y="307"/>
                </a:moveTo>
                <a:lnTo>
                  <a:pt x="3784" y="307"/>
                </a:lnTo>
                <a:lnTo>
                  <a:pt x="3778" y="306"/>
                </a:lnTo>
                <a:lnTo>
                  <a:pt x="3773" y="305"/>
                </a:lnTo>
                <a:lnTo>
                  <a:pt x="3762" y="303"/>
                </a:lnTo>
                <a:lnTo>
                  <a:pt x="3752" y="300"/>
                </a:lnTo>
                <a:lnTo>
                  <a:pt x="3743" y="295"/>
                </a:lnTo>
                <a:lnTo>
                  <a:pt x="3734" y="290"/>
                </a:lnTo>
                <a:lnTo>
                  <a:pt x="3730" y="287"/>
                </a:lnTo>
                <a:lnTo>
                  <a:pt x="3725" y="283"/>
                </a:lnTo>
                <a:lnTo>
                  <a:pt x="3717" y="277"/>
                </a:lnTo>
                <a:lnTo>
                  <a:pt x="3709" y="269"/>
                </a:lnTo>
                <a:lnTo>
                  <a:pt x="3706" y="265"/>
                </a:lnTo>
                <a:lnTo>
                  <a:pt x="3703" y="261"/>
                </a:lnTo>
                <a:lnTo>
                  <a:pt x="3697" y="252"/>
                </a:lnTo>
                <a:lnTo>
                  <a:pt x="3693" y="242"/>
                </a:lnTo>
                <a:lnTo>
                  <a:pt x="3689" y="233"/>
                </a:lnTo>
                <a:lnTo>
                  <a:pt x="3686" y="222"/>
                </a:lnTo>
                <a:lnTo>
                  <a:pt x="3684" y="210"/>
                </a:lnTo>
                <a:lnTo>
                  <a:pt x="3684" y="204"/>
                </a:lnTo>
                <a:lnTo>
                  <a:pt x="3684" y="198"/>
                </a:lnTo>
                <a:lnTo>
                  <a:pt x="3684" y="186"/>
                </a:lnTo>
                <a:lnTo>
                  <a:pt x="3686" y="175"/>
                </a:lnTo>
                <a:lnTo>
                  <a:pt x="3689" y="164"/>
                </a:lnTo>
                <a:lnTo>
                  <a:pt x="3691" y="159"/>
                </a:lnTo>
                <a:lnTo>
                  <a:pt x="3693" y="155"/>
                </a:lnTo>
                <a:lnTo>
                  <a:pt x="3697" y="145"/>
                </a:lnTo>
                <a:lnTo>
                  <a:pt x="3703" y="136"/>
                </a:lnTo>
                <a:lnTo>
                  <a:pt x="3706" y="132"/>
                </a:lnTo>
                <a:lnTo>
                  <a:pt x="3709" y="128"/>
                </a:lnTo>
                <a:lnTo>
                  <a:pt x="3717" y="120"/>
                </a:lnTo>
                <a:lnTo>
                  <a:pt x="3725" y="113"/>
                </a:lnTo>
                <a:lnTo>
                  <a:pt x="3734" y="107"/>
                </a:lnTo>
                <a:lnTo>
                  <a:pt x="3743" y="102"/>
                </a:lnTo>
                <a:lnTo>
                  <a:pt x="3752" y="97"/>
                </a:lnTo>
                <a:lnTo>
                  <a:pt x="3757" y="96"/>
                </a:lnTo>
                <a:lnTo>
                  <a:pt x="3762" y="94"/>
                </a:lnTo>
                <a:lnTo>
                  <a:pt x="3773" y="92"/>
                </a:lnTo>
                <a:lnTo>
                  <a:pt x="3784" y="90"/>
                </a:lnTo>
                <a:lnTo>
                  <a:pt x="3794" y="90"/>
                </a:lnTo>
                <a:lnTo>
                  <a:pt x="3805" y="90"/>
                </a:lnTo>
                <a:lnTo>
                  <a:pt x="3811" y="91"/>
                </a:lnTo>
                <a:lnTo>
                  <a:pt x="3816" y="92"/>
                </a:lnTo>
                <a:lnTo>
                  <a:pt x="3827" y="94"/>
                </a:lnTo>
                <a:lnTo>
                  <a:pt x="3836" y="97"/>
                </a:lnTo>
                <a:lnTo>
                  <a:pt x="3846" y="102"/>
                </a:lnTo>
                <a:lnTo>
                  <a:pt x="3855" y="107"/>
                </a:lnTo>
                <a:lnTo>
                  <a:pt x="3863" y="113"/>
                </a:lnTo>
                <a:lnTo>
                  <a:pt x="3871" y="120"/>
                </a:lnTo>
                <a:lnTo>
                  <a:pt x="3879" y="128"/>
                </a:lnTo>
                <a:lnTo>
                  <a:pt x="3885" y="136"/>
                </a:lnTo>
                <a:lnTo>
                  <a:pt x="3890" y="145"/>
                </a:lnTo>
                <a:lnTo>
                  <a:pt x="3895" y="155"/>
                </a:lnTo>
                <a:lnTo>
                  <a:pt x="3899" y="164"/>
                </a:lnTo>
                <a:lnTo>
                  <a:pt x="3901" y="175"/>
                </a:lnTo>
                <a:lnTo>
                  <a:pt x="3902" y="181"/>
                </a:lnTo>
                <a:lnTo>
                  <a:pt x="3903" y="186"/>
                </a:lnTo>
                <a:lnTo>
                  <a:pt x="3903" y="191"/>
                </a:lnTo>
                <a:lnTo>
                  <a:pt x="3903" y="198"/>
                </a:lnTo>
                <a:lnTo>
                  <a:pt x="3903" y="204"/>
                </a:lnTo>
                <a:lnTo>
                  <a:pt x="3903" y="210"/>
                </a:lnTo>
                <a:lnTo>
                  <a:pt x="3901" y="222"/>
                </a:lnTo>
                <a:lnTo>
                  <a:pt x="3899" y="233"/>
                </a:lnTo>
                <a:lnTo>
                  <a:pt x="3895" y="242"/>
                </a:lnTo>
                <a:lnTo>
                  <a:pt x="3890" y="252"/>
                </a:lnTo>
                <a:lnTo>
                  <a:pt x="3885" y="261"/>
                </a:lnTo>
                <a:lnTo>
                  <a:pt x="3882" y="265"/>
                </a:lnTo>
                <a:lnTo>
                  <a:pt x="3879" y="269"/>
                </a:lnTo>
                <a:lnTo>
                  <a:pt x="3871" y="277"/>
                </a:lnTo>
                <a:lnTo>
                  <a:pt x="3863" y="283"/>
                </a:lnTo>
                <a:lnTo>
                  <a:pt x="3855" y="290"/>
                </a:lnTo>
                <a:lnTo>
                  <a:pt x="3846" y="295"/>
                </a:lnTo>
                <a:lnTo>
                  <a:pt x="3836" y="300"/>
                </a:lnTo>
                <a:lnTo>
                  <a:pt x="3827" y="303"/>
                </a:lnTo>
                <a:lnTo>
                  <a:pt x="3821" y="304"/>
                </a:lnTo>
                <a:lnTo>
                  <a:pt x="3816" y="305"/>
                </a:lnTo>
                <a:lnTo>
                  <a:pt x="3805" y="307"/>
                </a:lnTo>
                <a:lnTo>
                  <a:pt x="3794" y="307"/>
                </a:lnTo>
                <a:close/>
                <a:moveTo>
                  <a:pt x="3707" y="949"/>
                </a:moveTo>
                <a:lnTo>
                  <a:pt x="3707" y="399"/>
                </a:lnTo>
                <a:lnTo>
                  <a:pt x="3881" y="399"/>
                </a:lnTo>
                <a:lnTo>
                  <a:pt x="3881" y="949"/>
                </a:lnTo>
                <a:lnTo>
                  <a:pt x="3707" y="949"/>
                </a:lnTo>
                <a:close/>
                <a:moveTo>
                  <a:pt x="4024" y="1223"/>
                </a:moveTo>
                <a:lnTo>
                  <a:pt x="4024" y="399"/>
                </a:lnTo>
                <a:lnTo>
                  <a:pt x="4198" y="399"/>
                </a:lnTo>
                <a:lnTo>
                  <a:pt x="4195" y="485"/>
                </a:lnTo>
                <a:lnTo>
                  <a:pt x="4202" y="474"/>
                </a:lnTo>
                <a:lnTo>
                  <a:pt x="4208" y="463"/>
                </a:lnTo>
                <a:lnTo>
                  <a:pt x="4217" y="453"/>
                </a:lnTo>
                <a:lnTo>
                  <a:pt x="4224" y="445"/>
                </a:lnTo>
                <a:lnTo>
                  <a:pt x="4234" y="436"/>
                </a:lnTo>
                <a:lnTo>
                  <a:pt x="4243" y="427"/>
                </a:lnTo>
                <a:lnTo>
                  <a:pt x="4253" y="421"/>
                </a:lnTo>
                <a:lnTo>
                  <a:pt x="4264" y="414"/>
                </a:lnTo>
                <a:lnTo>
                  <a:pt x="4275" y="408"/>
                </a:lnTo>
                <a:lnTo>
                  <a:pt x="4287" y="403"/>
                </a:lnTo>
                <a:lnTo>
                  <a:pt x="4300" y="398"/>
                </a:lnTo>
                <a:lnTo>
                  <a:pt x="4313" y="395"/>
                </a:lnTo>
                <a:lnTo>
                  <a:pt x="4327" y="392"/>
                </a:lnTo>
                <a:lnTo>
                  <a:pt x="4341" y="390"/>
                </a:lnTo>
                <a:lnTo>
                  <a:pt x="4356" y="388"/>
                </a:lnTo>
                <a:lnTo>
                  <a:pt x="4371" y="387"/>
                </a:lnTo>
                <a:lnTo>
                  <a:pt x="4384" y="388"/>
                </a:lnTo>
                <a:lnTo>
                  <a:pt x="4397" y="390"/>
                </a:lnTo>
                <a:lnTo>
                  <a:pt x="4409" y="392"/>
                </a:lnTo>
                <a:lnTo>
                  <a:pt x="4414" y="393"/>
                </a:lnTo>
                <a:lnTo>
                  <a:pt x="4421" y="394"/>
                </a:lnTo>
                <a:lnTo>
                  <a:pt x="4433" y="396"/>
                </a:lnTo>
                <a:lnTo>
                  <a:pt x="4444" y="400"/>
                </a:lnTo>
                <a:lnTo>
                  <a:pt x="4455" y="404"/>
                </a:lnTo>
                <a:lnTo>
                  <a:pt x="4466" y="409"/>
                </a:lnTo>
                <a:lnTo>
                  <a:pt x="4476" y="413"/>
                </a:lnTo>
                <a:lnTo>
                  <a:pt x="4487" y="420"/>
                </a:lnTo>
                <a:lnTo>
                  <a:pt x="4496" y="426"/>
                </a:lnTo>
                <a:lnTo>
                  <a:pt x="4507" y="433"/>
                </a:lnTo>
                <a:lnTo>
                  <a:pt x="4516" y="440"/>
                </a:lnTo>
                <a:lnTo>
                  <a:pt x="4526" y="449"/>
                </a:lnTo>
                <a:lnTo>
                  <a:pt x="4535" y="458"/>
                </a:lnTo>
                <a:lnTo>
                  <a:pt x="4544" y="467"/>
                </a:lnTo>
                <a:lnTo>
                  <a:pt x="4553" y="477"/>
                </a:lnTo>
                <a:lnTo>
                  <a:pt x="4560" y="487"/>
                </a:lnTo>
                <a:lnTo>
                  <a:pt x="4568" y="498"/>
                </a:lnTo>
                <a:lnTo>
                  <a:pt x="4574" y="509"/>
                </a:lnTo>
                <a:lnTo>
                  <a:pt x="4581" y="520"/>
                </a:lnTo>
                <a:lnTo>
                  <a:pt x="4586" y="532"/>
                </a:lnTo>
                <a:lnTo>
                  <a:pt x="4591" y="544"/>
                </a:lnTo>
                <a:lnTo>
                  <a:pt x="4597" y="557"/>
                </a:lnTo>
                <a:lnTo>
                  <a:pt x="4601" y="570"/>
                </a:lnTo>
                <a:lnTo>
                  <a:pt x="4604" y="583"/>
                </a:lnTo>
                <a:lnTo>
                  <a:pt x="4608" y="597"/>
                </a:lnTo>
                <a:lnTo>
                  <a:pt x="4611" y="611"/>
                </a:lnTo>
                <a:lnTo>
                  <a:pt x="4613" y="627"/>
                </a:lnTo>
                <a:lnTo>
                  <a:pt x="4614" y="642"/>
                </a:lnTo>
                <a:lnTo>
                  <a:pt x="4615" y="657"/>
                </a:lnTo>
                <a:lnTo>
                  <a:pt x="4616" y="673"/>
                </a:lnTo>
                <a:lnTo>
                  <a:pt x="4615" y="689"/>
                </a:lnTo>
                <a:lnTo>
                  <a:pt x="4614" y="705"/>
                </a:lnTo>
                <a:lnTo>
                  <a:pt x="4613" y="720"/>
                </a:lnTo>
                <a:lnTo>
                  <a:pt x="4611" y="735"/>
                </a:lnTo>
                <a:lnTo>
                  <a:pt x="4608" y="749"/>
                </a:lnTo>
                <a:lnTo>
                  <a:pt x="4604" y="763"/>
                </a:lnTo>
                <a:lnTo>
                  <a:pt x="4600" y="776"/>
                </a:lnTo>
                <a:lnTo>
                  <a:pt x="4596" y="789"/>
                </a:lnTo>
                <a:lnTo>
                  <a:pt x="4591" y="802"/>
                </a:lnTo>
                <a:lnTo>
                  <a:pt x="4586" y="815"/>
                </a:lnTo>
                <a:lnTo>
                  <a:pt x="4580" y="827"/>
                </a:lnTo>
                <a:lnTo>
                  <a:pt x="4573" y="838"/>
                </a:lnTo>
                <a:lnTo>
                  <a:pt x="4567" y="850"/>
                </a:lnTo>
                <a:lnTo>
                  <a:pt x="4559" y="860"/>
                </a:lnTo>
                <a:lnTo>
                  <a:pt x="4550" y="870"/>
                </a:lnTo>
                <a:lnTo>
                  <a:pt x="4542" y="881"/>
                </a:lnTo>
                <a:lnTo>
                  <a:pt x="4533" y="890"/>
                </a:lnTo>
                <a:lnTo>
                  <a:pt x="4523" y="899"/>
                </a:lnTo>
                <a:lnTo>
                  <a:pt x="4515" y="907"/>
                </a:lnTo>
                <a:lnTo>
                  <a:pt x="4505" y="915"/>
                </a:lnTo>
                <a:lnTo>
                  <a:pt x="4494" y="922"/>
                </a:lnTo>
                <a:lnTo>
                  <a:pt x="4485" y="929"/>
                </a:lnTo>
                <a:lnTo>
                  <a:pt x="4474" y="934"/>
                </a:lnTo>
                <a:lnTo>
                  <a:pt x="4463" y="939"/>
                </a:lnTo>
                <a:lnTo>
                  <a:pt x="4452" y="945"/>
                </a:lnTo>
                <a:lnTo>
                  <a:pt x="4440" y="949"/>
                </a:lnTo>
                <a:lnTo>
                  <a:pt x="4429" y="952"/>
                </a:lnTo>
                <a:lnTo>
                  <a:pt x="4418" y="956"/>
                </a:lnTo>
                <a:lnTo>
                  <a:pt x="4406" y="958"/>
                </a:lnTo>
                <a:lnTo>
                  <a:pt x="4399" y="959"/>
                </a:lnTo>
                <a:lnTo>
                  <a:pt x="4393" y="959"/>
                </a:lnTo>
                <a:lnTo>
                  <a:pt x="4381" y="960"/>
                </a:lnTo>
                <a:lnTo>
                  <a:pt x="4368" y="961"/>
                </a:lnTo>
                <a:lnTo>
                  <a:pt x="4353" y="960"/>
                </a:lnTo>
                <a:lnTo>
                  <a:pt x="4338" y="959"/>
                </a:lnTo>
                <a:lnTo>
                  <a:pt x="4324" y="958"/>
                </a:lnTo>
                <a:lnTo>
                  <a:pt x="4310" y="955"/>
                </a:lnTo>
                <a:lnTo>
                  <a:pt x="4297" y="951"/>
                </a:lnTo>
                <a:lnTo>
                  <a:pt x="4285" y="947"/>
                </a:lnTo>
                <a:lnTo>
                  <a:pt x="4273" y="943"/>
                </a:lnTo>
                <a:lnTo>
                  <a:pt x="4262" y="937"/>
                </a:lnTo>
                <a:lnTo>
                  <a:pt x="4252" y="931"/>
                </a:lnTo>
                <a:lnTo>
                  <a:pt x="4243" y="924"/>
                </a:lnTo>
                <a:lnTo>
                  <a:pt x="4234" y="918"/>
                </a:lnTo>
                <a:lnTo>
                  <a:pt x="4225" y="910"/>
                </a:lnTo>
                <a:lnTo>
                  <a:pt x="4218" y="903"/>
                </a:lnTo>
                <a:lnTo>
                  <a:pt x="4210" y="894"/>
                </a:lnTo>
                <a:lnTo>
                  <a:pt x="4205" y="885"/>
                </a:lnTo>
                <a:lnTo>
                  <a:pt x="4198" y="876"/>
                </a:lnTo>
                <a:lnTo>
                  <a:pt x="4198" y="1223"/>
                </a:lnTo>
                <a:lnTo>
                  <a:pt x="4024" y="1223"/>
                </a:lnTo>
                <a:close/>
                <a:moveTo>
                  <a:pt x="4317" y="808"/>
                </a:moveTo>
                <a:lnTo>
                  <a:pt x="4331" y="808"/>
                </a:lnTo>
                <a:lnTo>
                  <a:pt x="4344" y="806"/>
                </a:lnTo>
                <a:lnTo>
                  <a:pt x="4356" y="804"/>
                </a:lnTo>
                <a:lnTo>
                  <a:pt x="4367" y="800"/>
                </a:lnTo>
                <a:lnTo>
                  <a:pt x="4372" y="798"/>
                </a:lnTo>
                <a:lnTo>
                  <a:pt x="4378" y="794"/>
                </a:lnTo>
                <a:lnTo>
                  <a:pt x="4387" y="789"/>
                </a:lnTo>
                <a:lnTo>
                  <a:pt x="4397" y="781"/>
                </a:lnTo>
                <a:lnTo>
                  <a:pt x="4400" y="778"/>
                </a:lnTo>
                <a:lnTo>
                  <a:pt x="4405" y="774"/>
                </a:lnTo>
                <a:lnTo>
                  <a:pt x="4412" y="764"/>
                </a:lnTo>
                <a:lnTo>
                  <a:pt x="4415" y="760"/>
                </a:lnTo>
                <a:lnTo>
                  <a:pt x="4419" y="754"/>
                </a:lnTo>
                <a:lnTo>
                  <a:pt x="4424" y="742"/>
                </a:lnTo>
                <a:lnTo>
                  <a:pt x="4428" y="730"/>
                </a:lnTo>
                <a:lnTo>
                  <a:pt x="4433" y="717"/>
                </a:lnTo>
                <a:lnTo>
                  <a:pt x="4435" y="703"/>
                </a:lnTo>
                <a:lnTo>
                  <a:pt x="4436" y="697"/>
                </a:lnTo>
                <a:lnTo>
                  <a:pt x="4437" y="689"/>
                </a:lnTo>
                <a:lnTo>
                  <a:pt x="4437" y="673"/>
                </a:lnTo>
                <a:lnTo>
                  <a:pt x="4437" y="658"/>
                </a:lnTo>
                <a:lnTo>
                  <a:pt x="4436" y="650"/>
                </a:lnTo>
                <a:lnTo>
                  <a:pt x="4435" y="644"/>
                </a:lnTo>
                <a:lnTo>
                  <a:pt x="4433" y="631"/>
                </a:lnTo>
                <a:lnTo>
                  <a:pt x="4428" y="618"/>
                </a:lnTo>
                <a:lnTo>
                  <a:pt x="4424" y="606"/>
                </a:lnTo>
                <a:lnTo>
                  <a:pt x="4419" y="595"/>
                </a:lnTo>
                <a:lnTo>
                  <a:pt x="4415" y="591"/>
                </a:lnTo>
                <a:lnTo>
                  <a:pt x="4412" y="585"/>
                </a:lnTo>
                <a:lnTo>
                  <a:pt x="4405" y="577"/>
                </a:lnTo>
                <a:lnTo>
                  <a:pt x="4400" y="572"/>
                </a:lnTo>
                <a:lnTo>
                  <a:pt x="4397" y="568"/>
                </a:lnTo>
                <a:lnTo>
                  <a:pt x="4387" y="562"/>
                </a:lnTo>
                <a:lnTo>
                  <a:pt x="4378" y="555"/>
                </a:lnTo>
                <a:lnTo>
                  <a:pt x="4367" y="551"/>
                </a:lnTo>
                <a:lnTo>
                  <a:pt x="4356" y="546"/>
                </a:lnTo>
                <a:lnTo>
                  <a:pt x="4350" y="545"/>
                </a:lnTo>
                <a:lnTo>
                  <a:pt x="4344" y="543"/>
                </a:lnTo>
                <a:lnTo>
                  <a:pt x="4338" y="543"/>
                </a:lnTo>
                <a:lnTo>
                  <a:pt x="4331" y="542"/>
                </a:lnTo>
                <a:lnTo>
                  <a:pt x="4317" y="541"/>
                </a:lnTo>
                <a:lnTo>
                  <a:pt x="4311" y="541"/>
                </a:lnTo>
                <a:lnTo>
                  <a:pt x="4303" y="542"/>
                </a:lnTo>
                <a:lnTo>
                  <a:pt x="4290" y="543"/>
                </a:lnTo>
                <a:lnTo>
                  <a:pt x="4278" y="546"/>
                </a:lnTo>
                <a:lnTo>
                  <a:pt x="4266" y="551"/>
                </a:lnTo>
                <a:lnTo>
                  <a:pt x="4261" y="553"/>
                </a:lnTo>
                <a:lnTo>
                  <a:pt x="4256" y="555"/>
                </a:lnTo>
                <a:lnTo>
                  <a:pt x="4246" y="562"/>
                </a:lnTo>
                <a:lnTo>
                  <a:pt x="4236" y="568"/>
                </a:lnTo>
                <a:lnTo>
                  <a:pt x="4232" y="572"/>
                </a:lnTo>
                <a:lnTo>
                  <a:pt x="4227" y="577"/>
                </a:lnTo>
                <a:lnTo>
                  <a:pt x="4220" y="585"/>
                </a:lnTo>
                <a:lnTo>
                  <a:pt x="4212" y="595"/>
                </a:lnTo>
                <a:lnTo>
                  <a:pt x="4210" y="601"/>
                </a:lnTo>
                <a:lnTo>
                  <a:pt x="4207" y="606"/>
                </a:lnTo>
                <a:lnTo>
                  <a:pt x="4203" y="618"/>
                </a:lnTo>
                <a:lnTo>
                  <a:pt x="4198" y="631"/>
                </a:lnTo>
                <a:lnTo>
                  <a:pt x="4196" y="644"/>
                </a:lnTo>
                <a:lnTo>
                  <a:pt x="4195" y="650"/>
                </a:lnTo>
                <a:lnTo>
                  <a:pt x="4194" y="658"/>
                </a:lnTo>
                <a:lnTo>
                  <a:pt x="4194" y="673"/>
                </a:lnTo>
                <a:lnTo>
                  <a:pt x="4194" y="681"/>
                </a:lnTo>
                <a:lnTo>
                  <a:pt x="4194" y="689"/>
                </a:lnTo>
                <a:lnTo>
                  <a:pt x="4195" y="697"/>
                </a:lnTo>
                <a:lnTo>
                  <a:pt x="4196" y="703"/>
                </a:lnTo>
                <a:lnTo>
                  <a:pt x="4198" y="717"/>
                </a:lnTo>
                <a:lnTo>
                  <a:pt x="4203" y="730"/>
                </a:lnTo>
                <a:lnTo>
                  <a:pt x="4207" y="742"/>
                </a:lnTo>
                <a:lnTo>
                  <a:pt x="4212" y="754"/>
                </a:lnTo>
                <a:lnTo>
                  <a:pt x="4220" y="764"/>
                </a:lnTo>
                <a:lnTo>
                  <a:pt x="4227" y="774"/>
                </a:lnTo>
                <a:lnTo>
                  <a:pt x="4232" y="778"/>
                </a:lnTo>
                <a:lnTo>
                  <a:pt x="4236" y="781"/>
                </a:lnTo>
                <a:lnTo>
                  <a:pt x="4246" y="789"/>
                </a:lnTo>
                <a:lnTo>
                  <a:pt x="4250" y="792"/>
                </a:lnTo>
                <a:lnTo>
                  <a:pt x="4256" y="794"/>
                </a:lnTo>
                <a:lnTo>
                  <a:pt x="4261" y="798"/>
                </a:lnTo>
                <a:lnTo>
                  <a:pt x="4266" y="800"/>
                </a:lnTo>
                <a:lnTo>
                  <a:pt x="4278" y="804"/>
                </a:lnTo>
                <a:lnTo>
                  <a:pt x="4284" y="805"/>
                </a:lnTo>
                <a:lnTo>
                  <a:pt x="4290" y="806"/>
                </a:lnTo>
                <a:lnTo>
                  <a:pt x="4303" y="808"/>
                </a:lnTo>
                <a:lnTo>
                  <a:pt x="4317" y="808"/>
                </a:lnTo>
                <a:close/>
                <a:moveTo>
                  <a:pt x="4738" y="949"/>
                </a:moveTo>
                <a:lnTo>
                  <a:pt x="4738" y="483"/>
                </a:lnTo>
                <a:lnTo>
                  <a:pt x="4738" y="17"/>
                </a:lnTo>
                <a:lnTo>
                  <a:pt x="4911" y="17"/>
                </a:lnTo>
                <a:lnTo>
                  <a:pt x="4911" y="483"/>
                </a:lnTo>
                <a:lnTo>
                  <a:pt x="4911" y="949"/>
                </a:lnTo>
                <a:lnTo>
                  <a:pt x="4738" y="949"/>
                </a:lnTo>
                <a:close/>
                <a:moveTo>
                  <a:pt x="5147" y="307"/>
                </a:moveTo>
                <a:lnTo>
                  <a:pt x="5136" y="307"/>
                </a:lnTo>
                <a:lnTo>
                  <a:pt x="5129" y="306"/>
                </a:lnTo>
                <a:lnTo>
                  <a:pt x="5125" y="305"/>
                </a:lnTo>
                <a:lnTo>
                  <a:pt x="5114" y="303"/>
                </a:lnTo>
                <a:lnTo>
                  <a:pt x="5105" y="300"/>
                </a:lnTo>
                <a:lnTo>
                  <a:pt x="5095" y="295"/>
                </a:lnTo>
                <a:lnTo>
                  <a:pt x="5086" y="290"/>
                </a:lnTo>
                <a:lnTo>
                  <a:pt x="5082" y="287"/>
                </a:lnTo>
                <a:lnTo>
                  <a:pt x="5078" y="283"/>
                </a:lnTo>
                <a:lnTo>
                  <a:pt x="5069" y="277"/>
                </a:lnTo>
                <a:lnTo>
                  <a:pt x="5061" y="269"/>
                </a:lnTo>
                <a:lnTo>
                  <a:pt x="5058" y="265"/>
                </a:lnTo>
                <a:lnTo>
                  <a:pt x="5055" y="261"/>
                </a:lnTo>
                <a:lnTo>
                  <a:pt x="5049" y="252"/>
                </a:lnTo>
                <a:lnTo>
                  <a:pt x="5045" y="242"/>
                </a:lnTo>
                <a:lnTo>
                  <a:pt x="5041" y="233"/>
                </a:lnTo>
                <a:lnTo>
                  <a:pt x="5039" y="222"/>
                </a:lnTo>
                <a:lnTo>
                  <a:pt x="5036" y="210"/>
                </a:lnTo>
                <a:lnTo>
                  <a:pt x="5036" y="204"/>
                </a:lnTo>
                <a:lnTo>
                  <a:pt x="5035" y="198"/>
                </a:lnTo>
                <a:lnTo>
                  <a:pt x="5036" y="186"/>
                </a:lnTo>
                <a:lnTo>
                  <a:pt x="5039" y="175"/>
                </a:lnTo>
                <a:lnTo>
                  <a:pt x="5041" y="164"/>
                </a:lnTo>
                <a:lnTo>
                  <a:pt x="5043" y="159"/>
                </a:lnTo>
                <a:lnTo>
                  <a:pt x="5045" y="155"/>
                </a:lnTo>
                <a:lnTo>
                  <a:pt x="5049" y="145"/>
                </a:lnTo>
                <a:lnTo>
                  <a:pt x="5055" y="136"/>
                </a:lnTo>
                <a:lnTo>
                  <a:pt x="5058" y="132"/>
                </a:lnTo>
                <a:lnTo>
                  <a:pt x="5061" y="128"/>
                </a:lnTo>
                <a:lnTo>
                  <a:pt x="5069" y="120"/>
                </a:lnTo>
                <a:lnTo>
                  <a:pt x="5078" y="113"/>
                </a:lnTo>
                <a:lnTo>
                  <a:pt x="5086" y="107"/>
                </a:lnTo>
                <a:lnTo>
                  <a:pt x="5095" y="102"/>
                </a:lnTo>
                <a:lnTo>
                  <a:pt x="5105" y="97"/>
                </a:lnTo>
                <a:lnTo>
                  <a:pt x="5109" y="96"/>
                </a:lnTo>
                <a:lnTo>
                  <a:pt x="5114" y="94"/>
                </a:lnTo>
                <a:lnTo>
                  <a:pt x="5125" y="92"/>
                </a:lnTo>
                <a:lnTo>
                  <a:pt x="5136" y="90"/>
                </a:lnTo>
                <a:lnTo>
                  <a:pt x="5147" y="90"/>
                </a:lnTo>
                <a:lnTo>
                  <a:pt x="5157" y="90"/>
                </a:lnTo>
                <a:lnTo>
                  <a:pt x="5163" y="91"/>
                </a:lnTo>
                <a:lnTo>
                  <a:pt x="5168" y="92"/>
                </a:lnTo>
                <a:lnTo>
                  <a:pt x="5179" y="94"/>
                </a:lnTo>
                <a:lnTo>
                  <a:pt x="5189" y="97"/>
                </a:lnTo>
                <a:lnTo>
                  <a:pt x="5198" y="102"/>
                </a:lnTo>
                <a:lnTo>
                  <a:pt x="5207" y="107"/>
                </a:lnTo>
                <a:lnTo>
                  <a:pt x="5216" y="113"/>
                </a:lnTo>
                <a:lnTo>
                  <a:pt x="5223" y="120"/>
                </a:lnTo>
                <a:lnTo>
                  <a:pt x="5231" y="128"/>
                </a:lnTo>
                <a:lnTo>
                  <a:pt x="5237" y="136"/>
                </a:lnTo>
                <a:lnTo>
                  <a:pt x="5243" y="145"/>
                </a:lnTo>
                <a:lnTo>
                  <a:pt x="5247" y="155"/>
                </a:lnTo>
                <a:lnTo>
                  <a:pt x="5250" y="164"/>
                </a:lnTo>
                <a:lnTo>
                  <a:pt x="5254" y="175"/>
                </a:lnTo>
                <a:lnTo>
                  <a:pt x="5255" y="181"/>
                </a:lnTo>
                <a:lnTo>
                  <a:pt x="5256" y="186"/>
                </a:lnTo>
                <a:lnTo>
                  <a:pt x="5256" y="191"/>
                </a:lnTo>
                <a:lnTo>
                  <a:pt x="5256" y="198"/>
                </a:lnTo>
                <a:lnTo>
                  <a:pt x="5256" y="204"/>
                </a:lnTo>
                <a:lnTo>
                  <a:pt x="5256" y="210"/>
                </a:lnTo>
                <a:lnTo>
                  <a:pt x="5254" y="222"/>
                </a:lnTo>
                <a:lnTo>
                  <a:pt x="5250" y="233"/>
                </a:lnTo>
                <a:lnTo>
                  <a:pt x="5247" y="242"/>
                </a:lnTo>
                <a:lnTo>
                  <a:pt x="5243" y="252"/>
                </a:lnTo>
                <a:lnTo>
                  <a:pt x="5237" y="261"/>
                </a:lnTo>
                <a:lnTo>
                  <a:pt x="5234" y="265"/>
                </a:lnTo>
                <a:lnTo>
                  <a:pt x="5231" y="269"/>
                </a:lnTo>
                <a:lnTo>
                  <a:pt x="5223" y="277"/>
                </a:lnTo>
                <a:lnTo>
                  <a:pt x="5216" y="283"/>
                </a:lnTo>
                <a:lnTo>
                  <a:pt x="5207" y="290"/>
                </a:lnTo>
                <a:lnTo>
                  <a:pt x="5198" y="295"/>
                </a:lnTo>
                <a:lnTo>
                  <a:pt x="5189" y="300"/>
                </a:lnTo>
                <a:lnTo>
                  <a:pt x="5179" y="303"/>
                </a:lnTo>
                <a:lnTo>
                  <a:pt x="5174" y="304"/>
                </a:lnTo>
                <a:lnTo>
                  <a:pt x="5168" y="305"/>
                </a:lnTo>
                <a:lnTo>
                  <a:pt x="5157" y="307"/>
                </a:lnTo>
                <a:lnTo>
                  <a:pt x="5147" y="307"/>
                </a:lnTo>
                <a:close/>
                <a:moveTo>
                  <a:pt x="5059" y="949"/>
                </a:moveTo>
                <a:lnTo>
                  <a:pt x="5059" y="399"/>
                </a:lnTo>
                <a:lnTo>
                  <a:pt x="5233" y="399"/>
                </a:lnTo>
                <a:lnTo>
                  <a:pt x="5233" y="949"/>
                </a:lnTo>
                <a:lnTo>
                  <a:pt x="5059" y="949"/>
                </a:lnTo>
                <a:close/>
                <a:moveTo>
                  <a:pt x="5701" y="623"/>
                </a:moveTo>
                <a:lnTo>
                  <a:pt x="5700" y="611"/>
                </a:lnTo>
                <a:lnTo>
                  <a:pt x="5699" y="601"/>
                </a:lnTo>
                <a:lnTo>
                  <a:pt x="5696" y="591"/>
                </a:lnTo>
                <a:lnTo>
                  <a:pt x="5693" y="582"/>
                </a:lnTo>
                <a:lnTo>
                  <a:pt x="5690" y="574"/>
                </a:lnTo>
                <a:lnTo>
                  <a:pt x="5686" y="566"/>
                </a:lnTo>
                <a:lnTo>
                  <a:pt x="5683" y="563"/>
                </a:lnTo>
                <a:lnTo>
                  <a:pt x="5681" y="559"/>
                </a:lnTo>
                <a:lnTo>
                  <a:pt x="5676" y="553"/>
                </a:lnTo>
                <a:lnTo>
                  <a:pt x="5669" y="548"/>
                </a:lnTo>
                <a:lnTo>
                  <a:pt x="5663" y="543"/>
                </a:lnTo>
                <a:lnTo>
                  <a:pt x="5655" y="540"/>
                </a:lnTo>
                <a:lnTo>
                  <a:pt x="5648" y="537"/>
                </a:lnTo>
                <a:lnTo>
                  <a:pt x="5639" y="533"/>
                </a:lnTo>
                <a:lnTo>
                  <a:pt x="5629" y="532"/>
                </a:lnTo>
                <a:lnTo>
                  <a:pt x="5620" y="531"/>
                </a:lnTo>
                <a:lnTo>
                  <a:pt x="5609" y="531"/>
                </a:lnTo>
                <a:lnTo>
                  <a:pt x="5597" y="531"/>
                </a:lnTo>
                <a:lnTo>
                  <a:pt x="5586" y="532"/>
                </a:lnTo>
                <a:lnTo>
                  <a:pt x="5575" y="533"/>
                </a:lnTo>
                <a:lnTo>
                  <a:pt x="5565" y="536"/>
                </a:lnTo>
                <a:lnTo>
                  <a:pt x="5556" y="538"/>
                </a:lnTo>
                <a:lnTo>
                  <a:pt x="5547" y="541"/>
                </a:lnTo>
                <a:lnTo>
                  <a:pt x="5539" y="544"/>
                </a:lnTo>
                <a:lnTo>
                  <a:pt x="5531" y="548"/>
                </a:lnTo>
                <a:lnTo>
                  <a:pt x="5517" y="556"/>
                </a:lnTo>
                <a:lnTo>
                  <a:pt x="5511" y="561"/>
                </a:lnTo>
                <a:lnTo>
                  <a:pt x="5504" y="564"/>
                </a:lnTo>
                <a:lnTo>
                  <a:pt x="5493" y="572"/>
                </a:lnTo>
                <a:lnTo>
                  <a:pt x="5489" y="577"/>
                </a:lnTo>
                <a:lnTo>
                  <a:pt x="5484" y="581"/>
                </a:lnTo>
                <a:lnTo>
                  <a:pt x="5388" y="478"/>
                </a:lnTo>
                <a:lnTo>
                  <a:pt x="5397" y="469"/>
                </a:lnTo>
                <a:lnTo>
                  <a:pt x="5402" y="464"/>
                </a:lnTo>
                <a:lnTo>
                  <a:pt x="5407" y="460"/>
                </a:lnTo>
                <a:lnTo>
                  <a:pt x="5417" y="451"/>
                </a:lnTo>
                <a:lnTo>
                  <a:pt x="5429" y="443"/>
                </a:lnTo>
                <a:lnTo>
                  <a:pt x="5439" y="435"/>
                </a:lnTo>
                <a:lnTo>
                  <a:pt x="5452" y="427"/>
                </a:lnTo>
                <a:lnTo>
                  <a:pt x="5464" y="421"/>
                </a:lnTo>
                <a:lnTo>
                  <a:pt x="5477" y="414"/>
                </a:lnTo>
                <a:lnTo>
                  <a:pt x="5491" y="408"/>
                </a:lnTo>
                <a:lnTo>
                  <a:pt x="5506" y="403"/>
                </a:lnTo>
                <a:lnTo>
                  <a:pt x="5524" y="398"/>
                </a:lnTo>
                <a:lnTo>
                  <a:pt x="5541" y="395"/>
                </a:lnTo>
                <a:lnTo>
                  <a:pt x="5560" y="392"/>
                </a:lnTo>
                <a:lnTo>
                  <a:pt x="5581" y="390"/>
                </a:lnTo>
                <a:lnTo>
                  <a:pt x="5602" y="388"/>
                </a:lnTo>
                <a:lnTo>
                  <a:pt x="5626" y="387"/>
                </a:lnTo>
                <a:lnTo>
                  <a:pt x="5639" y="388"/>
                </a:lnTo>
                <a:lnTo>
                  <a:pt x="5652" y="388"/>
                </a:lnTo>
                <a:lnTo>
                  <a:pt x="5665" y="390"/>
                </a:lnTo>
                <a:lnTo>
                  <a:pt x="5677" y="392"/>
                </a:lnTo>
                <a:lnTo>
                  <a:pt x="5689" y="394"/>
                </a:lnTo>
                <a:lnTo>
                  <a:pt x="5701" y="396"/>
                </a:lnTo>
                <a:lnTo>
                  <a:pt x="5713" y="399"/>
                </a:lnTo>
                <a:lnTo>
                  <a:pt x="5723" y="403"/>
                </a:lnTo>
                <a:lnTo>
                  <a:pt x="5734" y="407"/>
                </a:lnTo>
                <a:lnTo>
                  <a:pt x="5745" y="411"/>
                </a:lnTo>
                <a:lnTo>
                  <a:pt x="5756" y="415"/>
                </a:lnTo>
                <a:lnTo>
                  <a:pt x="5766" y="421"/>
                </a:lnTo>
                <a:lnTo>
                  <a:pt x="5775" y="427"/>
                </a:lnTo>
                <a:lnTo>
                  <a:pt x="5784" y="433"/>
                </a:lnTo>
                <a:lnTo>
                  <a:pt x="5794" y="440"/>
                </a:lnTo>
                <a:lnTo>
                  <a:pt x="5802" y="448"/>
                </a:lnTo>
                <a:lnTo>
                  <a:pt x="5811" y="456"/>
                </a:lnTo>
                <a:lnTo>
                  <a:pt x="5818" y="463"/>
                </a:lnTo>
                <a:lnTo>
                  <a:pt x="5825" y="473"/>
                </a:lnTo>
                <a:lnTo>
                  <a:pt x="5833" y="482"/>
                </a:lnTo>
                <a:lnTo>
                  <a:pt x="5839" y="492"/>
                </a:lnTo>
                <a:lnTo>
                  <a:pt x="5844" y="502"/>
                </a:lnTo>
                <a:lnTo>
                  <a:pt x="5850" y="513"/>
                </a:lnTo>
                <a:lnTo>
                  <a:pt x="5854" y="525"/>
                </a:lnTo>
                <a:lnTo>
                  <a:pt x="5858" y="537"/>
                </a:lnTo>
                <a:lnTo>
                  <a:pt x="5862" y="550"/>
                </a:lnTo>
                <a:lnTo>
                  <a:pt x="5865" y="563"/>
                </a:lnTo>
                <a:lnTo>
                  <a:pt x="5868" y="577"/>
                </a:lnTo>
                <a:lnTo>
                  <a:pt x="5870" y="591"/>
                </a:lnTo>
                <a:lnTo>
                  <a:pt x="5871" y="606"/>
                </a:lnTo>
                <a:lnTo>
                  <a:pt x="5872" y="621"/>
                </a:lnTo>
                <a:lnTo>
                  <a:pt x="5874" y="637"/>
                </a:lnTo>
                <a:lnTo>
                  <a:pt x="5874" y="949"/>
                </a:lnTo>
                <a:lnTo>
                  <a:pt x="5701" y="949"/>
                </a:lnTo>
                <a:lnTo>
                  <a:pt x="5704" y="873"/>
                </a:lnTo>
                <a:lnTo>
                  <a:pt x="5696" y="884"/>
                </a:lnTo>
                <a:lnTo>
                  <a:pt x="5689" y="895"/>
                </a:lnTo>
                <a:lnTo>
                  <a:pt x="5680" y="905"/>
                </a:lnTo>
                <a:lnTo>
                  <a:pt x="5672" y="913"/>
                </a:lnTo>
                <a:lnTo>
                  <a:pt x="5663" y="922"/>
                </a:lnTo>
                <a:lnTo>
                  <a:pt x="5654" y="929"/>
                </a:lnTo>
                <a:lnTo>
                  <a:pt x="5645" y="935"/>
                </a:lnTo>
                <a:lnTo>
                  <a:pt x="5635" y="940"/>
                </a:lnTo>
                <a:lnTo>
                  <a:pt x="5625" y="946"/>
                </a:lnTo>
                <a:lnTo>
                  <a:pt x="5620" y="948"/>
                </a:lnTo>
                <a:lnTo>
                  <a:pt x="5614" y="950"/>
                </a:lnTo>
                <a:lnTo>
                  <a:pt x="5604" y="953"/>
                </a:lnTo>
                <a:lnTo>
                  <a:pt x="5593" y="956"/>
                </a:lnTo>
                <a:lnTo>
                  <a:pt x="5581" y="959"/>
                </a:lnTo>
                <a:lnTo>
                  <a:pt x="5568" y="960"/>
                </a:lnTo>
                <a:lnTo>
                  <a:pt x="5555" y="961"/>
                </a:lnTo>
                <a:lnTo>
                  <a:pt x="5542" y="961"/>
                </a:lnTo>
                <a:lnTo>
                  <a:pt x="5523" y="961"/>
                </a:lnTo>
                <a:lnTo>
                  <a:pt x="5514" y="960"/>
                </a:lnTo>
                <a:lnTo>
                  <a:pt x="5504" y="959"/>
                </a:lnTo>
                <a:lnTo>
                  <a:pt x="5496" y="958"/>
                </a:lnTo>
                <a:lnTo>
                  <a:pt x="5487" y="956"/>
                </a:lnTo>
                <a:lnTo>
                  <a:pt x="5478" y="955"/>
                </a:lnTo>
                <a:lnTo>
                  <a:pt x="5470" y="952"/>
                </a:lnTo>
                <a:lnTo>
                  <a:pt x="5453" y="947"/>
                </a:lnTo>
                <a:lnTo>
                  <a:pt x="5437" y="939"/>
                </a:lnTo>
                <a:lnTo>
                  <a:pt x="5430" y="936"/>
                </a:lnTo>
                <a:lnTo>
                  <a:pt x="5422" y="932"/>
                </a:lnTo>
                <a:lnTo>
                  <a:pt x="5408" y="922"/>
                </a:lnTo>
                <a:lnTo>
                  <a:pt x="5400" y="918"/>
                </a:lnTo>
                <a:lnTo>
                  <a:pt x="5394" y="911"/>
                </a:lnTo>
                <a:lnTo>
                  <a:pt x="5389" y="906"/>
                </a:lnTo>
                <a:lnTo>
                  <a:pt x="5383" y="899"/>
                </a:lnTo>
                <a:lnTo>
                  <a:pt x="5378" y="892"/>
                </a:lnTo>
                <a:lnTo>
                  <a:pt x="5373" y="885"/>
                </a:lnTo>
                <a:lnTo>
                  <a:pt x="5369" y="878"/>
                </a:lnTo>
                <a:lnTo>
                  <a:pt x="5365" y="869"/>
                </a:lnTo>
                <a:lnTo>
                  <a:pt x="5362" y="860"/>
                </a:lnTo>
                <a:lnTo>
                  <a:pt x="5358" y="852"/>
                </a:lnTo>
                <a:lnTo>
                  <a:pt x="5356" y="842"/>
                </a:lnTo>
                <a:lnTo>
                  <a:pt x="5353" y="832"/>
                </a:lnTo>
                <a:lnTo>
                  <a:pt x="5352" y="821"/>
                </a:lnTo>
                <a:lnTo>
                  <a:pt x="5351" y="811"/>
                </a:lnTo>
                <a:lnTo>
                  <a:pt x="5350" y="800"/>
                </a:lnTo>
                <a:lnTo>
                  <a:pt x="5349" y="788"/>
                </a:lnTo>
                <a:lnTo>
                  <a:pt x="5349" y="777"/>
                </a:lnTo>
                <a:lnTo>
                  <a:pt x="5350" y="767"/>
                </a:lnTo>
                <a:lnTo>
                  <a:pt x="5351" y="756"/>
                </a:lnTo>
                <a:lnTo>
                  <a:pt x="5353" y="748"/>
                </a:lnTo>
                <a:lnTo>
                  <a:pt x="5355" y="738"/>
                </a:lnTo>
                <a:lnTo>
                  <a:pt x="5358" y="729"/>
                </a:lnTo>
                <a:lnTo>
                  <a:pt x="5362" y="721"/>
                </a:lnTo>
                <a:lnTo>
                  <a:pt x="5365" y="713"/>
                </a:lnTo>
                <a:lnTo>
                  <a:pt x="5369" y="705"/>
                </a:lnTo>
                <a:lnTo>
                  <a:pt x="5373" y="698"/>
                </a:lnTo>
                <a:lnTo>
                  <a:pt x="5378" y="690"/>
                </a:lnTo>
                <a:lnTo>
                  <a:pt x="5384" y="684"/>
                </a:lnTo>
                <a:lnTo>
                  <a:pt x="5390" y="677"/>
                </a:lnTo>
                <a:lnTo>
                  <a:pt x="5396" y="672"/>
                </a:lnTo>
                <a:lnTo>
                  <a:pt x="5403" y="667"/>
                </a:lnTo>
                <a:lnTo>
                  <a:pt x="5410" y="661"/>
                </a:lnTo>
                <a:lnTo>
                  <a:pt x="5425" y="653"/>
                </a:lnTo>
                <a:lnTo>
                  <a:pt x="5434" y="648"/>
                </a:lnTo>
                <a:lnTo>
                  <a:pt x="5443" y="644"/>
                </a:lnTo>
                <a:lnTo>
                  <a:pt x="5461" y="637"/>
                </a:lnTo>
                <a:lnTo>
                  <a:pt x="5480" y="632"/>
                </a:lnTo>
                <a:lnTo>
                  <a:pt x="5491" y="630"/>
                </a:lnTo>
                <a:lnTo>
                  <a:pt x="5502" y="628"/>
                </a:lnTo>
                <a:lnTo>
                  <a:pt x="5524" y="624"/>
                </a:lnTo>
                <a:lnTo>
                  <a:pt x="5535" y="624"/>
                </a:lnTo>
                <a:lnTo>
                  <a:pt x="5547" y="623"/>
                </a:lnTo>
                <a:lnTo>
                  <a:pt x="5573" y="623"/>
                </a:lnTo>
                <a:lnTo>
                  <a:pt x="5701" y="623"/>
                </a:lnTo>
                <a:close/>
                <a:moveTo>
                  <a:pt x="5701" y="726"/>
                </a:moveTo>
                <a:lnTo>
                  <a:pt x="5582" y="726"/>
                </a:lnTo>
                <a:lnTo>
                  <a:pt x="5574" y="726"/>
                </a:lnTo>
                <a:lnTo>
                  <a:pt x="5567" y="727"/>
                </a:lnTo>
                <a:lnTo>
                  <a:pt x="5559" y="728"/>
                </a:lnTo>
                <a:lnTo>
                  <a:pt x="5557" y="728"/>
                </a:lnTo>
                <a:lnTo>
                  <a:pt x="5554" y="729"/>
                </a:lnTo>
                <a:lnTo>
                  <a:pt x="5547" y="732"/>
                </a:lnTo>
                <a:lnTo>
                  <a:pt x="5543" y="734"/>
                </a:lnTo>
                <a:lnTo>
                  <a:pt x="5538" y="736"/>
                </a:lnTo>
                <a:lnTo>
                  <a:pt x="5533" y="739"/>
                </a:lnTo>
                <a:lnTo>
                  <a:pt x="5530" y="743"/>
                </a:lnTo>
                <a:lnTo>
                  <a:pt x="5527" y="747"/>
                </a:lnTo>
                <a:lnTo>
                  <a:pt x="5525" y="751"/>
                </a:lnTo>
                <a:lnTo>
                  <a:pt x="5523" y="755"/>
                </a:lnTo>
                <a:lnTo>
                  <a:pt x="5520" y="760"/>
                </a:lnTo>
                <a:lnTo>
                  <a:pt x="5519" y="765"/>
                </a:lnTo>
                <a:lnTo>
                  <a:pt x="5519" y="771"/>
                </a:lnTo>
                <a:lnTo>
                  <a:pt x="5518" y="776"/>
                </a:lnTo>
                <a:lnTo>
                  <a:pt x="5519" y="782"/>
                </a:lnTo>
                <a:lnTo>
                  <a:pt x="5520" y="788"/>
                </a:lnTo>
                <a:lnTo>
                  <a:pt x="5521" y="792"/>
                </a:lnTo>
                <a:lnTo>
                  <a:pt x="5524" y="798"/>
                </a:lnTo>
                <a:lnTo>
                  <a:pt x="5526" y="802"/>
                </a:lnTo>
                <a:lnTo>
                  <a:pt x="5529" y="805"/>
                </a:lnTo>
                <a:lnTo>
                  <a:pt x="5533" y="810"/>
                </a:lnTo>
                <a:lnTo>
                  <a:pt x="5538" y="813"/>
                </a:lnTo>
                <a:lnTo>
                  <a:pt x="5543" y="816"/>
                </a:lnTo>
                <a:lnTo>
                  <a:pt x="5548" y="818"/>
                </a:lnTo>
                <a:lnTo>
                  <a:pt x="5555" y="820"/>
                </a:lnTo>
                <a:lnTo>
                  <a:pt x="5561" y="822"/>
                </a:lnTo>
                <a:lnTo>
                  <a:pt x="5568" y="824"/>
                </a:lnTo>
                <a:lnTo>
                  <a:pt x="5577" y="825"/>
                </a:lnTo>
                <a:lnTo>
                  <a:pt x="5584" y="826"/>
                </a:lnTo>
                <a:lnTo>
                  <a:pt x="5594" y="826"/>
                </a:lnTo>
                <a:lnTo>
                  <a:pt x="5607" y="825"/>
                </a:lnTo>
                <a:lnTo>
                  <a:pt x="5619" y="824"/>
                </a:lnTo>
                <a:lnTo>
                  <a:pt x="5629" y="822"/>
                </a:lnTo>
                <a:lnTo>
                  <a:pt x="5640" y="820"/>
                </a:lnTo>
                <a:lnTo>
                  <a:pt x="5650" y="817"/>
                </a:lnTo>
                <a:lnTo>
                  <a:pt x="5659" y="814"/>
                </a:lnTo>
                <a:lnTo>
                  <a:pt x="5666" y="810"/>
                </a:lnTo>
                <a:lnTo>
                  <a:pt x="5674" y="804"/>
                </a:lnTo>
                <a:lnTo>
                  <a:pt x="5680" y="799"/>
                </a:lnTo>
                <a:lnTo>
                  <a:pt x="5686" y="793"/>
                </a:lnTo>
                <a:lnTo>
                  <a:pt x="5690" y="787"/>
                </a:lnTo>
                <a:lnTo>
                  <a:pt x="5694" y="779"/>
                </a:lnTo>
                <a:lnTo>
                  <a:pt x="5696" y="773"/>
                </a:lnTo>
                <a:lnTo>
                  <a:pt x="5699" y="765"/>
                </a:lnTo>
                <a:lnTo>
                  <a:pt x="5700" y="756"/>
                </a:lnTo>
                <a:lnTo>
                  <a:pt x="5701" y="748"/>
                </a:lnTo>
                <a:lnTo>
                  <a:pt x="5701" y="726"/>
                </a:lnTo>
                <a:close/>
                <a:moveTo>
                  <a:pt x="6099" y="957"/>
                </a:moveTo>
                <a:lnTo>
                  <a:pt x="6088" y="957"/>
                </a:lnTo>
                <a:lnTo>
                  <a:pt x="6083" y="956"/>
                </a:lnTo>
                <a:lnTo>
                  <a:pt x="6078" y="955"/>
                </a:lnTo>
                <a:lnTo>
                  <a:pt x="6068" y="952"/>
                </a:lnTo>
                <a:lnTo>
                  <a:pt x="6057" y="949"/>
                </a:lnTo>
                <a:lnTo>
                  <a:pt x="6049" y="945"/>
                </a:lnTo>
                <a:lnTo>
                  <a:pt x="6039" y="939"/>
                </a:lnTo>
                <a:lnTo>
                  <a:pt x="6036" y="936"/>
                </a:lnTo>
                <a:lnTo>
                  <a:pt x="6031" y="934"/>
                </a:lnTo>
                <a:lnTo>
                  <a:pt x="6023" y="926"/>
                </a:lnTo>
                <a:lnTo>
                  <a:pt x="6019" y="923"/>
                </a:lnTo>
                <a:lnTo>
                  <a:pt x="6015" y="919"/>
                </a:lnTo>
                <a:lnTo>
                  <a:pt x="6009" y="910"/>
                </a:lnTo>
                <a:lnTo>
                  <a:pt x="6003" y="902"/>
                </a:lnTo>
                <a:lnTo>
                  <a:pt x="5999" y="892"/>
                </a:lnTo>
                <a:lnTo>
                  <a:pt x="5996" y="882"/>
                </a:lnTo>
                <a:lnTo>
                  <a:pt x="5992" y="871"/>
                </a:lnTo>
                <a:lnTo>
                  <a:pt x="5991" y="859"/>
                </a:lnTo>
                <a:lnTo>
                  <a:pt x="5990" y="854"/>
                </a:lnTo>
                <a:lnTo>
                  <a:pt x="5990" y="847"/>
                </a:lnTo>
                <a:lnTo>
                  <a:pt x="5991" y="835"/>
                </a:lnTo>
                <a:lnTo>
                  <a:pt x="5992" y="825"/>
                </a:lnTo>
                <a:lnTo>
                  <a:pt x="5996" y="814"/>
                </a:lnTo>
                <a:lnTo>
                  <a:pt x="5999" y="804"/>
                </a:lnTo>
                <a:lnTo>
                  <a:pt x="6003" y="794"/>
                </a:lnTo>
                <a:lnTo>
                  <a:pt x="6009" y="786"/>
                </a:lnTo>
                <a:lnTo>
                  <a:pt x="6012" y="781"/>
                </a:lnTo>
                <a:lnTo>
                  <a:pt x="6015" y="777"/>
                </a:lnTo>
                <a:lnTo>
                  <a:pt x="6019" y="774"/>
                </a:lnTo>
                <a:lnTo>
                  <a:pt x="6023" y="769"/>
                </a:lnTo>
                <a:lnTo>
                  <a:pt x="6031" y="763"/>
                </a:lnTo>
                <a:lnTo>
                  <a:pt x="6039" y="756"/>
                </a:lnTo>
                <a:lnTo>
                  <a:pt x="6049" y="751"/>
                </a:lnTo>
                <a:lnTo>
                  <a:pt x="6057" y="747"/>
                </a:lnTo>
                <a:lnTo>
                  <a:pt x="6068" y="743"/>
                </a:lnTo>
                <a:lnTo>
                  <a:pt x="6072" y="742"/>
                </a:lnTo>
                <a:lnTo>
                  <a:pt x="6078" y="741"/>
                </a:lnTo>
                <a:lnTo>
                  <a:pt x="6088" y="739"/>
                </a:lnTo>
                <a:lnTo>
                  <a:pt x="6099" y="739"/>
                </a:lnTo>
                <a:lnTo>
                  <a:pt x="6111" y="739"/>
                </a:lnTo>
                <a:lnTo>
                  <a:pt x="6121" y="741"/>
                </a:lnTo>
                <a:lnTo>
                  <a:pt x="6126" y="742"/>
                </a:lnTo>
                <a:lnTo>
                  <a:pt x="6132" y="743"/>
                </a:lnTo>
                <a:lnTo>
                  <a:pt x="6141" y="747"/>
                </a:lnTo>
                <a:lnTo>
                  <a:pt x="6150" y="751"/>
                </a:lnTo>
                <a:lnTo>
                  <a:pt x="6159" y="756"/>
                </a:lnTo>
                <a:lnTo>
                  <a:pt x="6167" y="763"/>
                </a:lnTo>
                <a:lnTo>
                  <a:pt x="6176" y="769"/>
                </a:lnTo>
                <a:lnTo>
                  <a:pt x="6182" y="777"/>
                </a:lnTo>
                <a:lnTo>
                  <a:pt x="6189" y="786"/>
                </a:lnTo>
                <a:lnTo>
                  <a:pt x="6194" y="794"/>
                </a:lnTo>
                <a:lnTo>
                  <a:pt x="6199" y="804"/>
                </a:lnTo>
                <a:lnTo>
                  <a:pt x="6203" y="814"/>
                </a:lnTo>
                <a:lnTo>
                  <a:pt x="6205" y="825"/>
                </a:lnTo>
                <a:lnTo>
                  <a:pt x="6206" y="830"/>
                </a:lnTo>
                <a:lnTo>
                  <a:pt x="6207" y="835"/>
                </a:lnTo>
                <a:lnTo>
                  <a:pt x="6207" y="842"/>
                </a:lnTo>
                <a:lnTo>
                  <a:pt x="6208" y="847"/>
                </a:lnTo>
                <a:lnTo>
                  <a:pt x="6207" y="854"/>
                </a:lnTo>
                <a:lnTo>
                  <a:pt x="6207" y="859"/>
                </a:lnTo>
                <a:lnTo>
                  <a:pt x="6205" y="871"/>
                </a:lnTo>
                <a:lnTo>
                  <a:pt x="6203" y="882"/>
                </a:lnTo>
                <a:lnTo>
                  <a:pt x="6199" y="892"/>
                </a:lnTo>
                <a:lnTo>
                  <a:pt x="6194" y="902"/>
                </a:lnTo>
                <a:lnTo>
                  <a:pt x="6189" y="910"/>
                </a:lnTo>
                <a:lnTo>
                  <a:pt x="6186" y="915"/>
                </a:lnTo>
                <a:lnTo>
                  <a:pt x="6182" y="919"/>
                </a:lnTo>
                <a:lnTo>
                  <a:pt x="6176" y="926"/>
                </a:lnTo>
                <a:lnTo>
                  <a:pt x="6172" y="930"/>
                </a:lnTo>
                <a:lnTo>
                  <a:pt x="6167" y="934"/>
                </a:lnTo>
                <a:lnTo>
                  <a:pt x="6159" y="939"/>
                </a:lnTo>
                <a:lnTo>
                  <a:pt x="6150" y="945"/>
                </a:lnTo>
                <a:lnTo>
                  <a:pt x="6141" y="949"/>
                </a:lnTo>
                <a:lnTo>
                  <a:pt x="6132" y="952"/>
                </a:lnTo>
                <a:lnTo>
                  <a:pt x="6121" y="955"/>
                </a:lnTo>
                <a:lnTo>
                  <a:pt x="6111" y="957"/>
                </a:lnTo>
                <a:lnTo>
                  <a:pt x="6099" y="957"/>
                </a:lnTo>
                <a:close/>
                <a:moveTo>
                  <a:pt x="6366" y="949"/>
                </a:moveTo>
                <a:lnTo>
                  <a:pt x="6366" y="544"/>
                </a:lnTo>
                <a:lnTo>
                  <a:pt x="6274" y="544"/>
                </a:lnTo>
                <a:lnTo>
                  <a:pt x="6274" y="399"/>
                </a:lnTo>
                <a:lnTo>
                  <a:pt x="6366" y="399"/>
                </a:lnTo>
                <a:lnTo>
                  <a:pt x="6366" y="214"/>
                </a:lnTo>
                <a:lnTo>
                  <a:pt x="6366" y="201"/>
                </a:lnTo>
                <a:lnTo>
                  <a:pt x="6366" y="189"/>
                </a:lnTo>
                <a:lnTo>
                  <a:pt x="6367" y="176"/>
                </a:lnTo>
                <a:lnTo>
                  <a:pt x="6369" y="164"/>
                </a:lnTo>
                <a:lnTo>
                  <a:pt x="6370" y="154"/>
                </a:lnTo>
                <a:lnTo>
                  <a:pt x="6373" y="142"/>
                </a:lnTo>
                <a:lnTo>
                  <a:pt x="6378" y="121"/>
                </a:lnTo>
                <a:lnTo>
                  <a:pt x="6386" y="102"/>
                </a:lnTo>
                <a:lnTo>
                  <a:pt x="6390" y="93"/>
                </a:lnTo>
                <a:lnTo>
                  <a:pt x="6394" y="84"/>
                </a:lnTo>
                <a:lnTo>
                  <a:pt x="6398" y="77"/>
                </a:lnTo>
                <a:lnTo>
                  <a:pt x="6404" y="68"/>
                </a:lnTo>
                <a:lnTo>
                  <a:pt x="6410" y="62"/>
                </a:lnTo>
                <a:lnTo>
                  <a:pt x="6416" y="54"/>
                </a:lnTo>
                <a:lnTo>
                  <a:pt x="6422" y="47"/>
                </a:lnTo>
                <a:lnTo>
                  <a:pt x="6430" y="42"/>
                </a:lnTo>
                <a:lnTo>
                  <a:pt x="6437" y="36"/>
                </a:lnTo>
                <a:lnTo>
                  <a:pt x="6445" y="30"/>
                </a:lnTo>
                <a:lnTo>
                  <a:pt x="6452" y="26"/>
                </a:lnTo>
                <a:lnTo>
                  <a:pt x="6461" y="21"/>
                </a:lnTo>
                <a:lnTo>
                  <a:pt x="6470" y="17"/>
                </a:lnTo>
                <a:lnTo>
                  <a:pt x="6479" y="14"/>
                </a:lnTo>
                <a:lnTo>
                  <a:pt x="6489" y="11"/>
                </a:lnTo>
                <a:lnTo>
                  <a:pt x="6499" y="7"/>
                </a:lnTo>
                <a:lnTo>
                  <a:pt x="6521" y="4"/>
                </a:lnTo>
                <a:lnTo>
                  <a:pt x="6531" y="2"/>
                </a:lnTo>
                <a:lnTo>
                  <a:pt x="6543" y="1"/>
                </a:lnTo>
                <a:lnTo>
                  <a:pt x="6555" y="1"/>
                </a:lnTo>
                <a:lnTo>
                  <a:pt x="6568" y="0"/>
                </a:lnTo>
                <a:lnTo>
                  <a:pt x="6582" y="1"/>
                </a:lnTo>
                <a:lnTo>
                  <a:pt x="6596" y="1"/>
                </a:lnTo>
                <a:lnTo>
                  <a:pt x="6609" y="3"/>
                </a:lnTo>
                <a:lnTo>
                  <a:pt x="6621" y="5"/>
                </a:lnTo>
                <a:lnTo>
                  <a:pt x="6633" y="7"/>
                </a:lnTo>
                <a:lnTo>
                  <a:pt x="6645" y="11"/>
                </a:lnTo>
                <a:lnTo>
                  <a:pt x="6656" y="14"/>
                </a:lnTo>
                <a:lnTo>
                  <a:pt x="6666" y="18"/>
                </a:lnTo>
                <a:lnTo>
                  <a:pt x="6676" y="23"/>
                </a:lnTo>
                <a:lnTo>
                  <a:pt x="6686" y="28"/>
                </a:lnTo>
                <a:lnTo>
                  <a:pt x="6695" y="33"/>
                </a:lnTo>
                <a:lnTo>
                  <a:pt x="6704" y="40"/>
                </a:lnTo>
                <a:lnTo>
                  <a:pt x="6713" y="47"/>
                </a:lnTo>
                <a:lnTo>
                  <a:pt x="6721" y="55"/>
                </a:lnTo>
                <a:lnTo>
                  <a:pt x="6729" y="63"/>
                </a:lnTo>
                <a:lnTo>
                  <a:pt x="6737" y="71"/>
                </a:lnTo>
                <a:lnTo>
                  <a:pt x="6643" y="186"/>
                </a:lnTo>
                <a:lnTo>
                  <a:pt x="6638" y="181"/>
                </a:lnTo>
                <a:lnTo>
                  <a:pt x="6633" y="175"/>
                </a:lnTo>
                <a:lnTo>
                  <a:pt x="6626" y="170"/>
                </a:lnTo>
                <a:lnTo>
                  <a:pt x="6620" y="165"/>
                </a:lnTo>
                <a:lnTo>
                  <a:pt x="6613" y="162"/>
                </a:lnTo>
                <a:lnTo>
                  <a:pt x="6606" y="159"/>
                </a:lnTo>
                <a:lnTo>
                  <a:pt x="6602" y="158"/>
                </a:lnTo>
                <a:lnTo>
                  <a:pt x="6597" y="157"/>
                </a:lnTo>
                <a:lnTo>
                  <a:pt x="6587" y="157"/>
                </a:lnTo>
                <a:lnTo>
                  <a:pt x="6577" y="157"/>
                </a:lnTo>
                <a:lnTo>
                  <a:pt x="6572" y="158"/>
                </a:lnTo>
                <a:lnTo>
                  <a:pt x="6568" y="159"/>
                </a:lnTo>
                <a:lnTo>
                  <a:pt x="6564" y="161"/>
                </a:lnTo>
                <a:lnTo>
                  <a:pt x="6559" y="163"/>
                </a:lnTo>
                <a:lnTo>
                  <a:pt x="6556" y="167"/>
                </a:lnTo>
                <a:lnTo>
                  <a:pt x="6553" y="169"/>
                </a:lnTo>
                <a:lnTo>
                  <a:pt x="6550" y="173"/>
                </a:lnTo>
                <a:lnTo>
                  <a:pt x="6548" y="176"/>
                </a:lnTo>
                <a:lnTo>
                  <a:pt x="6545" y="182"/>
                </a:lnTo>
                <a:lnTo>
                  <a:pt x="6543" y="186"/>
                </a:lnTo>
                <a:lnTo>
                  <a:pt x="6541" y="193"/>
                </a:lnTo>
                <a:lnTo>
                  <a:pt x="6540" y="198"/>
                </a:lnTo>
                <a:lnTo>
                  <a:pt x="6540" y="212"/>
                </a:lnTo>
                <a:lnTo>
                  <a:pt x="6540" y="399"/>
                </a:lnTo>
                <a:lnTo>
                  <a:pt x="6688" y="399"/>
                </a:lnTo>
                <a:lnTo>
                  <a:pt x="6688" y="544"/>
                </a:lnTo>
                <a:lnTo>
                  <a:pt x="6540" y="544"/>
                </a:lnTo>
                <a:lnTo>
                  <a:pt x="6540" y="949"/>
                </a:lnTo>
                <a:lnTo>
                  <a:pt x="6366" y="9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52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full-width / neg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Koko </a:t>
            </a:r>
            <a:r>
              <a:rPr lang="en-US" err="1"/>
              <a:t>dian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. 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 </a:t>
            </a:r>
            <a:r>
              <a:rPr lang="en-US" err="1"/>
              <a:t>klikkaamalla</a:t>
            </a:r>
            <a:r>
              <a:rPr lang="en-US"/>
              <a:t> </a:t>
            </a:r>
            <a:r>
              <a:rPr lang="en-US" err="1"/>
              <a:t>kuvaketta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2845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full-width / neg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Koko </a:t>
            </a:r>
            <a:r>
              <a:rPr lang="en-US" err="1"/>
              <a:t>dian</a:t>
            </a:r>
            <a:r>
              <a:rPr lang="en-US"/>
              <a:t> video. </a:t>
            </a:r>
            <a:r>
              <a:rPr lang="en-US" err="1"/>
              <a:t>Lisää</a:t>
            </a:r>
            <a:r>
              <a:rPr lang="en-US"/>
              <a:t> video </a:t>
            </a:r>
            <a:r>
              <a:rPr lang="en-US" err="1"/>
              <a:t>klikkaamalla</a:t>
            </a:r>
            <a:r>
              <a:rPr lang="en-US"/>
              <a:t> </a:t>
            </a:r>
            <a:r>
              <a:rPr lang="en-US" err="1"/>
              <a:t>kuvaketta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5042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chart / neg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95325" y="2133601"/>
            <a:ext cx="6264275" cy="359965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7175500" y="692694"/>
            <a:ext cx="4321174" cy="5040561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949280"/>
            <a:ext cx="2736304" cy="615668"/>
          </a:xfrm>
          <a:prstGeom prst="rect">
            <a:avLst/>
          </a:prstGeom>
        </p:spPr>
      </p:pic>
      <p:sp>
        <p:nvSpPr>
          <p:cNvPr id="8" name="Freeform 27"/>
          <p:cNvSpPr>
            <a:spLocks noChangeAspect="1" noEditPoints="1"/>
          </p:cNvSpPr>
          <p:nvPr userDrawn="1"/>
        </p:nvSpPr>
        <p:spPr bwMode="auto">
          <a:xfrm>
            <a:off x="10158633" y="6182329"/>
            <a:ext cx="1338041" cy="234000"/>
          </a:xfrm>
          <a:custGeom>
            <a:avLst/>
            <a:gdLst>
              <a:gd name="T0" fmla="*/ 6793 w 6999"/>
              <a:gd name="T1" fmla="*/ 252 h 1223"/>
              <a:gd name="T2" fmla="*/ 6848 w 6999"/>
              <a:gd name="T3" fmla="*/ 97 h 1223"/>
              <a:gd name="T4" fmla="*/ 6997 w 6999"/>
              <a:gd name="T5" fmla="*/ 175 h 1223"/>
              <a:gd name="T6" fmla="*/ 6917 w 6999"/>
              <a:gd name="T7" fmla="*/ 304 h 1223"/>
              <a:gd name="T8" fmla="*/ 431 w 6999"/>
              <a:gd name="T9" fmla="*/ 385 h 1223"/>
              <a:gd name="T10" fmla="*/ 460 w 6999"/>
              <a:gd name="T11" fmla="*/ 712 h 1223"/>
              <a:gd name="T12" fmla="*/ 1187 w 6999"/>
              <a:gd name="T13" fmla="*/ 657 h 1223"/>
              <a:gd name="T14" fmla="*/ 1516 w 6999"/>
              <a:gd name="T15" fmla="*/ 574 h 1223"/>
              <a:gd name="T16" fmla="*/ 2050 w 6999"/>
              <a:gd name="T17" fmla="*/ 963 h 1223"/>
              <a:gd name="T18" fmla="*/ 2351 w 6999"/>
              <a:gd name="T19" fmla="*/ 592 h 1223"/>
              <a:gd name="T20" fmla="*/ 2231 w 6999"/>
              <a:gd name="T21" fmla="*/ 634 h 1223"/>
              <a:gd name="T22" fmla="*/ 2678 w 6999"/>
              <a:gd name="T23" fmla="*/ 919 h 1223"/>
              <a:gd name="T24" fmla="*/ 2702 w 6999"/>
              <a:gd name="T25" fmla="*/ 756 h 1223"/>
              <a:gd name="T26" fmla="*/ 2861 w 6999"/>
              <a:gd name="T27" fmla="*/ 804 h 1223"/>
              <a:gd name="T28" fmla="*/ 2813 w 6999"/>
              <a:gd name="T29" fmla="*/ 945 h 1223"/>
              <a:gd name="T30" fmla="*/ 3265 w 6999"/>
              <a:gd name="T31" fmla="*/ 398 h 1223"/>
              <a:gd name="T32" fmla="*/ 3492 w 6999"/>
              <a:gd name="T33" fmla="*/ 449 h 1223"/>
              <a:gd name="T34" fmla="*/ 3581 w 6999"/>
              <a:gd name="T35" fmla="*/ 705 h 1223"/>
              <a:gd name="T36" fmla="*/ 3450 w 6999"/>
              <a:gd name="T37" fmla="*/ 929 h 1223"/>
              <a:gd name="T38" fmla="*/ 3218 w 6999"/>
              <a:gd name="T39" fmla="*/ 931 h 1223"/>
              <a:gd name="T40" fmla="*/ 3371 w 6999"/>
              <a:gd name="T41" fmla="*/ 774 h 1223"/>
              <a:gd name="T42" fmla="*/ 3371 w 6999"/>
              <a:gd name="T43" fmla="*/ 577 h 1223"/>
              <a:gd name="T44" fmla="*/ 3202 w 6999"/>
              <a:gd name="T45" fmla="*/ 568 h 1223"/>
              <a:gd name="T46" fmla="*/ 3179 w 6999"/>
              <a:gd name="T47" fmla="*/ 754 h 1223"/>
              <a:gd name="T48" fmla="*/ 3752 w 6999"/>
              <a:gd name="T49" fmla="*/ 300 h 1223"/>
              <a:gd name="T50" fmla="*/ 3693 w 6999"/>
              <a:gd name="T51" fmla="*/ 155 h 1223"/>
              <a:gd name="T52" fmla="*/ 3846 w 6999"/>
              <a:gd name="T53" fmla="*/ 102 h 1223"/>
              <a:gd name="T54" fmla="*/ 3885 w 6999"/>
              <a:gd name="T55" fmla="*/ 261 h 1223"/>
              <a:gd name="T56" fmla="*/ 4198 w 6999"/>
              <a:gd name="T57" fmla="*/ 399 h 1223"/>
              <a:gd name="T58" fmla="*/ 4409 w 6999"/>
              <a:gd name="T59" fmla="*/ 392 h 1223"/>
              <a:gd name="T60" fmla="*/ 4586 w 6999"/>
              <a:gd name="T61" fmla="*/ 532 h 1223"/>
              <a:gd name="T62" fmla="*/ 4586 w 6999"/>
              <a:gd name="T63" fmla="*/ 815 h 1223"/>
              <a:gd name="T64" fmla="*/ 4399 w 6999"/>
              <a:gd name="T65" fmla="*/ 959 h 1223"/>
              <a:gd name="T66" fmla="*/ 4198 w 6999"/>
              <a:gd name="T67" fmla="*/ 1223 h 1223"/>
              <a:gd name="T68" fmla="*/ 4436 w 6999"/>
              <a:gd name="T69" fmla="*/ 697 h 1223"/>
              <a:gd name="T70" fmla="*/ 4344 w 6999"/>
              <a:gd name="T71" fmla="*/ 543 h 1223"/>
              <a:gd name="T72" fmla="*/ 4198 w 6999"/>
              <a:gd name="T73" fmla="*/ 631 h 1223"/>
              <a:gd name="T74" fmla="*/ 4261 w 6999"/>
              <a:gd name="T75" fmla="*/ 798 h 1223"/>
              <a:gd name="T76" fmla="*/ 5095 w 6999"/>
              <a:gd name="T77" fmla="*/ 295 h 1223"/>
              <a:gd name="T78" fmla="*/ 5049 w 6999"/>
              <a:gd name="T79" fmla="*/ 145 h 1223"/>
              <a:gd name="T80" fmla="*/ 5207 w 6999"/>
              <a:gd name="T81" fmla="*/ 107 h 1223"/>
              <a:gd name="T82" fmla="*/ 5234 w 6999"/>
              <a:gd name="T83" fmla="*/ 265 h 1223"/>
              <a:gd name="T84" fmla="*/ 5696 w 6999"/>
              <a:gd name="T85" fmla="*/ 591 h 1223"/>
              <a:gd name="T86" fmla="*/ 5547 w 6999"/>
              <a:gd name="T87" fmla="*/ 541 h 1223"/>
              <a:gd name="T88" fmla="*/ 5506 w 6999"/>
              <a:gd name="T89" fmla="*/ 403 h 1223"/>
              <a:gd name="T90" fmla="*/ 5784 w 6999"/>
              <a:gd name="T91" fmla="*/ 433 h 1223"/>
              <a:gd name="T92" fmla="*/ 5701 w 6999"/>
              <a:gd name="T93" fmla="*/ 949 h 1223"/>
              <a:gd name="T94" fmla="*/ 5514 w 6999"/>
              <a:gd name="T95" fmla="*/ 960 h 1223"/>
              <a:gd name="T96" fmla="*/ 5358 w 6999"/>
              <a:gd name="T97" fmla="*/ 852 h 1223"/>
              <a:gd name="T98" fmla="*/ 5396 w 6999"/>
              <a:gd name="T99" fmla="*/ 672 h 1223"/>
              <a:gd name="T100" fmla="*/ 5557 w 6999"/>
              <a:gd name="T101" fmla="*/ 728 h 1223"/>
              <a:gd name="T102" fmla="*/ 5533 w 6999"/>
              <a:gd name="T103" fmla="*/ 810 h 1223"/>
              <a:gd name="T104" fmla="*/ 5690 w 6999"/>
              <a:gd name="T105" fmla="*/ 787 h 1223"/>
              <a:gd name="T106" fmla="*/ 6009 w 6999"/>
              <a:gd name="T107" fmla="*/ 910 h 1223"/>
              <a:gd name="T108" fmla="*/ 6049 w 6999"/>
              <a:gd name="T109" fmla="*/ 751 h 1223"/>
              <a:gd name="T110" fmla="*/ 6203 w 6999"/>
              <a:gd name="T111" fmla="*/ 814 h 1223"/>
              <a:gd name="T112" fmla="*/ 6141 w 6999"/>
              <a:gd name="T113" fmla="*/ 949 h 1223"/>
              <a:gd name="T114" fmla="*/ 6394 w 6999"/>
              <a:gd name="T115" fmla="*/ 84 h 1223"/>
              <a:gd name="T116" fmla="*/ 6582 w 6999"/>
              <a:gd name="T117" fmla="*/ 1 h 1223"/>
              <a:gd name="T118" fmla="*/ 6620 w 6999"/>
              <a:gd name="T119" fmla="*/ 165 h 1223"/>
              <a:gd name="T120" fmla="*/ 6540 w 6999"/>
              <a:gd name="T121" fmla="*/ 399 h 1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99" h="1223">
                <a:moveTo>
                  <a:pt x="6802" y="949"/>
                </a:moveTo>
                <a:lnTo>
                  <a:pt x="6802" y="399"/>
                </a:lnTo>
                <a:lnTo>
                  <a:pt x="6976" y="399"/>
                </a:lnTo>
                <a:lnTo>
                  <a:pt x="6976" y="949"/>
                </a:lnTo>
                <a:lnTo>
                  <a:pt x="6802" y="949"/>
                </a:lnTo>
                <a:close/>
                <a:moveTo>
                  <a:pt x="6890" y="307"/>
                </a:moveTo>
                <a:lnTo>
                  <a:pt x="6878" y="307"/>
                </a:lnTo>
                <a:lnTo>
                  <a:pt x="6873" y="306"/>
                </a:lnTo>
                <a:lnTo>
                  <a:pt x="6867" y="305"/>
                </a:lnTo>
                <a:lnTo>
                  <a:pt x="6858" y="303"/>
                </a:lnTo>
                <a:lnTo>
                  <a:pt x="6848" y="300"/>
                </a:lnTo>
                <a:lnTo>
                  <a:pt x="6838" y="295"/>
                </a:lnTo>
                <a:lnTo>
                  <a:pt x="6829" y="290"/>
                </a:lnTo>
                <a:lnTo>
                  <a:pt x="6825" y="287"/>
                </a:lnTo>
                <a:lnTo>
                  <a:pt x="6821" y="283"/>
                </a:lnTo>
                <a:lnTo>
                  <a:pt x="6812" y="277"/>
                </a:lnTo>
                <a:lnTo>
                  <a:pt x="6805" y="269"/>
                </a:lnTo>
                <a:lnTo>
                  <a:pt x="6801" y="265"/>
                </a:lnTo>
                <a:lnTo>
                  <a:pt x="6798" y="261"/>
                </a:lnTo>
                <a:lnTo>
                  <a:pt x="6793" y="252"/>
                </a:lnTo>
                <a:lnTo>
                  <a:pt x="6788" y="242"/>
                </a:lnTo>
                <a:lnTo>
                  <a:pt x="6784" y="233"/>
                </a:lnTo>
                <a:lnTo>
                  <a:pt x="6782" y="222"/>
                </a:lnTo>
                <a:lnTo>
                  <a:pt x="6780" y="210"/>
                </a:lnTo>
                <a:lnTo>
                  <a:pt x="6780" y="204"/>
                </a:lnTo>
                <a:lnTo>
                  <a:pt x="6779" y="198"/>
                </a:lnTo>
                <a:lnTo>
                  <a:pt x="6780" y="186"/>
                </a:lnTo>
                <a:lnTo>
                  <a:pt x="6782" y="175"/>
                </a:lnTo>
                <a:lnTo>
                  <a:pt x="6784" y="164"/>
                </a:lnTo>
                <a:lnTo>
                  <a:pt x="6786" y="159"/>
                </a:lnTo>
                <a:lnTo>
                  <a:pt x="6788" y="155"/>
                </a:lnTo>
                <a:lnTo>
                  <a:pt x="6793" y="145"/>
                </a:lnTo>
                <a:lnTo>
                  <a:pt x="6798" y="136"/>
                </a:lnTo>
                <a:lnTo>
                  <a:pt x="6801" y="132"/>
                </a:lnTo>
                <a:lnTo>
                  <a:pt x="6805" y="128"/>
                </a:lnTo>
                <a:lnTo>
                  <a:pt x="6812" y="120"/>
                </a:lnTo>
                <a:lnTo>
                  <a:pt x="6821" y="113"/>
                </a:lnTo>
                <a:lnTo>
                  <a:pt x="6829" y="107"/>
                </a:lnTo>
                <a:lnTo>
                  <a:pt x="6838" y="102"/>
                </a:lnTo>
                <a:lnTo>
                  <a:pt x="6848" y="97"/>
                </a:lnTo>
                <a:lnTo>
                  <a:pt x="6852" y="96"/>
                </a:lnTo>
                <a:lnTo>
                  <a:pt x="6858" y="94"/>
                </a:lnTo>
                <a:lnTo>
                  <a:pt x="6867" y="92"/>
                </a:lnTo>
                <a:lnTo>
                  <a:pt x="6878" y="90"/>
                </a:lnTo>
                <a:lnTo>
                  <a:pt x="6890" y="90"/>
                </a:lnTo>
                <a:lnTo>
                  <a:pt x="6901" y="90"/>
                </a:lnTo>
                <a:lnTo>
                  <a:pt x="6906" y="91"/>
                </a:lnTo>
                <a:lnTo>
                  <a:pt x="6912" y="92"/>
                </a:lnTo>
                <a:lnTo>
                  <a:pt x="6922" y="94"/>
                </a:lnTo>
                <a:lnTo>
                  <a:pt x="6932" y="97"/>
                </a:lnTo>
                <a:lnTo>
                  <a:pt x="6942" y="102"/>
                </a:lnTo>
                <a:lnTo>
                  <a:pt x="6950" y="107"/>
                </a:lnTo>
                <a:lnTo>
                  <a:pt x="6959" y="113"/>
                </a:lnTo>
                <a:lnTo>
                  <a:pt x="6967" y="120"/>
                </a:lnTo>
                <a:lnTo>
                  <a:pt x="6974" y="128"/>
                </a:lnTo>
                <a:lnTo>
                  <a:pt x="6981" y="136"/>
                </a:lnTo>
                <a:lnTo>
                  <a:pt x="6986" y="145"/>
                </a:lnTo>
                <a:lnTo>
                  <a:pt x="6990" y="155"/>
                </a:lnTo>
                <a:lnTo>
                  <a:pt x="6994" y="164"/>
                </a:lnTo>
                <a:lnTo>
                  <a:pt x="6997" y="175"/>
                </a:lnTo>
                <a:lnTo>
                  <a:pt x="6998" y="181"/>
                </a:lnTo>
                <a:lnTo>
                  <a:pt x="6998" y="186"/>
                </a:lnTo>
                <a:lnTo>
                  <a:pt x="6999" y="191"/>
                </a:lnTo>
                <a:lnTo>
                  <a:pt x="6999" y="198"/>
                </a:lnTo>
                <a:lnTo>
                  <a:pt x="6999" y="204"/>
                </a:lnTo>
                <a:lnTo>
                  <a:pt x="6998" y="210"/>
                </a:lnTo>
                <a:lnTo>
                  <a:pt x="6997" y="222"/>
                </a:lnTo>
                <a:lnTo>
                  <a:pt x="6994" y="233"/>
                </a:lnTo>
                <a:lnTo>
                  <a:pt x="6990" y="242"/>
                </a:lnTo>
                <a:lnTo>
                  <a:pt x="6986" y="252"/>
                </a:lnTo>
                <a:lnTo>
                  <a:pt x="6981" y="261"/>
                </a:lnTo>
                <a:lnTo>
                  <a:pt x="6977" y="265"/>
                </a:lnTo>
                <a:lnTo>
                  <a:pt x="6974" y="269"/>
                </a:lnTo>
                <a:lnTo>
                  <a:pt x="6967" y="277"/>
                </a:lnTo>
                <a:lnTo>
                  <a:pt x="6959" y="283"/>
                </a:lnTo>
                <a:lnTo>
                  <a:pt x="6950" y="290"/>
                </a:lnTo>
                <a:lnTo>
                  <a:pt x="6942" y="295"/>
                </a:lnTo>
                <a:lnTo>
                  <a:pt x="6932" y="300"/>
                </a:lnTo>
                <a:lnTo>
                  <a:pt x="6922" y="303"/>
                </a:lnTo>
                <a:lnTo>
                  <a:pt x="6917" y="304"/>
                </a:lnTo>
                <a:lnTo>
                  <a:pt x="6912" y="305"/>
                </a:lnTo>
                <a:lnTo>
                  <a:pt x="6901" y="307"/>
                </a:lnTo>
                <a:lnTo>
                  <a:pt x="6890" y="307"/>
                </a:lnTo>
                <a:close/>
                <a:moveTo>
                  <a:pt x="254" y="963"/>
                </a:moveTo>
                <a:lnTo>
                  <a:pt x="0" y="399"/>
                </a:lnTo>
                <a:lnTo>
                  <a:pt x="192" y="399"/>
                </a:lnTo>
                <a:lnTo>
                  <a:pt x="255" y="555"/>
                </a:lnTo>
                <a:lnTo>
                  <a:pt x="265" y="581"/>
                </a:lnTo>
                <a:lnTo>
                  <a:pt x="270" y="594"/>
                </a:lnTo>
                <a:lnTo>
                  <a:pt x="274" y="608"/>
                </a:lnTo>
                <a:lnTo>
                  <a:pt x="282" y="634"/>
                </a:lnTo>
                <a:lnTo>
                  <a:pt x="289" y="657"/>
                </a:lnTo>
                <a:lnTo>
                  <a:pt x="295" y="679"/>
                </a:lnTo>
                <a:lnTo>
                  <a:pt x="301" y="657"/>
                </a:lnTo>
                <a:lnTo>
                  <a:pt x="309" y="634"/>
                </a:lnTo>
                <a:lnTo>
                  <a:pt x="318" y="607"/>
                </a:lnTo>
                <a:lnTo>
                  <a:pt x="328" y="580"/>
                </a:lnTo>
                <a:lnTo>
                  <a:pt x="334" y="568"/>
                </a:lnTo>
                <a:lnTo>
                  <a:pt x="340" y="555"/>
                </a:lnTo>
                <a:lnTo>
                  <a:pt x="431" y="385"/>
                </a:lnTo>
                <a:lnTo>
                  <a:pt x="443" y="385"/>
                </a:lnTo>
                <a:lnTo>
                  <a:pt x="539" y="555"/>
                </a:lnTo>
                <a:lnTo>
                  <a:pt x="548" y="574"/>
                </a:lnTo>
                <a:lnTo>
                  <a:pt x="555" y="592"/>
                </a:lnTo>
                <a:lnTo>
                  <a:pt x="563" y="610"/>
                </a:lnTo>
                <a:lnTo>
                  <a:pt x="570" y="630"/>
                </a:lnTo>
                <a:lnTo>
                  <a:pt x="581" y="662"/>
                </a:lnTo>
                <a:lnTo>
                  <a:pt x="586" y="679"/>
                </a:lnTo>
                <a:lnTo>
                  <a:pt x="599" y="632"/>
                </a:lnTo>
                <a:lnTo>
                  <a:pt x="606" y="613"/>
                </a:lnTo>
                <a:lnTo>
                  <a:pt x="612" y="593"/>
                </a:lnTo>
                <a:lnTo>
                  <a:pt x="619" y="574"/>
                </a:lnTo>
                <a:lnTo>
                  <a:pt x="626" y="555"/>
                </a:lnTo>
                <a:lnTo>
                  <a:pt x="690" y="399"/>
                </a:lnTo>
                <a:lnTo>
                  <a:pt x="864" y="399"/>
                </a:lnTo>
                <a:lnTo>
                  <a:pt x="608" y="963"/>
                </a:lnTo>
                <a:lnTo>
                  <a:pt x="593" y="963"/>
                </a:lnTo>
                <a:lnTo>
                  <a:pt x="474" y="742"/>
                </a:lnTo>
                <a:lnTo>
                  <a:pt x="467" y="727"/>
                </a:lnTo>
                <a:lnTo>
                  <a:pt x="460" y="712"/>
                </a:lnTo>
                <a:lnTo>
                  <a:pt x="454" y="696"/>
                </a:lnTo>
                <a:lnTo>
                  <a:pt x="448" y="679"/>
                </a:lnTo>
                <a:lnTo>
                  <a:pt x="440" y="650"/>
                </a:lnTo>
                <a:lnTo>
                  <a:pt x="435" y="634"/>
                </a:lnTo>
                <a:lnTo>
                  <a:pt x="421" y="677"/>
                </a:lnTo>
                <a:lnTo>
                  <a:pt x="416" y="695"/>
                </a:lnTo>
                <a:lnTo>
                  <a:pt x="409" y="712"/>
                </a:lnTo>
                <a:lnTo>
                  <a:pt x="402" y="727"/>
                </a:lnTo>
                <a:lnTo>
                  <a:pt x="394" y="742"/>
                </a:lnTo>
                <a:lnTo>
                  <a:pt x="268" y="963"/>
                </a:lnTo>
                <a:lnTo>
                  <a:pt x="254" y="963"/>
                </a:lnTo>
                <a:close/>
                <a:moveTo>
                  <a:pt x="1151" y="963"/>
                </a:moveTo>
                <a:lnTo>
                  <a:pt x="899" y="399"/>
                </a:lnTo>
                <a:lnTo>
                  <a:pt x="1090" y="399"/>
                </a:lnTo>
                <a:lnTo>
                  <a:pt x="1154" y="555"/>
                </a:lnTo>
                <a:lnTo>
                  <a:pt x="1163" y="581"/>
                </a:lnTo>
                <a:lnTo>
                  <a:pt x="1168" y="594"/>
                </a:lnTo>
                <a:lnTo>
                  <a:pt x="1172" y="608"/>
                </a:lnTo>
                <a:lnTo>
                  <a:pt x="1181" y="634"/>
                </a:lnTo>
                <a:lnTo>
                  <a:pt x="1187" y="657"/>
                </a:lnTo>
                <a:lnTo>
                  <a:pt x="1194" y="679"/>
                </a:lnTo>
                <a:lnTo>
                  <a:pt x="1199" y="657"/>
                </a:lnTo>
                <a:lnTo>
                  <a:pt x="1206" y="634"/>
                </a:lnTo>
                <a:lnTo>
                  <a:pt x="1216" y="607"/>
                </a:lnTo>
                <a:lnTo>
                  <a:pt x="1226" y="580"/>
                </a:lnTo>
                <a:lnTo>
                  <a:pt x="1232" y="568"/>
                </a:lnTo>
                <a:lnTo>
                  <a:pt x="1238" y="555"/>
                </a:lnTo>
                <a:lnTo>
                  <a:pt x="1329" y="385"/>
                </a:lnTo>
                <a:lnTo>
                  <a:pt x="1341" y="385"/>
                </a:lnTo>
                <a:lnTo>
                  <a:pt x="1437" y="555"/>
                </a:lnTo>
                <a:lnTo>
                  <a:pt x="1445" y="574"/>
                </a:lnTo>
                <a:lnTo>
                  <a:pt x="1454" y="592"/>
                </a:lnTo>
                <a:lnTo>
                  <a:pt x="1461" y="610"/>
                </a:lnTo>
                <a:lnTo>
                  <a:pt x="1468" y="630"/>
                </a:lnTo>
                <a:lnTo>
                  <a:pt x="1479" y="662"/>
                </a:lnTo>
                <a:lnTo>
                  <a:pt x="1484" y="679"/>
                </a:lnTo>
                <a:lnTo>
                  <a:pt x="1497" y="632"/>
                </a:lnTo>
                <a:lnTo>
                  <a:pt x="1503" y="613"/>
                </a:lnTo>
                <a:lnTo>
                  <a:pt x="1510" y="593"/>
                </a:lnTo>
                <a:lnTo>
                  <a:pt x="1516" y="574"/>
                </a:lnTo>
                <a:lnTo>
                  <a:pt x="1524" y="555"/>
                </a:lnTo>
                <a:lnTo>
                  <a:pt x="1589" y="399"/>
                </a:lnTo>
                <a:lnTo>
                  <a:pt x="1763" y="399"/>
                </a:lnTo>
                <a:lnTo>
                  <a:pt x="1507" y="963"/>
                </a:lnTo>
                <a:lnTo>
                  <a:pt x="1491" y="963"/>
                </a:lnTo>
                <a:lnTo>
                  <a:pt x="1372" y="742"/>
                </a:lnTo>
                <a:lnTo>
                  <a:pt x="1364" y="727"/>
                </a:lnTo>
                <a:lnTo>
                  <a:pt x="1358" y="712"/>
                </a:lnTo>
                <a:lnTo>
                  <a:pt x="1351" y="696"/>
                </a:lnTo>
                <a:lnTo>
                  <a:pt x="1346" y="679"/>
                </a:lnTo>
                <a:lnTo>
                  <a:pt x="1338" y="650"/>
                </a:lnTo>
                <a:lnTo>
                  <a:pt x="1334" y="634"/>
                </a:lnTo>
                <a:lnTo>
                  <a:pt x="1320" y="677"/>
                </a:lnTo>
                <a:lnTo>
                  <a:pt x="1313" y="695"/>
                </a:lnTo>
                <a:lnTo>
                  <a:pt x="1307" y="712"/>
                </a:lnTo>
                <a:lnTo>
                  <a:pt x="1300" y="727"/>
                </a:lnTo>
                <a:lnTo>
                  <a:pt x="1293" y="742"/>
                </a:lnTo>
                <a:lnTo>
                  <a:pt x="1167" y="963"/>
                </a:lnTo>
                <a:lnTo>
                  <a:pt x="1151" y="963"/>
                </a:lnTo>
                <a:close/>
                <a:moveTo>
                  <a:pt x="2050" y="963"/>
                </a:moveTo>
                <a:lnTo>
                  <a:pt x="1796" y="399"/>
                </a:lnTo>
                <a:lnTo>
                  <a:pt x="1988" y="399"/>
                </a:lnTo>
                <a:lnTo>
                  <a:pt x="2051" y="555"/>
                </a:lnTo>
                <a:lnTo>
                  <a:pt x="2061" y="581"/>
                </a:lnTo>
                <a:lnTo>
                  <a:pt x="2065" y="594"/>
                </a:lnTo>
                <a:lnTo>
                  <a:pt x="2071" y="608"/>
                </a:lnTo>
                <a:lnTo>
                  <a:pt x="2078" y="634"/>
                </a:lnTo>
                <a:lnTo>
                  <a:pt x="2085" y="657"/>
                </a:lnTo>
                <a:lnTo>
                  <a:pt x="2091" y="679"/>
                </a:lnTo>
                <a:lnTo>
                  <a:pt x="2098" y="657"/>
                </a:lnTo>
                <a:lnTo>
                  <a:pt x="2104" y="634"/>
                </a:lnTo>
                <a:lnTo>
                  <a:pt x="2114" y="607"/>
                </a:lnTo>
                <a:lnTo>
                  <a:pt x="2125" y="580"/>
                </a:lnTo>
                <a:lnTo>
                  <a:pt x="2130" y="568"/>
                </a:lnTo>
                <a:lnTo>
                  <a:pt x="2136" y="555"/>
                </a:lnTo>
                <a:lnTo>
                  <a:pt x="2226" y="385"/>
                </a:lnTo>
                <a:lnTo>
                  <a:pt x="2239" y="385"/>
                </a:lnTo>
                <a:lnTo>
                  <a:pt x="2334" y="555"/>
                </a:lnTo>
                <a:lnTo>
                  <a:pt x="2344" y="574"/>
                </a:lnTo>
                <a:lnTo>
                  <a:pt x="2351" y="592"/>
                </a:lnTo>
                <a:lnTo>
                  <a:pt x="2359" y="610"/>
                </a:lnTo>
                <a:lnTo>
                  <a:pt x="2366" y="630"/>
                </a:lnTo>
                <a:lnTo>
                  <a:pt x="2377" y="662"/>
                </a:lnTo>
                <a:lnTo>
                  <a:pt x="2383" y="679"/>
                </a:lnTo>
                <a:lnTo>
                  <a:pt x="2396" y="632"/>
                </a:lnTo>
                <a:lnTo>
                  <a:pt x="2401" y="613"/>
                </a:lnTo>
                <a:lnTo>
                  <a:pt x="2408" y="593"/>
                </a:lnTo>
                <a:lnTo>
                  <a:pt x="2415" y="574"/>
                </a:lnTo>
                <a:lnTo>
                  <a:pt x="2423" y="555"/>
                </a:lnTo>
                <a:lnTo>
                  <a:pt x="2486" y="399"/>
                </a:lnTo>
                <a:lnTo>
                  <a:pt x="2660" y="399"/>
                </a:lnTo>
                <a:lnTo>
                  <a:pt x="2404" y="963"/>
                </a:lnTo>
                <a:lnTo>
                  <a:pt x="2389" y="963"/>
                </a:lnTo>
                <a:lnTo>
                  <a:pt x="2270" y="742"/>
                </a:lnTo>
                <a:lnTo>
                  <a:pt x="2263" y="727"/>
                </a:lnTo>
                <a:lnTo>
                  <a:pt x="2256" y="712"/>
                </a:lnTo>
                <a:lnTo>
                  <a:pt x="2250" y="696"/>
                </a:lnTo>
                <a:lnTo>
                  <a:pt x="2244" y="679"/>
                </a:lnTo>
                <a:lnTo>
                  <a:pt x="2236" y="650"/>
                </a:lnTo>
                <a:lnTo>
                  <a:pt x="2231" y="634"/>
                </a:lnTo>
                <a:lnTo>
                  <a:pt x="2217" y="677"/>
                </a:lnTo>
                <a:lnTo>
                  <a:pt x="2212" y="695"/>
                </a:lnTo>
                <a:lnTo>
                  <a:pt x="2206" y="712"/>
                </a:lnTo>
                <a:lnTo>
                  <a:pt x="2198" y="727"/>
                </a:lnTo>
                <a:lnTo>
                  <a:pt x="2190" y="742"/>
                </a:lnTo>
                <a:lnTo>
                  <a:pt x="2064" y="963"/>
                </a:lnTo>
                <a:lnTo>
                  <a:pt x="2050" y="963"/>
                </a:lnTo>
                <a:close/>
                <a:moveTo>
                  <a:pt x="2762" y="957"/>
                </a:moveTo>
                <a:lnTo>
                  <a:pt x="2751" y="957"/>
                </a:lnTo>
                <a:lnTo>
                  <a:pt x="2746" y="956"/>
                </a:lnTo>
                <a:lnTo>
                  <a:pt x="2740" y="955"/>
                </a:lnTo>
                <a:lnTo>
                  <a:pt x="2730" y="952"/>
                </a:lnTo>
                <a:lnTo>
                  <a:pt x="2720" y="949"/>
                </a:lnTo>
                <a:lnTo>
                  <a:pt x="2711" y="945"/>
                </a:lnTo>
                <a:lnTo>
                  <a:pt x="2702" y="939"/>
                </a:lnTo>
                <a:lnTo>
                  <a:pt x="2698" y="936"/>
                </a:lnTo>
                <a:lnTo>
                  <a:pt x="2694" y="934"/>
                </a:lnTo>
                <a:lnTo>
                  <a:pt x="2685" y="926"/>
                </a:lnTo>
                <a:lnTo>
                  <a:pt x="2682" y="923"/>
                </a:lnTo>
                <a:lnTo>
                  <a:pt x="2678" y="919"/>
                </a:lnTo>
                <a:lnTo>
                  <a:pt x="2671" y="910"/>
                </a:lnTo>
                <a:lnTo>
                  <a:pt x="2666" y="902"/>
                </a:lnTo>
                <a:lnTo>
                  <a:pt x="2661" y="892"/>
                </a:lnTo>
                <a:lnTo>
                  <a:pt x="2658" y="882"/>
                </a:lnTo>
                <a:lnTo>
                  <a:pt x="2655" y="871"/>
                </a:lnTo>
                <a:lnTo>
                  <a:pt x="2654" y="859"/>
                </a:lnTo>
                <a:lnTo>
                  <a:pt x="2653" y="854"/>
                </a:lnTo>
                <a:lnTo>
                  <a:pt x="2653" y="847"/>
                </a:lnTo>
                <a:lnTo>
                  <a:pt x="2654" y="835"/>
                </a:lnTo>
                <a:lnTo>
                  <a:pt x="2655" y="825"/>
                </a:lnTo>
                <a:lnTo>
                  <a:pt x="2658" y="814"/>
                </a:lnTo>
                <a:lnTo>
                  <a:pt x="2661" y="804"/>
                </a:lnTo>
                <a:lnTo>
                  <a:pt x="2666" y="794"/>
                </a:lnTo>
                <a:lnTo>
                  <a:pt x="2671" y="786"/>
                </a:lnTo>
                <a:lnTo>
                  <a:pt x="2674" y="781"/>
                </a:lnTo>
                <a:lnTo>
                  <a:pt x="2678" y="777"/>
                </a:lnTo>
                <a:lnTo>
                  <a:pt x="2682" y="774"/>
                </a:lnTo>
                <a:lnTo>
                  <a:pt x="2685" y="769"/>
                </a:lnTo>
                <a:lnTo>
                  <a:pt x="2694" y="763"/>
                </a:lnTo>
                <a:lnTo>
                  <a:pt x="2702" y="756"/>
                </a:lnTo>
                <a:lnTo>
                  <a:pt x="2711" y="751"/>
                </a:lnTo>
                <a:lnTo>
                  <a:pt x="2720" y="747"/>
                </a:lnTo>
                <a:lnTo>
                  <a:pt x="2730" y="743"/>
                </a:lnTo>
                <a:lnTo>
                  <a:pt x="2735" y="742"/>
                </a:lnTo>
                <a:lnTo>
                  <a:pt x="2740" y="741"/>
                </a:lnTo>
                <a:lnTo>
                  <a:pt x="2751" y="739"/>
                </a:lnTo>
                <a:lnTo>
                  <a:pt x="2762" y="739"/>
                </a:lnTo>
                <a:lnTo>
                  <a:pt x="2774" y="739"/>
                </a:lnTo>
                <a:lnTo>
                  <a:pt x="2783" y="741"/>
                </a:lnTo>
                <a:lnTo>
                  <a:pt x="2789" y="742"/>
                </a:lnTo>
                <a:lnTo>
                  <a:pt x="2794" y="743"/>
                </a:lnTo>
                <a:lnTo>
                  <a:pt x="2804" y="747"/>
                </a:lnTo>
                <a:lnTo>
                  <a:pt x="2813" y="751"/>
                </a:lnTo>
                <a:lnTo>
                  <a:pt x="2821" y="756"/>
                </a:lnTo>
                <a:lnTo>
                  <a:pt x="2830" y="763"/>
                </a:lnTo>
                <a:lnTo>
                  <a:pt x="2838" y="769"/>
                </a:lnTo>
                <a:lnTo>
                  <a:pt x="2845" y="777"/>
                </a:lnTo>
                <a:lnTo>
                  <a:pt x="2851" y="786"/>
                </a:lnTo>
                <a:lnTo>
                  <a:pt x="2857" y="794"/>
                </a:lnTo>
                <a:lnTo>
                  <a:pt x="2861" y="804"/>
                </a:lnTo>
                <a:lnTo>
                  <a:pt x="2865" y="814"/>
                </a:lnTo>
                <a:lnTo>
                  <a:pt x="2868" y="825"/>
                </a:lnTo>
                <a:lnTo>
                  <a:pt x="2869" y="830"/>
                </a:lnTo>
                <a:lnTo>
                  <a:pt x="2870" y="835"/>
                </a:lnTo>
                <a:lnTo>
                  <a:pt x="2870" y="842"/>
                </a:lnTo>
                <a:lnTo>
                  <a:pt x="2871" y="847"/>
                </a:lnTo>
                <a:lnTo>
                  <a:pt x="2870" y="854"/>
                </a:lnTo>
                <a:lnTo>
                  <a:pt x="2870" y="859"/>
                </a:lnTo>
                <a:lnTo>
                  <a:pt x="2868" y="871"/>
                </a:lnTo>
                <a:lnTo>
                  <a:pt x="2865" y="882"/>
                </a:lnTo>
                <a:lnTo>
                  <a:pt x="2861" y="892"/>
                </a:lnTo>
                <a:lnTo>
                  <a:pt x="2857" y="902"/>
                </a:lnTo>
                <a:lnTo>
                  <a:pt x="2851" y="910"/>
                </a:lnTo>
                <a:lnTo>
                  <a:pt x="2848" y="915"/>
                </a:lnTo>
                <a:lnTo>
                  <a:pt x="2845" y="919"/>
                </a:lnTo>
                <a:lnTo>
                  <a:pt x="2838" y="926"/>
                </a:lnTo>
                <a:lnTo>
                  <a:pt x="2834" y="930"/>
                </a:lnTo>
                <a:lnTo>
                  <a:pt x="2830" y="934"/>
                </a:lnTo>
                <a:lnTo>
                  <a:pt x="2821" y="939"/>
                </a:lnTo>
                <a:lnTo>
                  <a:pt x="2813" y="945"/>
                </a:lnTo>
                <a:lnTo>
                  <a:pt x="2804" y="949"/>
                </a:lnTo>
                <a:lnTo>
                  <a:pt x="2794" y="952"/>
                </a:lnTo>
                <a:lnTo>
                  <a:pt x="2783" y="955"/>
                </a:lnTo>
                <a:lnTo>
                  <a:pt x="2774" y="957"/>
                </a:lnTo>
                <a:lnTo>
                  <a:pt x="2762" y="957"/>
                </a:lnTo>
                <a:close/>
                <a:moveTo>
                  <a:pt x="2991" y="1223"/>
                </a:moveTo>
                <a:lnTo>
                  <a:pt x="2991" y="399"/>
                </a:lnTo>
                <a:lnTo>
                  <a:pt x="3165" y="399"/>
                </a:lnTo>
                <a:lnTo>
                  <a:pt x="3160" y="485"/>
                </a:lnTo>
                <a:lnTo>
                  <a:pt x="3168" y="474"/>
                </a:lnTo>
                <a:lnTo>
                  <a:pt x="3174" y="463"/>
                </a:lnTo>
                <a:lnTo>
                  <a:pt x="3182" y="453"/>
                </a:lnTo>
                <a:lnTo>
                  <a:pt x="3191" y="445"/>
                </a:lnTo>
                <a:lnTo>
                  <a:pt x="3199" y="436"/>
                </a:lnTo>
                <a:lnTo>
                  <a:pt x="3209" y="427"/>
                </a:lnTo>
                <a:lnTo>
                  <a:pt x="3219" y="421"/>
                </a:lnTo>
                <a:lnTo>
                  <a:pt x="3229" y="414"/>
                </a:lnTo>
                <a:lnTo>
                  <a:pt x="3241" y="408"/>
                </a:lnTo>
                <a:lnTo>
                  <a:pt x="3253" y="403"/>
                </a:lnTo>
                <a:lnTo>
                  <a:pt x="3265" y="398"/>
                </a:lnTo>
                <a:lnTo>
                  <a:pt x="3279" y="395"/>
                </a:lnTo>
                <a:lnTo>
                  <a:pt x="3292" y="392"/>
                </a:lnTo>
                <a:lnTo>
                  <a:pt x="3307" y="390"/>
                </a:lnTo>
                <a:lnTo>
                  <a:pt x="3322" y="388"/>
                </a:lnTo>
                <a:lnTo>
                  <a:pt x="3337" y="387"/>
                </a:lnTo>
                <a:lnTo>
                  <a:pt x="3350" y="388"/>
                </a:lnTo>
                <a:lnTo>
                  <a:pt x="3362" y="390"/>
                </a:lnTo>
                <a:lnTo>
                  <a:pt x="3374" y="392"/>
                </a:lnTo>
                <a:lnTo>
                  <a:pt x="3381" y="393"/>
                </a:lnTo>
                <a:lnTo>
                  <a:pt x="3387" y="394"/>
                </a:lnTo>
                <a:lnTo>
                  <a:pt x="3398" y="396"/>
                </a:lnTo>
                <a:lnTo>
                  <a:pt x="3410" y="400"/>
                </a:lnTo>
                <a:lnTo>
                  <a:pt x="3421" y="404"/>
                </a:lnTo>
                <a:lnTo>
                  <a:pt x="3431" y="409"/>
                </a:lnTo>
                <a:lnTo>
                  <a:pt x="3442" y="413"/>
                </a:lnTo>
                <a:lnTo>
                  <a:pt x="3453" y="420"/>
                </a:lnTo>
                <a:lnTo>
                  <a:pt x="3463" y="426"/>
                </a:lnTo>
                <a:lnTo>
                  <a:pt x="3472" y="433"/>
                </a:lnTo>
                <a:lnTo>
                  <a:pt x="3482" y="440"/>
                </a:lnTo>
                <a:lnTo>
                  <a:pt x="3492" y="449"/>
                </a:lnTo>
                <a:lnTo>
                  <a:pt x="3501" y="458"/>
                </a:lnTo>
                <a:lnTo>
                  <a:pt x="3509" y="467"/>
                </a:lnTo>
                <a:lnTo>
                  <a:pt x="3518" y="477"/>
                </a:lnTo>
                <a:lnTo>
                  <a:pt x="3527" y="487"/>
                </a:lnTo>
                <a:lnTo>
                  <a:pt x="3533" y="498"/>
                </a:lnTo>
                <a:lnTo>
                  <a:pt x="3541" y="509"/>
                </a:lnTo>
                <a:lnTo>
                  <a:pt x="3547" y="520"/>
                </a:lnTo>
                <a:lnTo>
                  <a:pt x="3552" y="532"/>
                </a:lnTo>
                <a:lnTo>
                  <a:pt x="3558" y="544"/>
                </a:lnTo>
                <a:lnTo>
                  <a:pt x="3562" y="557"/>
                </a:lnTo>
                <a:lnTo>
                  <a:pt x="3566" y="570"/>
                </a:lnTo>
                <a:lnTo>
                  <a:pt x="3571" y="583"/>
                </a:lnTo>
                <a:lnTo>
                  <a:pt x="3574" y="597"/>
                </a:lnTo>
                <a:lnTo>
                  <a:pt x="3576" y="611"/>
                </a:lnTo>
                <a:lnTo>
                  <a:pt x="3578" y="627"/>
                </a:lnTo>
                <a:lnTo>
                  <a:pt x="3581" y="642"/>
                </a:lnTo>
                <a:lnTo>
                  <a:pt x="3582" y="657"/>
                </a:lnTo>
                <a:lnTo>
                  <a:pt x="3583" y="673"/>
                </a:lnTo>
                <a:lnTo>
                  <a:pt x="3582" y="689"/>
                </a:lnTo>
                <a:lnTo>
                  <a:pt x="3581" y="705"/>
                </a:lnTo>
                <a:lnTo>
                  <a:pt x="3578" y="720"/>
                </a:lnTo>
                <a:lnTo>
                  <a:pt x="3576" y="735"/>
                </a:lnTo>
                <a:lnTo>
                  <a:pt x="3574" y="749"/>
                </a:lnTo>
                <a:lnTo>
                  <a:pt x="3571" y="763"/>
                </a:lnTo>
                <a:lnTo>
                  <a:pt x="3566" y="776"/>
                </a:lnTo>
                <a:lnTo>
                  <a:pt x="3562" y="789"/>
                </a:lnTo>
                <a:lnTo>
                  <a:pt x="3558" y="802"/>
                </a:lnTo>
                <a:lnTo>
                  <a:pt x="3552" y="815"/>
                </a:lnTo>
                <a:lnTo>
                  <a:pt x="3546" y="827"/>
                </a:lnTo>
                <a:lnTo>
                  <a:pt x="3539" y="838"/>
                </a:lnTo>
                <a:lnTo>
                  <a:pt x="3532" y="850"/>
                </a:lnTo>
                <a:lnTo>
                  <a:pt x="3524" y="860"/>
                </a:lnTo>
                <a:lnTo>
                  <a:pt x="3517" y="870"/>
                </a:lnTo>
                <a:lnTo>
                  <a:pt x="3508" y="881"/>
                </a:lnTo>
                <a:lnTo>
                  <a:pt x="3500" y="890"/>
                </a:lnTo>
                <a:lnTo>
                  <a:pt x="3490" y="899"/>
                </a:lnTo>
                <a:lnTo>
                  <a:pt x="3480" y="907"/>
                </a:lnTo>
                <a:lnTo>
                  <a:pt x="3470" y="915"/>
                </a:lnTo>
                <a:lnTo>
                  <a:pt x="3461" y="922"/>
                </a:lnTo>
                <a:lnTo>
                  <a:pt x="3450" y="929"/>
                </a:lnTo>
                <a:lnTo>
                  <a:pt x="3440" y="934"/>
                </a:lnTo>
                <a:lnTo>
                  <a:pt x="3429" y="939"/>
                </a:lnTo>
                <a:lnTo>
                  <a:pt x="3418" y="945"/>
                </a:lnTo>
                <a:lnTo>
                  <a:pt x="3407" y="949"/>
                </a:lnTo>
                <a:lnTo>
                  <a:pt x="3395" y="952"/>
                </a:lnTo>
                <a:lnTo>
                  <a:pt x="3383" y="956"/>
                </a:lnTo>
                <a:lnTo>
                  <a:pt x="3371" y="958"/>
                </a:lnTo>
                <a:lnTo>
                  <a:pt x="3366" y="959"/>
                </a:lnTo>
                <a:lnTo>
                  <a:pt x="3359" y="959"/>
                </a:lnTo>
                <a:lnTo>
                  <a:pt x="3346" y="960"/>
                </a:lnTo>
                <a:lnTo>
                  <a:pt x="3333" y="961"/>
                </a:lnTo>
                <a:lnTo>
                  <a:pt x="3318" y="960"/>
                </a:lnTo>
                <a:lnTo>
                  <a:pt x="3304" y="959"/>
                </a:lnTo>
                <a:lnTo>
                  <a:pt x="3289" y="958"/>
                </a:lnTo>
                <a:lnTo>
                  <a:pt x="3276" y="955"/>
                </a:lnTo>
                <a:lnTo>
                  <a:pt x="3263" y="951"/>
                </a:lnTo>
                <a:lnTo>
                  <a:pt x="3251" y="947"/>
                </a:lnTo>
                <a:lnTo>
                  <a:pt x="3239" y="943"/>
                </a:lnTo>
                <a:lnTo>
                  <a:pt x="3228" y="937"/>
                </a:lnTo>
                <a:lnTo>
                  <a:pt x="3218" y="931"/>
                </a:lnTo>
                <a:lnTo>
                  <a:pt x="3209" y="924"/>
                </a:lnTo>
                <a:lnTo>
                  <a:pt x="3199" y="918"/>
                </a:lnTo>
                <a:lnTo>
                  <a:pt x="3192" y="910"/>
                </a:lnTo>
                <a:lnTo>
                  <a:pt x="3184" y="903"/>
                </a:lnTo>
                <a:lnTo>
                  <a:pt x="3177" y="894"/>
                </a:lnTo>
                <a:lnTo>
                  <a:pt x="3170" y="885"/>
                </a:lnTo>
                <a:lnTo>
                  <a:pt x="3165" y="876"/>
                </a:lnTo>
                <a:lnTo>
                  <a:pt x="3165" y="1223"/>
                </a:lnTo>
                <a:lnTo>
                  <a:pt x="2991" y="1223"/>
                </a:lnTo>
                <a:close/>
                <a:moveTo>
                  <a:pt x="3283" y="808"/>
                </a:moveTo>
                <a:lnTo>
                  <a:pt x="3296" y="808"/>
                </a:lnTo>
                <a:lnTo>
                  <a:pt x="3309" y="806"/>
                </a:lnTo>
                <a:lnTo>
                  <a:pt x="3321" y="804"/>
                </a:lnTo>
                <a:lnTo>
                  <a:pt x="3333" y="800"/>
                </a:lnTo>
                <a:lnTo>
                  <a:pt x="3339" y="798"/>
                </a:lnTo>
                <a:lnTo>
                  <a:pt x="3344" y="794"/>
                </a:lnTo>
                <a:lnTo>
                  <a:pt x="3354" y="789"/>
                </a:lnTo>
                <a:lnTo>
                  <a:pt x="3362" y="781"/>
                </a:lnTo>
                <a:lnTo>
                  <a:pt x="3367" y="778"/>
                </a:lnTo>
                <a:lnTo>
                  <a:pt x="3371" y="774"/>
                </a:lnTo>
                <a:lnTo>
                  <a:pt x="3379" y="764"/>
                </a:lnTo>
                <a:lnTo>
                  <a:pt x="3382" y="760"/>
                </a:lnTo>
                <a:lnTo>
                  <a:pt x="3385" y="754"/>
                </a:lnTo>
                <a:lnTo>
                  <a:pt x="3390" y="742"/>
                </a:lnTo>
                <a:lnTo>
                  <a:pt x="3395" y="730"/>
                </a:lnTo>
                <a:lnTo>
                  <a:pt x="3398" y="717"/>
                </a:lnTo>
                <a:lnTo>
                  <a:pt x="3401" y="703"/>
                </a:lnTo>
                <a:lnTo>
                  <a:pt x="3402" y="697"/>
                </a:lnTo>
                <a:lnTo>
                  <a:pt x="3402" y="689"/>
                </a:lnTo>
                <a:lnTo>
                  <a:pt x="3403" y="673"/>
                </a:lnTo>
                <a:lnTo>
                  <a:pt x="3402" y="658"/>
                </a:lnTo>
                <a:lnTo>
                  <a:pt x="3402" y="650"/>
                </a:lnTo>
                <a:lnTo>
                  <a:pt x="3401" y="644"/>
                </a:lnTo>
                <a:lnTo>
                  <a:pt x="3398" y="631"/>
                </a:lnTo>
                <a:lnTo>
                  <a:pt x="3395" y="618"/>
                </a:lnTo>
                <a:lnTo>
                  <a:pt x="3390" y="606"/>
                </a:lnTo>
                <a:lnTo>
                  <a:pt x="3385" y="595"/>
                </a:lnTo>
                <a:lnTo>
                  <a:pt x="3382" y="591"/>
                </a:lnTo>
                <a:lnTo>
                  <a:pt x="3379" y="585"/>
                </a:lnTo>
                <a:lnTo>
                  <a:pt x="3371" y="577"/>
                </a:lnTo>
                <a:lnTo>
                  <a:pt x="3367" y="572"/>
                </a:lnTo>
                <a:lnTo>
                  <a:pt x="3362" y="568"/>
                </a:lnTo>
                <a:lnTo>
                  <a:pt x="3354" y="562"/>
                </a:lnTo>
                <a:lnTo>
                  <a:pt x="3344" y="555"/>
                </a:lnTo>
                <a:lnTo>
                  <a:pt x="3333" y="551"/>
                </a:lnTo>
                <a:lnTo>
                  <a:pt x="3321" y="546"/>
                </a:lnTo>
                <a:lnTo>
                  <a:pt x="3316" y="545"/>
                </a:lnTo>
                <a:lnTo>
                  <a:pt x="3309" y="543"/>
                </a:lnTo>
                <a:lnTo>
                  <a:pt x="3303" y="543"/>
                </a:lnTo>
                <a:lnTo>
                  <a:pt x="3296" y="542"/>
                </a:lnTo>
                <a:lnTo>
                  <a:pt x="3283" y="541"/>
                </a:lnTo>
                <a:lnTo>
                  <a:pt x="3276" y="541"/>
                </a:lnTo>
                <a:lnTo>
                  <a:pt x="3269" y="542"/>
                </a:lnTo>
                <a:lnTo>
                  <a:pt x="3256" y="543"/>
                </a:lnTo>
                <a:lnTo>
                  <a:pt x="3245" y="546"/>
                </a:lnTo>
                <a:lnTo>
                  <a:pt x="3233" y="551"/>
                </a:lnTo>
                <a:lnTo>
                  <a:pt x="3227" y="553"/>
                </a:lnTo>
                <a:lnTo>
                  <a:pt x="3222" y="555"/>
                </a:lnTo>
                <a:lnTo>
                  <a:pt x="3211" y="562"/>
                </a:lnTo>
                <a:lnTo>
                  <a:pt x="3202" y="568"/>
                </a:lnTo>
                <a:lnTo>
                  <a:pt x="3198" y="572"/>
                </a:lnTo>
                <a:lnTo>
                  <a:pt x="3194" y="577"/>
                </a:lnTo>
                <a:lnTo>
                  <a:pt x="3185" y="585"/>
                </a:lnTo>
                <a:lnTo>
                  <a:pt x="3179" y="595"/>
                </a:lnTo>
                <a:lnTo>
                  <a:pt x="3175" y="601"/>
                </a:lnTo>
                <a:lnTo>
                  <a:pt x="3173" y="606"/>
                </a:lnTo>
                <a:lnTo>
                  <a:pt x="3168" y="618"/>
                </a:lnTo>
                <a:lnTo>
                  <a:pt x="3165" y="631"/>
                </a:lnTo>
                <a:lnTo>
                  <a:pt x="3161" y="644"/>
                </a:lnTo>
                <a:lnTo>
                  <a:pt x="3161" y="650"/>
                </a:lnTo>
                <a:lnTo>
                  <a:pt x="3160" y="658"/>
                </a:lnTo>
                <a:lnTo>
                  <a:pt x="3159" y="673"/>
                </a:lnTo>
                <a:lnTo>
                  <a:pt x="3159" y="681"/>
                </a:lnTo>
                <a:lnTo>
                  <a:pt x="3160" y="689"/>
                </a:lnTo>
                <a:lnTo>
                  <a:pt x="3161" y="697"/>
                </a:lnTo>
                <a:lnTo>
                  <a:pt x="3161" y="703"/>
                </a:lnTo>
                <a:lnTo>
                  <a:pt x="3165" y="717"/>
                </a:lnTo>
                <a:lnTo>
                  <a:pt x="3168" y="730"/>
                </a:lnTo>
                <a:lnTo>
                  <a:pt x="3173" y="742"/>
                </a:lnTo>
                <a:lnTo>
                  <a:pt x="3179" y="754"/>
                </a:lnTo>
                <a:lnTo>
                  <a:pt x="3185" y="764"/>
                </a:lnTo>
                <a:lnTo>
                  <a:pt x="3194" y="774"/>
                </a:lnTo>
                <a:lnTo>
                  <a:pt x="3198" y="778"/>
                </a:lnTo>
                <a:lnTo>
                  <a:pt x="3202" y="781"/>
                </a:lnTo>
                <a:lnTo>
                  <a:pt x="3211" y="789"/>
                </a:lnTo>
                <a:lnTo>
                  <a:pt x="3217" y="792"/>
                </a:lnTo>
                <a:lnTo>
                  <a:pt x="3222" y="794"/>
                </a:lnTo>
                <a:lnTo>
                  <a:pt x="3227" y="798"/>
                </a:lnTo>
                <a:lnTo>
                  <a:pt x="3233" y="800"/>
                </a:lnTo>
                <a:lnTo>
                  <a:pt x="3245" y="804"/>
                </a:lnTo>
                <a:lnTo>
                  <a:pt x="3250" y="805"/>
                </a:lnTo>
                <a:lnTo>
                  <a:pt x="3256" y="806"/>
                </a:lnTo>
                <a:lnTo>
                  <a:pt x="3269" y="808"/>
                </a:lnTo>
                <a:lnTo>
                  <a:pt x="3283" y="808"/>
                </a:lnTo>
                <a:close/>
                <a:moveTo>
                  <a:pt x="3794" y="307"/>
                </a:moveTo>
                <a:lnTo>
                  <a:pt x="3784" y="307"/>
                </a:lnTo>
                <a:lnTo>
                  <a:pt x="3778" y="306"/>
                </a:lnTo>
                <a:lnTo>
                  <a:pt x="3773" y="305"/>
                </a:lnTo>
                <a:lnTo>
                  <a:pt x="3762" y="303"/>
                </a:lnTo>
                <a:lnTo>
                  <a:pt x="3752" y="300"/>
                </a:lnTo>
                <a:lnTo>
                  <a:pt x="3743" y="295"/>
                </a:lnTo>
                <a:lnTo>
                  <a:pt x="3734" y="290"/>
                </a:lnTo>
                <a:lnTo>
                  <a:pt x="3730" y="287"/>
                </a:lnTo>
                <a:lnTo>
                  <a:pt x="3725" y="283"/>
                </a:lnTo>
                <a:lnTo>
                  <a:pt x="3717" y="277"/>
                </a:lnTo>
                <a:lnTo>
                  <a:pt x="3709" y="269"/>
                </a:lnTo>
                <a:lnTo>
                  <a:pt x="3706" y="265"/>
                </a:lnTo>
                <a:lnTo>
                  <a:pt x="3703" y="261"/>
                </a:lnTo>
                <a:lnTo>
                  <a:pt x="3697" y="252"/>
                </a:lnTo>
                <a:lnTo>
                  <a:pt x="3693" y="242"/>
                </a:lnTo>
                <a:lnTo>
                  <a:pt x="3689" y="233"/>
                </a:lnTo>
                <a:lnTo>
                  <a:pt x="3686" y="222"/>
                </a:lnTo>
                <a:lnTo>
                  <a:pt x="3684" y="210"/>
                </a:lnTo>
                <a:lnTo>
                  <a:pt x="3684" y="204"/>
                </a:lnTo>
                <a:lnTo>
                  <a:pt x="3684" y="198"/>
                </a:lnTo>
                <a:lnTo>
                  <a:pt x="3684" y="186"/>
                </a:lnTo>
                <a:lnTo>
                  <a:pt x="3686" y="175"/>
                </a:lnTo>
                <a:lnTo>
                  <a:pt x="3689" y="164"/>
                </a:lnTo>
                <a:lnTo>
                  <a:pt x="3691" y="159"/>
                </a:lnTo>
                <a:lnTo>
                  <a:pt x="3693" y="155"/>
                </a:lnTo>
                <a:lnTo>
                  <a:pt x="3697" y="145"/>
                </a:lnTo>
                <a:lnTo>
                  <a:pt x="3703" y="136"/>
                </a:lnTo>
                <a:lnTo>
                  <a:pt x="3706" y="132"/>
                </a:lnTo>
                <a:lnTo>
                  <a:pt x="3709" y="128"/>
                </a:lnTo>
                <a:lnTo>
                  <a:pt x="3717" y="120"/>
                </a:lnTo>
                <a:lnTo>
                  <a:pt x="3725" y="113"/>
                </a:lnTo>
                <a:lnTo>
                  <a:pt x="3734" y="107"/>
                </a:lnTo>
                <a:lnTo>
                  <a:pt x="3743" y="102"/>
                </a:lnTo>
                <a:lnTo>
                  <a:pt x="3752" y="97"/>
                </a:lnTo>
                <a:lnTo>
                  <a:pt x="3757" y="96"/>
                </a:lnTo>
                <a:lnTo>
                  <a:pt x="3762" y="94"/>
                </a:lnTo>
                <a:lnTo>
                  <a:pt x="3773" y="92"/>
                </a:lnTo>
                <a:lnTo>
                  <a:pt x="3784" y="90"/>
                </a:lnTo>
                <a:lnTo>
                  <a:pt x="3794" y="90"/>
                </a:lnTo>
                <a:lnTo>
                  <a:pt x="3805" y="90"/>
                </a:lnTo>
                <a:lnTo>
                  <a:pt x="3811" y="91"/>
                </a:lnTo>
                <a:lnTo>
                  <a:pt x="3816" y="92"/>
                </a:lnTo>
                <a:lnTo>
                  <a:pt x="3827" y="94"/>
                </a:lnTo>
                <a:lnTo>
                  <a:pt x="3836" y="97"/>
                </a:lnTo>
                <a:lnTo>
                  <a:pt x="3846" y="102"/>
                </a:lnTo>
                <a:lnTo>
                  <a:pt x="3855" y="107"/>
                </a:lnTo>
                <a:lnTo>
                  <a:pt x="3863" y="113"/>
                </a:lnTo>
                <a:lnTo>
                  <a:pt x="3871" y="120"/>
                </a:lnTo>
                <a:lnTo>
                  <a:pt x="3879" y="128"/>
                </a:lnTo>
                <a:lnTo>
                  <a:pt x="3885" y="136"/>
                </a:lnTo>
                <a:lnTo>
                  <a:pt x="3890" y="145"/>
                </a:lnTo>
                <a:lnTo>
                  <a:pt x="3895" y="155"/>
                </a:lnTo>
                <a:lnTo>
                  <a:pt x="3899" y="164"/>
                </a:lnTo>
                <a:lnTo>
                  <a:pt x="3901" y="175"/>
                </a:lnTo>
                <a:lnTo>
                  <a:pt x="3902" y="181"/>
                </a:lnTo>
                <a:lnTo>
                  <a:pt x="3903" y="186"/>
                </a:lnTo>
                <a:lnTo>
                  <a:pt x="3903" y="191"/>
                </a:lnTo>
                <a:lnTo>
                  <a:pt x="3903" y="198"/>
                </a:lnTo>
                <a:lnTo>
                  <a:pt x="3903" y="204"/>
                </a:lnTo>
                <a:lnTo>
                  <a:pt x="3903" y="210"/>
                </a:lnTo>
                <a:lnTo>
                  <a:pt x="3901" y="222"/>
                </a:lnTo>
                <a:lnTo>
                  <a:pt x="3899" y="233"/>
                </a:lnTo>
                <a:lnTo>
                  <a:pt x="3895" y="242"/>
                </a:lnTo>
                <a:lnTo>
                  <a:pt x="3890" y="252"/>
                </a:lnTo>
                <a:lnTo>
                  <a:pt x="3885" y="261"/>
                </a:lnTo>
                <a:lnTo>
                  <a:pt x="3882" y="265"/>
                </a:lnTo>
                <a:lnTo>
                  <a:pt x="3879" y="269"/>
                </a:lnTo>
                <a:lnTo>
                  <a:pt x="3871" y="277"/>
                </a:lnTo>
                <a:lnTo>
                  <a:pt x="3863" y="283"/>
                </a:lnTo>
                <a:lnTo>
                  <a:pt x="3855" y="290"/>
                </a:lnTo>
                <a:lnTo>
                  <a:pt x="3846" y="295"/>
                </a:lnTo>
                <a:lnTo>
                  <a:pt x="3836" y="300"/>
                </a:lnTo>
                <a:lnTo>
                  <a:pt x="3827" y="303"/>
                </a:lnTo>
                <a:lnTo>
                  <a:pt x="3821" y="304"/>
                </a:lnTo>
                <a:lnTo>
                  <a:pt x="3816" y="305"/>
                </a:lnTo>
                <a:lnTo>
                  <a:pt x="3805" y="307"/>
                </a:lnTo>
                <a:lnTo>
                  <a:pt x="3794" y="307"/>
                </a:lnTo>
                <a:close/>
                <a:moveTo>
                  <a:pt x="3707" y="949"/>
                </a:moveTo>
                <a:lnTo>
                  <a:pt x="3707" y="399"/>
                </a:lnTo>
                <a:lnTo>
                  <a:pt x="3881" y="399"/>
                </a:lnTo>
                <a:lnTo>
                  <a:pt x="3881" y="949"/>
                </a:lnTo>
                <a:lnTo>
                  <a:pt x="3707" y="949"/>
                </a:lnTo>
                <a:close/>
                <a:moveTo>
                  <a:pt x="4024" y="1223"/>
                </a:moveTo>
                <a:lnTo>
                  <a:pt x="4024" y="399"/>
                </a:lnTo>
                <a:lnTo>
                  <a:pt x="4198" y="399"/>
                </a:lnTo>
                <a:lnTo>
                  <a:pt x="4195" y="485"/>
                </a:lnTo>
                <a:lnTo>
                  <a:pt x="4202" y="474"/>
                </a:lnTo>
                <a:lnTo>
                  <a:pt x="4208" y="463"/>
                </a:lnTo>
                <a:lnTo>
                  <a:pt x="4217" y="453"/>
                </a:lnTo>
                <a:lnTo>
                  <a:pt x="4224" y="445"/>
                </a:lnTo>
                <a:lnTo>
                  <a:pt x="4234" y="436"/>
                </a:lnTo>
                <a:lnTo>
                  <a:pt x="4243" y="427"/>
                </a:lnTo>
                <a:lnTo>
                  <a:pt x="4253" y="421"/>
                </a:lnTo>
                <a:lnTo>
                  <a:pt x="4264" y="414"/>
                </a:lnTo>
                <a:lnTo>
                  <a:pt x="4275" y="408"/>
                </a:lnTo>
                <a:lnTo>
                  <a:pt x="4287" y="403"/>
                </a:lnTo>
                <a:lnTo>
                  <a:pt x="4300" y="398"/>
                </a:lnTo>
                <a:lnTo>
                  <a:pt x="4313" y="395"/>
                </a:lnTo>
                <a:lnTo>
                  <a:pt x="4327" y="392"/>
                </a:lnTo>
                <a:lnTo>
                  <a:pt x="4341" y="390"/>
                </a:lnTo>
                <a:lnTo>
                  <a:pt x="4356" y="388"/>
                </a:lnTo>
                <a:lnTo>
                  <a:pt x="4371" y="387"/>
                </a:lnTo>
                <a:lnTo>
                  <a:pt x="4384" y="388"/>
                </a:lnTo>
                <a:lnTo>
                  <a:pt x="4397" y="390"/>
                </a:lnTo>
                <a:lnTo>
                  <a:pt x="4409" y="392"/>
                </a:lnTo>
                <a:lnTo>
                  <a:pt x="4414" y="393"/>
                </a:lnTo>
                <a:lnTo>
                  <a:pt x="4421" y="394"/>
                </a:lnTo>
                <a:lnTo>
                  <a:pt x="4433" y="396"/>
                </a:lnTo>
                <a:lnTo>
                  <a:pt x="4444" y="400"/>
                </a:lnTo>
                <a:lnTo>
                  <a:pt x="4455" y="404"/>
                </a:lnTo>
                <a:lnTo>
                  <a:pt x="4466" y="409"/>
                </a:lnTo>
                <a:lnTo>
                  <a:pt x="4476" y="413"/>
                </a:lnTo>
                <a:lnTo>
                  <a:pt x="4487" y="420"/>
                </a:lnTo>
                <a:lnTo>
                  <a:pt x="4496" y="426"/>
                </a:lnTo>
                <a:lnTo>
                  <a:pt x="4507" y="433"/>
                </a:lnTo>
                <a:lnTo>
                  <a:pt x="4516" y="440"/>
                </a:lnTo>
                <a:lnTo>
                  <a:pt x="4526" y="449"/>
                </a:lnTo>
                <a:lnTo>
                  <a:pt x="4535" y="458"/>
                </a:lnTo>
                <a:lnTo>
                  <a:pt x="4544" y="467"/>
                </a:lnTo>
                <a:lnTo>
                  <a:pt x="4553" y="477"/>
                </a:lnTo>
                <a:lnTo>
                  <a:pt x="4560" y="487"/>
                </a:lnTo>
                <a:lnTo>
                  <a:pt x="4568" y="498"/>
                </a:lnTo>
                <a:lnTo>
                  <a:pt x="4574" y="509"/>
                </a:lnTo>
                <a:lnTo>
                  <a:pt x="4581" y="520"/>
                </a:lnTo>
                <a:lnTo>
                  <a:pt x="4586" y="532"/>
                </a:lnTo>
                <a:lnTo>
                  <a:pt x="4591" y="544"/>
                </a:lnTo>
                <a:lnTo>
                  <a:pt x="4597" y="557"/>
                </a:lnTo>
                <a:lnTo>
                  <a:pt x="4601" y="570"/>
                </a:lnTo>
                <a:lnTo>
                  <a:pt x="4604" y="583"/>
                </a:lnTo>
                <a:lnTo>
                  <a:pt x="4608" y="597"/>
                </a:lnTo>
                <a:lnTo>
                  <a:pt x="4611" y="611"/>
                </a:lnTo>
                <a:lnTo>
                  <a:pt x="4613" y="627"/>
                </a:lnTo>
                <a:lnTo>
                  <a:pt x="4614" y="642"/>
                </a:lnTo>
                <a:lnTo>
                  <a:pt x="4615" y="657"/>
                </a:lnTo>
                <a:lnTo>
                  <a:pt x="4616" y="673"/>
                </a:lnTo>
                <a:lnTo>
                  <a:pt x="4615" y="689"/>
                </a:lnTo>
                <a:lnTo>
                  <a:pt x="4614" y="705"/>
                </a:lnTo>
                <a:lnTo>
                  <a:pt x="4613" y="720"/>
                </a:lnTo>
                <a:lnTo>
                  <a:pt x="4611" y="735"/>
                </a:lnTo>
                <a:lnTo>
                  <a:pt x="4608" y="749"/>
                </a:lnTo>
                <a:lnTo>
                  <a:pt x="4604" y="763"/>
                </a:lnTo>
                <a:lnTo>
                  <a:pt x="4600" y="776"/>
                </a:lnTo>
                <a:lnTo>
                  <a:pt x="4596" y="789"/>
                </a:lnTo>
                <a:lnTo>
                  <a:pt x="4591" y="802"/>
                </a:lnTo>
                <a:lnTo>
                  <a:pt x="4586" y="815"/>
                </a:lnTo>
                <a:lnTo>
                  <a:pt x="4580" y="827"/>
                </a:lnTo>
                <a:lnTo>
                  <a:pt x="4573" y="838"/>
                </a:lnTo>
                <a:lnTo>
                  <a:pt x="4567" y="850"/>
                </a:lnTo>
                <a:lnTo>
                  <a:pt x="4559" y="860"/>
                </a:lnTo>
                <a:lnTo>
                  <a:pt x="4550" y="870"/>
                </a:lnTo>
                <a:lnTo>
                  <a:pt x="4542" y="881"/>
                </a:lnTo>
                <a:lnTo>
                  <a:pt x="4533" y="890"/>
                </a:lnTo>
                <a:lnTo>
                  <a:pt x="4523" y="899"/>
                </a:lnTo>
                <a:lnTo>
                  <a:pt x="4515" y="907"/>
                </a:lnTo>
                <a:lnTo>
                  <a:pt x="4505" y="915"/>
                </a:lnTo>
                <a:lnTo>
                  <a:pt x="4494" y="922"/>
                </a:lnTo>
                <a:lnTo>
                  <a:pt x="4485" y="929"/>
                </a:lnTo>
                <a:lnTo>
                  <a:pt x="4474" y="934"/>
                </a:lnTo>
                <a:lnTo>
                  <a:pt x="4463" y="939"/>
                </a:lnTo>
                <a:lnTo>
                  <a:pt x="4452" y="945"/>
                </a:lnTo>
                <a:lnTo>
                  <a:pt x="4440" y="949"/>
                </a:lnTo>
                <a:lnTo>
                  <a:pt x="4429" y="952"/>
                </a:lnTo>
                <a:lnTo>
                  <a:pt x="4418" y="956"/>
                </a:lnTo>
                <a:lnTo>
                  <a:pt x="4406" y="958"/>
                </a:lnTo>
                <a:lnTo>
                  <a:pt x="4399" y="959"/>
                </a:lnTo>
                <a:lnTo>
                  <a:pt x="4393" y="959"/>
                </a:lnTo>
                <a:lnTo>
                  <a:pt x="4381" y="960"/>
                </a:lnTo>
                <a:lnTo>
                  <a:pt x="4368" y="961"/>
                </a:lnTo>
                <a:lnTo>
                  <a:pt x="4353" y="960"/>
                </a:lnTo>
                <a:lnTo>
                  <a:pt x="4338" y="959"/>
                </a:lnTo>
                <a:lnTo>
                  <a:pt x="4324" y="958"/>
                </a:lnTo>
                <a:lnTo>
                  <a:pt x="4310" y="955"/>
                </a:lnTo>
                <a:lnTo>
                  <a:pt x="4297" y="951"/>
                </a:lnTo>
                <a:lnTo>
                  <a:pt x="4285" y="947"/>
                </a:lnTo>
                <a:lnTo>
                  <a:pt x="4273" y="943"/>
                </a:lnTo>
                <a:lnTo>
                  <a:pt x="4262" y="937"/>
                </a:lnTo>
                <a:lnTo>
                  <a:pt x="4252" y="931"/>
                </a:lnTo>
                <a:lnTo>
                  <a:pt x="4243" y="924"/>
                </a:lnTo>
                <a:lnTo>
                  <a:pt x="4234" y="918"/>
                </a:lnTo>
                <a:lnTo>
                  <a:pt x="4225" y="910"/>
                </a:lnTo>
                <a:lnTo>
                  <a:pt x="4218" y="903"/>
                </a:lnTo>
                <a:lnTo>
                  <a:pt x="4210" y="894"/>
                </a:lnTo>
                <a:lnTo>
                  <a:pt x="4205" y="885"/>
                </a:lnTo>
                <a:lnTo>
                  <a:pt x="4198" y="876"/>
                </a:lnTo>
                <a:lnTo>
                  <a:pt x="4198" y="1223"/>
                </a:lnTo>
                <a:lnTo>
                  <a:pt x="4024" y="1223"/>
                </a:lnTo>
                <a:close/>
                <a:moveTo>
                  <a:pt x="4317" y="808"/>
                </a:moveTo>
                <a:lnTo>
                  <a:pt x="4331" y="808"/>
                </a:lnTo>
                <a:lnTo>
                  <a:pt x="4344" y="806"/>
                </a:lnTo>
                <a:lnTo>
                  <a:pt x="4356" y="804"/>
                </a:lnTo>
                <a:lnTo>
                  <a:pt x="4367" y="800"/>
                </a:lnTo>
                <a:lnTo>
                  <a:pt x="4372" y="798"/>
                </a:lnTo>
                <a:lnTo>
                  <a:pt x="4378" y="794"/>
                </a:lnTo>
                <a:lnTo>
                  <a:pt x="4387" y="789"/>
                </a:lnTo>
                <a:lnTo>
                  <a:pt x="4397" y="781"/>
                </a:lnTo>
                <a:lnTo>
                  <a:pt x="4400" y="778"/>
                </a:lnTo>
                <a:lnTo>
                  <a:pt x="4405" y="774"/>
                </a:lnTo>
                <a:lnTo>
                  <a:pt x="4412" y="764"/>
                </a:lnTo>
                <a:lnTo>
                  <a:pt x="4415" y="760"/>
                </a:lnTo>
                <a:lnTo>
                  <a:pt x="4419" y="754"/>
                </a:lnTo>
                <a:lnTo>
                  <a:pt x="4424" y="742"/>
                </a:lnTo>
                <a:lnTo>
                  <a:pt x="4428" y="730"/>
                </a:lnTo>
                <a:lnTo>
                  <a:pt x="4433" y="717"/>
                </a:lnTo>
                <a:lnTo>
                  <a:pt x="4435" y="703"/>
                </a:lnTo>
                <a:lnTo>
                  <a:pt x="4436" y="697"/>
                </a:lnTo>
                <a:lnTo>
                  <a:pt x="4437" y="689"/>
                </a:lnTo>
                <a:lnTo>
                  <a:pt x="4437" y="673"/>
                </a:lnTo>
                <a:lnTo>
                  <a:pt x="4437" y="658"/>
                </a:lnTo>
                <a:lnTo>
                  <a:pt x="4436" y="650"/>
                </a:lnTo>
                <a:lnTo>
                  <a:pt x="4435" y="644"/>
                </a:lnTo>
                <a:lnTo>
                  <a:pt x="4433" y="631"/>
                </a:lnTo>
                <a:lnTo>
                  <a:pt x="4428" y="618"/>
                </a:lnTo>
                <a:lnTo>
                  <a:pt x="4424" y="606"/>
                </a:lnTo>
                <a:lnTo>
                  <a:pt x="4419" y="595"/>
                </a:lnTo>
                <a:lnTo>
                  <a:pt x="4415" y="591"/>
                </a:lnTo>
                <a:lnTo>
                  <a:pt x="4412" y="585"/>
                </a:lnTo>
                <a:lnTo>
                  <a:pt x="4405" y="577"/>
                </a:lnTo>
                <a:lnTo>
                  <a:pt x="4400" y="572"/>
                </a:lnTo>
                <a:lnTo>
                  <a:pt x="4397" y="568"/>
                </a:lnTo>
                <a:lnTo>
                  <a:pt x="4387" y="562"/>
                </a:lnTo>
                <a:lnTo>
                  <a:pt x="4378" y="555"/>
                </a:lnTo>
                <a:lnTo>
                  <a:pt x="4367" y="551"/>
                </a:lnTo>
                <a:lnTo>
                  <a:pt x="4356" y="546"/>
                </a:lnTo>
                <a:lnTo>
                  <a:pt x="4350" y="545"/>
                </a:lnTo>
                <a:lnTo>
                  <a:pt x="4344" y="543"/>
                </a:lnTo>
                <a:lnTo>
                  <a:pt x="4338" y="543"/>
                </a:lnTo>
                <a:lnTo>
                  <a:pt x="4331" y="542"/>
                </a:lnTo>
                <a:lnTo>
                  <a:pt x="4317" y="541"/>
                </a:lnTo>
                <a:lnTo>
                  <a:pt x="4311" y="541"/>
                </a:lnTo>
                <a:lnTo>
                  <a:pt x="4303" y="542"/>
                </a:lnTo>
                <a:lnTo>
                  <a:pt x="4290" y="543"/>
                </a:lnTo>
                <a:lnTo>
                  <a:pt x="4278" y="546"/>
                </a:lnTo>
                <a:lnTo>
                  <a:pt x="4266" y="551"/>
                </a:lnTo>
                <a:lnTo>
                  <a:pt x="4261" y="553"/>
                </a:lnTo>
                <a:lnTo>
                  <a:pt x="4256" y="555"/>
                </a:lnTo>
                <a:lnTo>
                  <a:pt x="4246" y="562"/>
                </a:lnTo>
                <a:lnTo>
                  <a:pt x="4236" y="568"/>
                </a:lnTo>
                <a:lnTo>
                  <a:pt x="4232" y="572"/>
                </a:lnTo>
                <a:lnTo>
                  <a:pt x="4227" y="577"/>
                </a:lnTo>
                <a:lnTo>
                  <a:pt x="4220" y="585"/>
                </a:lnTo>
                <a:lnTo>
                  <a:pt x="4212" y="595"/>
                </a:lnTo>
                <a:lnTo>
                  <a:pt x="4210" y="601"/>
                </a:lnTo>
                <a:lnTo>
                  <a:pt x="4207" y="606"/>
                </a:lnTo>
                <a:lnTo>
                  <a:pt x="4203" y="618"/>
                </a:lnTo>
                <a:lnTo>
                  <a:pt x="4198" y="631"/>
                </a:lnTo>
                <a:lnTo>
                  <a:pt x="4196" y="644"/>
                </a:lnTo>
                <a:lnTo>
                  <a:pt x="4195" y="650"/>
                </a:lnTo>
                <a:lnTo>
                  <a:pt x="4194" y="658"/>
                </a:lnTo>
                <a:lnTo>
                  <a:pt x="4194" y="673"/>
                </a:lnTo>
                <a:lnTo>
                  <a:pt x="4194" y="681"/>
                </a:lnTo>
                <a:lnTo>
                  <a:pt x="4194" y="689"/>
                </a:lnTo>
                <a:lnTo>
                  <a:pt x="4195" y="697"/>
                </a:lnTo>
                <a:lnTo>
                  <a:pt x="4196" y="703"/>
                </a:lnTo>
                <a:lnTo>
                  <a:pt x="4198" y="717"/>
                </a:lnTo>
                <a:lnTo>
                  <a:pt x="4203" y="730"/>
                </a:lnTo>
                <a:lnTo>
                  <a:pt x="4207" y="742"/>
                </a:lnTo>
                <a:lnTo>
                  <a:pt x="4212" y="754"/>
                </a:lnTo>
                <a:lnTo>
                  <a:pt x="4220" y="764"/>
                </a:lnTo>
                <a:lnTo>
                  <a:pt x="4227" y="774"/>
                </a:lnTo>
                <a:lnTo>
                  <a:pt x="4232" y="778"/>
                </a:lnTo>
                <a:lnTo>
                  <a:pt x="4236" y="781"/>
                </a:lnTo>
                <a:lnTo>
                  <a:pt x="4246" y="789"/>
                </a:lnTo>
                <a:lnTo>
                  <a:pt x="4250" y="792"/>
                </a:lnTo>
                <a:lnTo>
                  <a:pt x="4256" y="794"/>
                </a:lnTo>
                <a:lnTo>
                  <a:pt x="4261" y="798"/>
                </a:lnTo>
                <a:lnTo>
                  <a:pt x="4266" y="800"/>
                </a:lnTo>
                <a:lnTo>
                  <a:pt x="4278" y="804"/>
                </a:lnTo>
                <a:lnTo>
                  <a:pt x="4284" y="805"/>
                </a:lnTo>
                <a:lnTo>
                  <a:pt x="4290" y="806"/>
                </a:lnTo>
                <a:lnTo>
                  <a:pt x="4303" y="808"/>
                </a:lnTo>
                <a:lnTo>
                  <a:pt x="4317" y="808"/>
                </a:lnTo>
                <a:close/>
                <a:moveTo>
                  <a:pt x="4738" y="949"/>
                </a:moveTo>
                <a:lnTo>
                  <a:pt x="4738" y="483"/>
                </a:lnTo>
                <a:lnTo>
                  <a:pt x="4738" y="17"/>
                </a:lnTo>
                <a:lnTo>
                  <a:pt x="4911" y="17"/>
                </a:lnTo>
                <a:lnTo>
                  <a:pt x="4911" y="483"/>
                </a:lnTo>
                <a:lnTo>
                  <a:pt x="4911" y="949"/>
                </a:lnTo>
                <a:lnTo>
                  <a:pt x="4738" y="949"/>
                </a:lnTo>
                <a:close/>
                <a:moveTo>
                  <a:pt x="5147" y="307"/>
                </a:moveTo>
                <a:lnTo>
                  <a:pt x="5136" y="307"/>
                </a:lnTo>
                <a:lnTo>
                  <a:pt x="5129" y="306"/>
                </a:lnTo>
                <a:lnTo>
                  <a:pt x="5125" y="305"/>
                </a:lnTo>
                <a:lnTo>
                  <a:pt x="5114" y="303"/>
                </a:lnTo>
                <a:lnTo>
                  <a:pt x="5105" y="300"/>
                </a:lnTo>
                <a:lnTo>
                  <a:pt x="5095" y="295"/>
                </a:lnTo>
                <a:lnTo>
                  <a:pt x="5086" y="290"/>
                </a:lnTo>
                <a:lnTo>
                  <a:pt x="5082" y="287"/>
                </a:lnTo>
                <a:lnTo>
                  <a:pt x="5078" y="283"/>
                </a:lnTo>
                <a:lnTo>
                  <a:pt x="5069" y="277"/>
                </a:lnTo>
                <a:lnTo>
                  <a:pt x="5061" y="269"/>
                </a:lnTo>
                <a:lnTo>
                  <a:pt x="5058" y="265"/>
                </a:lnTo>
                <a:lnTo>
                  <a:pt x="5055" y="261"/>
                </a:lnTo>
                <a:lnTo>
                  <a:pt x="5049" y="252"/>
                </a:lnTo>
                <a:lnTo>
                  <a:pt x="5045" y="242"/>
                </a:lnTo>
                <a:lnTo>
                  <a:pt x="5041" y="233"/>
                </a:lnTo>
                <a:lnTo>
                  <a:pt x="5039" y="222"/>
                </a:lnTo>
                <a:lnTo>
                  <a:pt x="5036" y="210"/>
                </a:lnTo>
                <a:lnTo>
                  <a:pt x="5036" y="204"/>
                </a:lnTo>
                <a:lnTo>
                  <a:pt x="5035" y="198"/>
                </a:lnTo>
                <a:lnTo>
                  <a:pt x="5036" y="186"/>
                </a:lnTo>
                <a:lnTo>
                  <a:pt x="5039" y="175"/>
                </a:lnTo>
                <a:lnTo>
                  <a:pt x="5041" y="164"/>
                </a:lnTo>
                <a:lnTo>
                  <a:pt x="5043" y="159"/>
                </a:lnTo>
                <a:lnTo>
                  <a:pt x="5045" y="155"/>
                </a:lnTo>
                <a:lnTo>
                  <a:pt x="5049" y="145"/>
                </a:lnTo>
                <a:lnTo>
                  <a:pt x="5055" y="136"/>
                </a:lnTo>
                <a:lnTo>
                  <a:pt x="5058" y="132"/>
                </a:lnTo>
                <a:lnTo>
                  <a:pt x="5061" y="128"/>
                </a:lnTo>
                <a:lnTo>
                  <a:pt x="5069" y="120"/>
                </a:lnTo>
                <a:lnTo>
                  <a:pt x="5078" y="113"/>
                </a:lnTo>
                <a:lnTo>
                  <a:pt x="5086" y="107"/>
                </a:lnTo>
                <a:lnTo>
                  <a:pt x="5095" y="102"/>
                </a:lnTo>
                <a:lnTo>
                  <a:pt x="5105" y="97"/>
                </a:lnTo>
                <a:lnTo>
                  <a:pt x="5109" y="96"/>
                </a:lnTo>
                <a:lnTo>
                  <a:pt x="5114" y="94"/>
                </a:lnTo>
                <a:lnTo>
                  <a:pt x="5125" y="92"/>
                </a:lnTo>
                <a:lnTo>
                  <a:pt x="5136" y="90"/>
                </a:lnTo>
                <a:lnTo>
                  <a:pt x="5147" y="90"/>
                </a:lnTo>
                <a:lnTo>
                  <a:pt x="5157" y="90"/>
                </a:lnTo>
                <a:lnTo>
                  <a:pt x="5163" y="91"/>
                </a:lnTo>
                <a:lnTo>
                  <a:pt x="5168" y="92"/>
                </a:lnTo>
                <a:lnTo>
                  <a:pt x="5179" y="94"/>
                </a:lnTo>
                <a:lnTo>
                  <a:pt x="5189" y="97"/>
                </a:lnTo>
                <a:lnTo>
                  <a:pt x="5198" y="102"/>
                </a:lnTo>
                <a:lnTo>
                  <a:pt x="5207" y="107"/>
                </a:lnTo>
                <a:lnTo>
                  <a:pt x="5216" y="113"/>
                </a:lnTo>
                <a:lnTo>
                  <a:pt x="5223" y="120"/>
                </a:lnTo>
                <a:lnTo>
                  <a:pt x="5231" y="128"/>
                </a:lnTo>
                <a:lnTo>
                  <a:pt x="5237" y="136"/>
                </a:lnTo>
                <a:lnTo>
                  <a:pt x="5243" y="145"/>
                </a:lnTo>
                <a:lnTo>
                  <a:pt x="5247" y="155"/>
                </a:lnTo>
                <a:lnTo>
                  <a:pt x="5250" y="164"/>
                </a:lnTo>
                <a:lnTo>
                  <a:pt x="5254" y="175"/>
                </a:lnTo>
                <a:lnTo>
                  <a:pt x="5255" y="181"/>
                </a:lnTo>
                <a:lnTo>
                  <a:pt x="5256" y="186"/>
                </a:lnTo>
                <a:lnTo>
                  <a:pt x="5256" y="191"/>
                </a:lnTo>
                <a:lnTo>
                  <a:pt x="5256" y="198"/>
                </a:lnTo>
                <a:lnTo>
                  <a:pt x="5256" y="204"/>
                </a:lnTo>
                <a:lnTo>
                  <a:pt x="5256" y="210"/>
                </a:lnTo>
                <a:lnTo>
                  <a:pt x="5254" y="222"/>
                </a:lnTo>
                <a:lnTo>
                  <a:pt x="5250" y="233"/>
                </a:lnTo>
                <a:lnTo>
                  <a:pt x="5247" y="242"/>
                </a:lnTo>
                <a:lnTo>
                  <a:pt x="5243" y="252"/>
                </a:lnTo>
                <a:lnTo>
                  <a:pt x="5237" y="261"/>
                </a:lnTo>
                <a:lnTo>
                  <a:pt x="5234" y="265"/>
                </a:lnTo>
                <a:lnTo>
                  <a:pt x="5231" y="269"/>
                </a:lnTo>
                <a:lnTo>
                  <a:pt x="5223" y="277"/>
                </a:lnTo>
                <a:lnTo>
                  <a:pt x="5216" y="283"/>
                </a:lnTo>
                <a:lnTo>
                  <a:pt x="5207" y="290"/>
                </a:lnTo>
                <a:lnTo>
                  <a:pt x="5198" y="295"/>
                </a:lnTo>
                <a:lnTo>
                  <a:pt x="5189" y="300"/>
                </a:lnTo>
                <a:lnTo>
                  <a:pt x="5179" y="303"/>
                </a:lnTo>
                <a:lnTo>
                  <a:pt x="5174" y="304"/>
                </a:lnTo>
                <a:lnTo>
                  <a:pt x="5168" y="305"/>
                </a:lnTo>
                <a:lnTo>
                  <a:pt x="5157" y="307"/>
                </a:lnTo>
                <a:lnTo>
                  <a:pt x="5147" y="307"/>
                </a:lnTo>
                <a:close/>
                <a:moveTo>
                  <a:pt x="5059" y="949"/>
                </a:moveTo>
                <a:lnTo>
                  <a:pt x="5059" y="399"/>
                </a:lnTo>
                <a:lnTo>
                  <a:pt x="5233" y="399"/>
                </a:lnTo>
                <a:lnTo>
                  <a:pt x="5233" y="949"/>
                </a:lnTo>
                <a:lnTo>
                  <a:pt x="5059" y="949"/>
                </a:lnTo>
                <a:close/>
                <a:moveTo>
                  <a:pt x="5701" y="623"/>
                </a:moveTo>
                <a:lnTo>
                  <a:pt x="5700" y="611"/>
                </a:lnTo>
                <a:lnTo>
                  <a:pt x="5699" y="601"/>
                </a:lnTo>
                <a:lnTo>
                  <a:pt x="5696" y="591"/>
                </a:lnTo>
                <a:lnTo>
                  <a:pt x="5693" y="582"/>
                </a:lnTo>
                <a:lnTo>
                  <a:pt x="5690" y="574"/>
                </a:lnTo>
                <a:lnTo>
                  <a:pt x="5686" y="566"/>
                </a:lnTo>
                <a:lnTo>
                  <a:pt x="5683" y="563"/>
                </a:lnTo>
                <a:lnTo>
                  <a:pt x="5681" y="559"/>
                </a:lnTo>
                <a:lnTo>
                  <a:pt x="5676" y="553"/>
                </a:lnTo>
                <a:lnTo>
                  <a:pt x="5669" y="548"/>
                </a:lnTo>
                <a:lnTo>
                  <a:pt x="5663" y="543"/>
                </a:lnTo>
                <a:lnTo>
                  <a:pt x="5655" y="540"/>
                </a:lnTo>
                <a:lnTo>
                  <a:pt x="5648" y="537"/>
                </a:lnTo>
                <a:lnTo>
                  <a:pt x="5639" y="533"/>
                </a:lnTo>
                <a:lnTo>
                  <a:pt x="5629" y="532"/>
                </a:lnTo>
                <a:lnTo>
                  <a:pt x="5620" y="531"/>
                </a:lnTo>
                <a:lnTo>
                  <a:pt x="5609" y="531"/>
                </a:lnTo>
                <a:lnTo>
                  <a:pt x="5597" y="531"/>
                </a:lnTo>
                <a:lnTo>
                  <a:pt x="5586" y="532"/>
                </a:lnTo>
                <a:lnTo>
                  <a:pt x="5575" y="533"/>
                </a:lnTo>
                <a:lnTo>
                  <a:pt x="5565" y="536"/>
                </a:lnTo>
                <a:lnTo>
                  <a:pt x="5556" y="538"/>
                </a:lnTo>
                <a:lnTo>
                  <a:pt x="5547" y="541"/>
                </a:lnTo>
                <a:lnTo>
                  <a:pt x="5539" y="544"/>
                </a:lnTo>
                <a:lnTo>
                  <a:pt x="5531" y="548"/>
                </a:lnTo>
                <a:lnTo>
                  <a:pt x="5517" y="556"/>
                </a:lnTo>
                <a:lnTo>
                  <a:pt x="5511" y="561"/>
                </a:lnTo>
                <a:lnTo>
                  <a:pt x="5504" y="564"/>
                </a:lnTo>
                <a:lnTo>
                  <a:pt x="5493" y="572"/>
                </a:lnTo>
                <a:lnTo>
                  <a:pt x="5489" y="577"/>
                </a:lnTo>
                <a:lnTo>
                  <a:pt x="5484" y="581"/>
                </a:lnTo>
                <a:lnTo>
                  <a:pt x="5388" y="478"/>
                </a:lnTo>
                <a:lnTo>
                  <a:pt x="5397" y="469"/>
                </a:lnTo>
                <a:lnTo>
                  <a:pt x="5402" y="464"/>
                </a:lnTo>
                <a:lnTo>
                  <a:pt x="5407" y="460"/>
                </a:lnTo>
                <a:lnTo>
                  <a:pt x="5417" y="451"/>
                </a:lnTo>
                <a:lnTo>
                  <a:pt x="5429" y="443"/>
                </a:lnTo>
                <a:lnTo>
                  <a:pt x="5439" y="435"/>
                </a:lnTo>
                <a:lnTo>
                  <a:pt x="5452" y="427"/>
                </a:lnTo>
                <a:lnTo>
                  <a:pt x="5464" y="421"/>
                </a:lnTo>
                <a:lnTo>
                  <a:pt x="5477" y="414"/>
                </a:lnTo>
                <a:lnTo>
                  <a:pt x="5491" y="408"/>
                </a:lnTo>
                <a:lnTo>
                  <a:pt x="5506" y="403"/>
                </a:lnTo>
                <a:lnTo>
                  <a:pt x="5524" y="398"/>
                </a:lnTo>
                <a:lnTo>
                  <a:pt x="5541" y="395"/>
                </a:lnTo>
                <a:lnTo>
                  <a:pt x="5560" y="392"/>
                </a:lnTo>
                <a:lnTo>
                  <a:pt x="5581" y="390"/>
                </a:lnTo>
                <a:lnTo>
                  <a:pt x="5602" y="388"/>
                </a:lnTo>
                <a:lnTo>
                  <a:pt x="5626" y="387"/>
                </a:lnTo>
                <a:lnTo>
                  <a:pt x="5639" y="388"/>
                </a:lnTo>
                <a:lnTo>
                  <a:pt x="5652" y="388"/>
                </a:lnTo>
                <a:lnTo>
                  <a:pt x="5665" y="390"/>
                </a:lnTo>
                <a:lnTo>
                  <a:pt x="5677" y="392"/>
                </a:lnTo>
                <a:lnTo>
                  <a:pt x="5689" y="394"/>
                </a:lnTo>
                <a:lnTo>
                  <a:pt x="5701" y="396"/>
                </a:lnTo>
                <a:lnTo>
                  <a:pt x="5713" y="399"/>
                </a:lnTo>
                <a:lnTo>
                  <a:pt x="5723" y="403"/>
                </a:lnTo>
                <a:lnTo>
                  <a:pt x="5734" y="407"/>
                </a:lnTo>
                <a:lnTo>
                  <a:pt x="5745" y="411"/>
                </a:lnTo>
                <a:lnTo>
                  <a:pt x="5756" y="415"/>
                </a:lnTo>
                <a:lnTo>
                  <a:pt x="5766" y="421"/>
                </a:lnTo>
                <a:lnTo>
                  <a:pt x="5775" y="427"/>
                </a:lnTo>
                <a:lnTo>
                  <a:pt x="5784" y="433"/>
                </a:lnTo>
                <a:lnTo>
                  <a:pt x="5794" y="440"/>
                </a:lnTo>
                <a:lnTo>
                  <a:pt x="5802" y="448"/>
                </a:lnTo>
                <a:lnTo>
                  <a:pt x="5811" y="456"/>
                </a:lnTo>
                <a:lnTo>
                  <a:pt x="5818" y="463"/>
                </a:lnTo>
                <a:lnTo>
                  <a:pt x="5825" y="473"/>
                </a:lnTo>
                <a:lnTo>
                  <a:pt x="5833" y="482"/>
                </a:lnTo>
                <a:lnTo>
                  <a:pt x="5839" y="492"/>
                </a:lnTo>
                <a:lnTo>
                  <a:pt x="5844" y="502"/>
                </a:lnTo>
                <a:lnTo>
                  <a:pt x="5850" y="513"/>
                </a:lnTo>
                <a:lnTo>
                  <a:pt x="5854" y="525"/>
                </a:lnTo>
                <a:lnTo>
                  <a:pt x="5858" y="537"/>
                </a:lnTo>
                <a:lnTo>
                  <a:pt x="5862" y="550"/>
                </a:lnTo>
                <a:lnTo>
                  <a:pt x="5865" y="563"/>
                </a:lnTo>
                <a:lnTo>
                  <a:pt x="5868" y="577"/>
                </a:lnTo>
                <a:lnTo>
                  <a:pt x="5870" y="591"/>
                </a:lnTo>
                <a:lnTo>
                  <a:pt x="5871" y="606"/>
                </a:lnTo>
                <a:lnTo>
                  <a:pt x="5872" y="621"/>
                </a:lnTo>
                <a:lnTo>
                  <a:pt x="5874" y="637"/>
                </a:lnTo>
                <a:lnTo>
                  <a:pt x="5874" y="949"/>
                </a:lnTo>
                <a:lnTo>
                  <a:pt x="5701" y="949"/>
                </a:lnTo>
                <a:lnTo>
                  <a:pt x="5704" y="873"/>
                </a:lnTo>
                <a:lnTo>
                  <a:pt x="5696" y="884"/>
                </a:lnTo>
                <a:lnTo>
                  <a:pt x="5689" y="895"/>
                </a:lnTo>
                <a:lnTo>
                  <a:pt x="5680" y="905"/>
                </a:lnTo>
                <a:lnTo>
                  <a:pt x="5672" y="913"/>
                </a:lnTo>
                <a:lnTo>
                  <a:pt x="5663" y="922"/>
                </a:lnTo>
                <a:lnTo>
                  <a:pt x="5654" y="929"/>
                </a:lnTo>
                <a:lnTo>
                  <a:pt x="5645" y="935"/>
                </a:lnTo>
                <a:lnTo>
                  <a:pt x="5635" y="940"/>
                </a:lnTo>
                <a:lnTo>
                  <a:pt x="5625" y="946"/>
                </a:lnTo>
                <a:lnTo>
                  <a:pt x="5620" y="948"/>
                </a:lnTo>
                <a:lnTo>
                  <a:pt x="5614" y="950"/>
                </a:lnTo>
                <a:lnTo>
                  <a:pt x="5604" y="953"/>
                </a:lnTo>
                <a:lnTo>
                  <a:pt x="5593" y="956"/>
                </a:lnTo>
                <a:lnTo>
                  <a:pt x="5581" y="959"/>
                </a:lnTo>
                <a:lnTo>
                  <a:pt x="5568" y="960"/>
                </a:lnTo>
                <a:lnTo>
                  <a:pt x="5555" y="961"/>
                </a:lnTo>
                <a:lnTo>
                  <a:pt x="5542" y="961"/>
                </a:lnTo>
                <a:lnTo>
                  <a:pt x="5523" y="961"/>
                </a:lnTo>
                <a:lnTo>
                  <a:pt x="5514" y="960"/>
                </a:lnTo>
                <a:lnTo>
                  <a:pt x="5504" y="959"/>
                </a:lnTo>
                <a:lnTo>
                  <a:pt x="5496" y="958"/>
                </a:lnTo>
                <a:lnTo>
                  <a:pt x="5487" y="956"/>
                </a:lnTo>
                <a:lnTo>
                  <a:pt x="5478" y="955"/>
                </a:lnTo>
                <a:lnTo>
                  <a:pt x="5470" y="952"/>
                </a:lnTo>
                <a:lnTo>
                  <a:pt x="5453" y="947"/>
                </a:lnTo>
                <a:lnTo>
                  <a:pt x="5437" y="939"/>
                </a:lnTo>
                <a:lnTo>
                  <a:pt x="5430" y="936"/>
                </a:lnTo>
                <a:lnTo>
                  <a:pt x="5422" y="932"/>
                </a:lnTo>
                <a:lnTo>
                  <a:pt x="5408" y="922"/>
                </a:lnTo>
                <a:lnTo>
                  <a:pt x="5400" y="918"/>
                </a:lnTo>
                <a:lnTo>
                  <a:pt x="5394" y="911"/>
                </a:lnTo>
                <a:lnTo>
                  <a:pt x="5389" y="906"/>
                </a:lnTo>
                <a:lnTo>
                  <a:pt x="5383" y="899"/>
                </a:lnTo>
                <a:lnTo>
                  <a:pt x="5378" y="892"/>
                </a:lnTo>
                <a:lnTo>
                  <a:pt x="5373" y="885"/>
                </a:lnTo>
                <a:lnTo>
                  <a:pt x="5369" y="878"/>
                </a:lnTo>
                <a:lnTo>
                  <a:pt x="5365" y="869"/>
                </a:lnTo>
                <a:lnTo>
                  <a:pt x="5362" y="860"/>
                </a:lnTo>
                <a:lnTo>
                  <a:pt x="5358" y="852"/>
                </a:lnTo>
                <a:lnTo>
                  <a:pt x="5356" y="842"/>
                </a:lnTo>
                <a:lnTo>
                  <a:pt x="5353" y="832"/>
                </a:lnTo>
                <a:lnTo>
                  <a:pt x="5352" y="821"/>
                </a:lnTo>
                <a:lnTo>
                  <a:pt x="5351" y="811"/>
                </a:lnTo>
                <a:lnTo>
                  <a:pt x="5350" y="800"/>
                </a:lnTo>
                <a:lnTo>
                  <a:pt x="5349" y="788"/>
                </a:lnTo>
                <a:lnTo>
                  <a:pt x="5349" y="777"/>
                </a:lnTo>
                <a:lnTo>
                  <a:pt x="5350" y="767"/>
                </a:lnTo>
                <a:lnTo>
                  <a:pt x="5351" y="756"/>
                </a:lnTo>
                <a:lnTo>
                  <a:pt x="5353" y="748"/>
                </a:lnTo>
                <a:lnTo>
                  <a:pt x="5355" y="738"/>
                </a:lnTo>
                <a:lnTo>
                  <a:pt x="5358" y="729"/>
                </a:lnTo>
                <a:lnTo>
                  <a:pt x="5362" y="721"/>
                </a:lnTo>
                <a:lnTo>
                  <a:pt x="5365" y="713"/>
                </a:lnTo>
                <a:lnTo>
                  <a:pt x="5369" y="705"/>
                </a:lnTo>
                <a:lnTo>
                  <a:pt x="5373" y="698"/>
                </a:lnTo>
                <a:lnTo>
                  <a:pt x="5378" y="690"/>
                </a:lnTo>
                <a:lnTo>
                  <a:pt x="5384" y="684"/>
                </a:lnTo>
                <a:lnTo>
                  <a:pt x="5390" y="677"/>
                </a:lnTo>
                <a:lnTo>
                  <a:pt x="5396" y="672"/>
                </a:lnTo>
                <a:lnTo>
                  <a:pt x="5403" y="667"/>
                </a:lnTo>
                <a:lnTo>
                  <a:pt x="5410" y="661"/>
                </a:lnTo>
                <a:lnTo>
                  <a:pt x="5425" y="653"/>
                </a:lnTo>
                <a:lnTo>
                  <a:pt x="5434" y="648"/>
                </a:lnTo>
                <a:lnTo>
                  <a:pt x="5443" y="644"/>
                </a:lnTo>
                <a:lnTo>
                  <a:pt x="5461" y="637"/>
                </a:lnTo>
                <a:lnTo>
                  <a:pt x="5480" y="632"/>
                </a:lnTo>
                <a:lnTo>
                  <a:pt x="5491" y="630"/>
                </a:lnTo>
                <a:lnTo>
                  <a:pt x="5502" y="628"/>
                </a:lnTo>
                <a:lnTo>
                  <a:pt x="5524" y="624"/>
                </a:lnTo>
                <a:lnTo>
                  <a:pt x="5535" y="624"/>
                </a:lnTo>
                <a:lnTo>
                  <a:pt x="5547" y="623"/>
                </a:lnTo>
                <a:lnTo>
                  <a:pt x="5573" y="623"/>
                </a:lnTo>
                <a:lnTo>
                  <a:pt x="5701" y="623"/>
                </a:lnTo>
                <a:close/>
                <a:moveTo>
                  <a:pt x="5701" y="726"/>
                </a:moveTo>
                <a:lnTo>
                  <a:pt x="5582" y="726"/>
                </a:lnTo>
                <a:lnTo>
                  <a:pt x="5574" y="726"/>
                </a:lnTo>
                <a:lnTo>
                  <a:pt x="5567" y="727"/>
                </a:lnTo>
                <a:lnTo>
                  <a:pt x="5559" y="728"/>
                </a:lnTo>
                <a:lnTo>
                  <a:pt x="5557" y="728"/>
                </a:lnTo>
                <a:lnTo>
                  <a:pt x="5554" y="729"/>
                </a:lnTo>
                <a:lnTo>
                  <a:pt x="5547" y="732"/>
                </a:lnTo>
                <a:lnTo>
                  <a:pt x="5543" y="734"/>
                </a:lnTo>
                <a:lnTo>
                  <a:pt x="5538" y="736"/>
                </a:lnTo>
                <a:lnTo>
                  <a:pt x="5533" y="739"/>
                </a:lnTo>
                <a:lnTo>
                  <a:pt x="5530" y="743"/>
                </a:lnTo>
                <a:lnTo>
                  <a:pt x="5527" y="747"/>
                </a:lnTo>
                <a:lnTo>
                  <a:pt x="5525" y="751"/>
                </a:lnTo>
                <a:lnTo>
                  <a:pt x="5523" y="755"/>
                </a:lnTo>
                <a:lnTo>
                  <a:pt x="5520" y="760"/>
                </a:lnTo>
                <a:lnTo>
                  <a:pt x="5519" y="765"/>
                </a:lnTo>
                <a:lnTo>
                  <a:pt x="5519" y="771"/>
                </a:lnTo>
                <a:lnTo>
                  <a:pt x="5518" y="776"/>
                </a:lnTo>
                <a:lnTo>
                  <a:pt x="5519" y="782"/>
                </a:lnTo>
                <a:lnTo>
                  <a:pt x="5520" y="788"/>
                </a:lnTo>
                <a:lnTo>
                  <a:pt x="5521" y="792"/>
                </a:lnTo>
                <a:lnTo>
                  <a:pt x="5524" y="798"/>
                </a:lnTo>
                <a:lnTo>
                  <a:pt x="5526" y="802"/>
                </a:lnTo>
                <a:lnTo>
                  <a:pt x="5529" y="805"/>
                </a:lnTo>
                <a:lnTo>
                  <a:pt x="5533" y="810"/>
                </a:lnTo>
                <a:lnTo>
                  <a:pt x="5538" y="813"/>
                </a:lnTo>
                <a:lnTo>
                  <a:pt x="5543" y="816"/>
                </a:lnTo>
                <a:lnTo>
                  <a:pt x="5548" y="818"/>
                </a:lnTo>
                <a:lnTo>
                  <a:pt x="5555" y="820"/>
                </a:lnTo>
                <a:lnTo>
                  <a:pt x="5561" y="822"/>
                </a:lnTo>
                <a:lnTo>
                  <a:pt x="5568" y="824"/>
                </a:lnTo>
                <a:lnTo>
                  <a:pt x="5577" y="825"/>
                </a:lnTo>
                <a:lnTo>
                  <a:pt x="5584" y="826"/>
                </a:lnTo>
                <a:lnTo>
                  <a:pt x="5594" y="826"/>
                </a:lnTo>
                <a:lnTo>
                  <a:pt x="5607" y="825"/>
                </a:lnTo>
                <a:lnTo>
                  <a:pt x="5619" y="824"/>
                </a:lnTo>
                <a:lnTo>
                  <a:pt x="5629" y="822"/>
                </a:lnTo>
                <a:lnTo>
                  <a:pt x="5640" y="820"/>
                </a:lnTo>
                <a:lnTo>
                  <a:pt x="5650" y="817"/>
                </a:lnTo>
                <a:lnTo>
                  <a:pt x="5659" y="814"/>
                </a:lnTo>
                <a:lnTo>
                  <a:pt x="5666" y="810"/>
                </a:lnTo>
                <a:lnTo>
                  <a:pt x="5674" y="804"/>
                </a:lnTo>
                <a:lnTo>
                  <a:pt x="5680" y="799"/>
                </a:lnTo>
                <a:lnTo>
                  <a:pt x="5686" y="793"/>
                </a:lnTo>
                <a:lnTo>
                  <a:pt x="5690" y="787"/>
                </a:lnTo>
                <a:lnTo>
                  <a:pt x="5694" y="779"/>
                </a:lnTo>
                <a:lnTo>
                  <a:pt x="5696" y="773"/>
                </a:lnTo>
                <a:lnTo>
                  <a:pt x="5699" y="765"/>
                </a:lnTo>
                <a:lnTo>
                  <a:pt x="5700" y="756"/>
                </a:lnTo>
                <a:lnTo>
                  <a:pt x="5701" y="748"/>
                </a:lnTo>
                <a:lnTo>
                  <a:pt x="5701" y="726"/>
                </a:lnTo>
                <a:close/>
                <a:moveTo>
                  <a:pt x="6099" y="957"/>
                </a:moveTo>
                <a:lnTo>
                  <a:pt x="6088" y="957"/>
                </a:lnTo>
                <a:lnTo>
                  <a:pt x="6083" y="956"/>
                </a:lnTo>
                <a:lnTo>
                  <a:pt x="6078" y="955"/>
                </a:lnTo>
                <a:lnTo>
                  <a:pt x="6068" y="952"/>
                </a:lnTo>
                <a:lnTo>
                  <a:pt x="6057" y="949"/>
                </a:lnTo>
                <a:lnTo>
                  <a:pt x="6049" y="945"/>
                </a:lnTo>
                <a:lnTo>
                  <a:pt x="6039" y="939"/>
                </a:lnTo>
                <a:lnTo>
                  <a:pt x="6036" y="936"/>
                </a:lnTo>
                <a:lnTo>
                  <a:pt x="6031" y="934"/>
                </a:lnTo>
                <a:lnTo>
                  <a:pt x="6023" y="926"/>
                </a:lnTo>
                <a:lnTo>
                  <a:pt x="6019" y="923"/>
                </a:lnTo>
                <a:lnTo>
                  <a:pt x="6015" y="919"/>
                </a:lnTo>
                <a:lnTo>
                  <a:pt x="6009" y="910"/>
                </a:lnTo>
                <a:lnTo>
                  <a:pt x="6003" y="902"/>
                </a:lnTo>
                <a:lnTo>
                  <a:pt x="5999" y="892"/>
                </a:lnTo>
                <a:lnTo>
                  <a:pt x="5996" y="882"/>
                </a:lnTo>
                <a:lnTo>
                  <a:pt x="5992" y="871"/>
                </a:lnTo>
                <a:lnTo>
                  <a:pt x="5991" y="859"/>
                </a:lnTo>
                <a:lnTo>
                  <a:pt x="5990" y="854"/>
                </a:lnTo>
                <a:lnTo>
                  <a:pt x="5990" y="847"/>
                </a:lnTo>
                <a:lnTo>
                  <a:pt x="5991" y="835"/>
                </a:lnTo>
                <a:lnTo>
                  <a:pt x="5992" y="825"/>
                </a:lnTo>
                <a:lnTo>
                  <a:pt x="5996" y="814"/>
                </a:lnTo>
                <a:lnTo>
                  <a:pt x="5999" y="804"/>
                </a:lnTo>
                <a:lnTo>
                  <a:pt x="6003" y="794"/>
                </a:lnTo>
                <a:lnTo>
                  <a:pt x="6009" y="786"/>
                </a:lnTo>
                <a:lnTo>
                  <a:pt x="6012" y="781"/>
                </a:lnTo>
                <a:lnTo>
                  <a:pt x="6015" y="777"/>
                </a:lnTo>
                <a:lnTo>
                  <a:pt x="6019" y="774"/>
                </a:lnTo>
                <a:lnTo>
                  <a:pt x="6023" y="769"/>
                </a:lnTo>
                <a:lnTo>
                  <a:pt x="6031" y="763"/>
                </a:lnTo>
                <a:lnTo>
                  <a:pt x="6039" y="756"/>
                </a:lnTo>
                <a:lnTo>
                  <a:pt x="6049" y="751"/>
                </a:lnTo>
                <a:lnTo>
                  <a:pt x="6057" y="747"/>
                </a:lnTo>
                <a:lnTo>
                  <a:pt x="6068" y="743"/>
                </a:lnTo>
                <a:lnTo>
                  <a:pt x="6072" y="742"/>
                </a:lnTo>
                <a:lnTo>
                  <a:pt x="6078" y="741"/>
                </a:lnTo>
                <a:lnTo>
                  <a:pt x="6088" y="739"/>
                </a:lnTo>
                <a:lnTo>
                  <a:pt x="6099" y="739"/>
                </a:lnTo>
                <a:lnTo>
                  <a:pt x="6111" y="739"/>
                </a:lnTo>
                <a:lnTo>
                  <a:pt x="6121" y="741"/>
                </a:lnTo>
                <a:lnTo>
                  <a:pt x="6126" y="742"/>
                </a:lnTo>
                <a:lnTo>
                  <a:pt x="6132" y="743"/>
                </a:lnTo>
                <a:lnTo>
                  <a:pt x="6141" y="747"/>
                </a:lnTo>
                <a:lnTo>
                  <a:pt x="6150" y="751"/>
                </a:lnTo>
                <a:lnTo>
                  <a:pt x="6159" y="756"/>
                </a:lnTo>
                <a:lnTo>
                  <a:pt x="6167" y="763"/>
                </a:lnTo>
                <a:lnTo>
                  <a:pt x="6176" y="769"/>
                </a:lnTo>
                <a:lnTo>
                  <a:pt x="6182" y="777"/>
                </a:lnTo>
                <a:lnTo>
                  <a:pt x="6189" y="786"/>
                </a:lnTo>
                <a:lnTo>
                  <a:pt x="6194" y="794"/>
                </a:lnTo>
                <a:lnTo>
                  <a:pt x="6199" y="804"/>
                </a:lnTo>
                <a:lnTo>
                  <a:pt x="6203" y="814"/>
                </a:lnTo>
                <a:lnTo>
                  <a:pt x="6205" y="825"/>
                </a:lnTo>
                <a:lnTo>
                  <a:pt x="6206" y="830"/>
                </a:lnTo>
                <a:lnTo>
                  <a:pt x="6207" y="835"/>
                </a:lnTo>
                <a:lnTo>
                  <a:pt x="6207" y="842"/>
                </a:lnTo>
                <a:lnTo>
                  <a:pt x="6208" y="847"/>
                </a:lnTo>
                <a:lnTo>
                  <a:pt x="6207" y="854"/>
                </a:lnTo>
                <a:lnTo>
                  <a:pt x="6207" y="859"/>
                </a:lnTo>
                <a:lnTo>
                  <a:pt x="6205" y="871"/>
                </a:lnTo>
                <a:lnTo>
                  <a:pt x="6203" y="882"/>
                </a:lnTo>
                <a:lnTo>
                  <a:pt x="6199" y="892"/>
                </a:lnTo>
                <a:lnTo>
                  <a:pt x="6194" y="902"/>
                </a:lnTo>
                <a:lnTo>
                  <a:pt x="6189" y="910"/>
                </a:lnTo>
                <a:lnTo>
                  <a:pt x="6186" y="915"/>
                </a:lnTo>
                <a:lnTo>
                  <a:pt x="6182" y="919"/>
                </a:lnTo>
                <a:lnTo>
                  <a:pt x="6176" y="926"/>
                </a:lnTo>
                <a:lnTo>
                  <a:pt x="6172" y="930"/>
                </a:lnTo>
                <a:lnTo>
                  <a:pt x="6167" y="934"/>
                </a:lnTo>
                <a:lnTo>
                  <a:pt x="6159" y="939"/>
                </a:lnTo>
                <a:lnTo>
                  <a:pt x="6150" y="945"/>
                </a:lnTo>
                <a:lnTo>
                  <a:pt x="6141" y="949"/>
                </a:lnTo>
                <a:lnTo>
                  <a:pt x="6132" y="952"/>
                </a:lnTo>
                <a:lnTo>
                  <a:pt x="6121" y="955"/>
                </a:lnTo>
                <a:lnTo>
                  <a:pt x="6111" y="957"/>
                </a:lnTo>
                <a:lnTo>
                  <a:pt x="6099" y="957"/>
                </a:lnTo>
                <a:close/>
                <a:moveTo>
                  <a:pt x="6366" y="949"/>
                </a:moveTo>
                <a:lnTo>
                  <a:pt x="6366" y="544"/>
                </a:lnTo>
                <a:lnTo>
                  <a:pt x="6274" y="544"/>
                </a:lnTo>
                <a:lnTo>
                  <a:pt x="6274" y="399"/>
                </a:lnTo>
                <a:lnTo>
                  <a:pt x="6366" y="399"/>
                </a:lnTo>
                <a:lnTo>
                  <a:pt x="6366" y="214"/>
                </a:lnTo>
                <a:lnTo>
                  <a:pt x="6366" y="201"/>
                </a:lnTo>
                <a:lnTo>
                  <a:pt x="6366" y="189"/>
                </a:lnTo>
                <a:lnTo>
                  <a:pt x="6367" y="176"/>
                </a:lnTo>
                <a:lnTo>
                  <a:pt x="6369" y="164"/>
                </a:lnTo>
                <a:lnTo>
                  <a:pt x="6370" y="154"/>
                </a:lnTo>
                <a:lnTo>
                  <a:pt x="6373" y="142"/>
                </a:lnTo>
                <a:lnTo>
                  <a:pt x="6378" y="121"/>
                </a:lnTo>
                <a:lnTo>
                  <a:pt x="6386" y="102"/>
                </a:lnTo>
                <a:lnTo>
                  <a:pt x="6390" y="93"/>
                </a:lnTo>
                <a:lnTo>
                  <a:pt x="6394" y="84"/>
                </a:lnTo>
                <a:lnTo>
                  <a:pt x="6398" y="77"/>
                </a:lnTo>
                <a:lnTo>
                  <a:pt x="6404" y="68"/>
                </a:lnTo>
                <a:lnTo>
                  <a:pt x="6410" y="62"/>
                </a:lnTo>
                <a:lnTo>
                  <a:pt x="6416" y="54"/>
                </a:lnTo>
                <a:lnTo>
                  <a:pt x="6422" y="47"/>
                </a:lnTo>
                <a:lnTo>
                  <a:pt x="6430" y="42"/>
                </a:lnTo>
                <a:lnTo>
                  <a:pt x="6437" y="36"/>
                </a:lnTo>
                <a:lnTo>
                  <a:pt x="6445" y="30"/>
                </a:lnTo>
                <a:lnTo>
                  <a:pt x="6452" y="26"/>
                </a:lnTo>
                <a:lnTo>
                  <a:pt x="6461" y="21"/>
                </a:lnTo>
                <a:lnTo>
                  <a:pt x="6470" y="17"/>
                </a:lnTo>
                <a:lnTo>
                  <a:pt x="6479" y="14"/>
                </a:lnTo>
                <a:lnTo>
                  <a:pt x="6489" y="11"/>
                </a:lnTo>
                <a:lnTo>
                  <a:pt x="6499" y="7"/>
                </a:lnTo>
                <a:lnTo>
                  <a:pt x="6521" y="4"/>
                </a:lnTo>
                <a:lnTo>
                  <a:pt x="6531" y="2"/>
                </a:lnTo>
                <a:lnTo>
                  <a:pt x="6543" y="1"/>
                </a:lnTo>
                <a:lnTo>
                  <a:pt x="6555" y="1"/>
                </a:lnTo>
                <a:lnTo>
                  <a:pt x="6568" y="0"/>
                </a:lnTo>
                <a:lnTo>
                  <a:pt x="6582" y="1"/>
                </a:lnTo>
                <a:lnTo>
                  <a:pt x="6596" y="1"/>
                </a:lnTo>
                <a:lnTo>
                  <a:pt x="6609" y="3"/>
                </a:lnTo>
                <a:lnTo>
                  <a:pt x="6621" y="5"/>
                </a:lnTo>
                <a:lnTo>
                  <a:pt x="6633" y="7"/>
                </a:lnTo>
                <a:lnTo>
                  <a:pt x="6645" y="11"/>
                </a:lnTo>
                <a:lnTo>
                  <a:pt x="6656" y="14"/>
                </a:lnTo>
                <a:lnTo>
                  <a:pt x="6666" y="18"/>
                </a:lnTo>
                <a:lnTo>
                  <a:pt x="6676" y="23"/>
                </a:lnTo>
                <a:lnTo>
                  <a:pt x="6686" y="28"/>
                </a:lnTo>
                <a:lnTo>
                  <a:pt x="6695" y="33"/>
                </a:lnTo>
                <a:lnTo>
                  <a:pt x="6704" y="40"/>
                </a:lnTo>
                <a:lnTo>
                  <a:pt x="6713" y="47"/>
                </a:lnTo>
                <a:lnTo>
                  <a:pt x="6721" y="55"/>
                </a:lnTo>
                <a:lnTo>
                  <a:pt x="6729" y="63"/>
                </a:lnTo>
                <a:lnTo>
                  <a:pt x="6737" y="71"/>
                </a:lnTo>
                <a:lnTo>
                  <a:pt x="6643" y="186"/>
                </a:lnTo>
                <a:lnTo>
                  <a:pt x="6638" y="181"/>
                </a:lnTo>
                <a:lnTo>
                  <a:pt x="6633" y="175"/>
                </a:lnTo>
                <a:lnTo>
                  <a:pt x="6626" y="170"/>
                </a:lnTo>
                <a:lnTo>
                  <a:pt x="6620" y="165"/>
                </a:lnTo>
                <a:lnTo>
                  <a:pt x="6613" y="162"/>
                </a:lnTo>
                <a:lnTo>
                  <a:pt x="6606" y="159"/>
                </a:lnTo>
                <a:lnTo>
                  <a:pt x="6602" y="158"/>
                </a:lnTo>
                <a:lnTo>
                  <a:pt x="6597" y="157"/>
                </a:lnTo>
                <a:lnTo>
                  <a:pt x="6587" y="157"/>
                </a:lnTo>
                <a:lnTo>
                  <a:pt x="6577" y="157"/>
                </a:lnTo>
                <a:lnTo>
                  <a:pt x="6572" y="158"/>
                </a:lnTo>
                <a:lnTo>
                  <a:pt x="6568" y="159"/>
                </a:lnTo>
                <a:lnTo>
                  <a:pt x="6564" y="161"/>
                </a:lnTo>
                <a:lnTo>
                  <a:pt x="6559" y="163"/>
                </a:lnTo>
                <a:lnTo>
                  <a:pt x="6556" y="167"/>
                </a:lnTo>
                <a:lnTo>
                  <a:pt x="6553" y="169"/>
                </a:lnTo>
                <a:lnTo>
                  <a:pt x="6550" y="173"/>
                </a:lnTo>
                <a:lnTo>
                  <a:pt x="6548" y="176"/>
                </a:lnTo>
                <a:lnTo>
                  <a:pt x="6545" y="182"/>
                </a:lnTo>
                <a:lnTo>
                  <a:pt x="6543" y="186"/>
                </a:lnTo>
                <a:lnTo>
                  <a:pt x="6541" y="193"/>
                </a:lnTo>
                <a:lnTo>
                  <a:pt x="6540" y="198"/>
                </a:lnTo>
                <a:lnTo>
                  <a:pt x="6540" y="212"/>
                </a:lnTo>
                <a:lnTo>
                  <a:pt x="6540" y="399"/>
                </a:lnTo>
                <a:lnTo>
                  <a:pt x="6688" y="399"/>
                </a:lnTo>
                <a:lnTo>
                  <a:pt x="6688" y="544"/>
                </a:lnTo>
                <a:lnTo>
                  <a:pt x="6540" y="544"/>
                </a:lnTo>
                <a:lnTo>
                  <a:pt x="6540" y="949"/>
                </a:lnTo>
                <a:lnTo>
                  <a:pt x="6366" y="9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5325" y="692695"/>
            <a:ext cx="6264275" cy="144090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329245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SmartArt / neg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95325" y="2133601"/>
            <a:ext cx="6264275" cy="359965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6"/>
          </p:nvPr>
        </p:nvSpPr>
        <p:spPr>
          <a:xfrm>
            <a:off x="7175500" y="692694"/>
            <a:ext cx="4321174" cy="5040561"/>
          </a:xfrm>
        </p:spPr>
        <p:txBody>
          <a:bodyPr/>
          <a:lstStyle/>
          <a:p>
            <a:r>
              <a:rPr lang="fi-FI"/>
              <a:t>Lisää SmartArt-kuva napsauttamalla kuvaketta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949280"/>
            <a:ext cx="2736304" cy="615668"/>
          </a:xfrm>
          <a:prstGeom prst="rect">
            <a:avLst/>
          </a:prstGeom>
        </p:spPr>
      </p:pic>
      <p:sp>
        <p:nvSpPr>
          <p:cNvPr id="8" name="Freeform 27"/>
          <p:cNvSpPr>
            <a:spLocks noChangeAspect="1" noEditPoints="1"/>
          </p:cNvSpPr>
          <p:nvPr userDrawn="1"/>
        </p:nvSpPr>
        <p:spPr bwMode="auto">
          <a:xfrm>
            <a:off x="10158633" y="6182329"/>
            <a:ext cx="1338041" cy="234000"/>
          </a:xfrm>
          <a:custGeom>
            <a:avLst/>
            <a:gdLst>
              <a:gd name="T0" fmla="*/ 6793 w 6999"/>
              <a:gd name="T1" fmla="*/ 252 h 1223"/>
              <a:gd name="T2" fmla="*/ 6848 w 6999"/>
              <a:gd name="T3" fmla="*/ 97 h 1223"/>
              <a:gd name="T4" fmla="*/ 6997 w 6999"/>
              <a:gd name="T5" fmla="*/ 175 h 1223"/>
              <a:gd name="T6" fmla="*/ 6917 w 6999"/>
              <a:gd name="T7" fmla="*/ 304 h 1223"/>
              <a:gd name="T8" fmla="*/ 431 w 6999"/>
              <a:gd name="T9" fmla="*/ 385 h 1223"/>
              <a:gd name="T10" fmla="*/ 460 w 6999"/>
              <a:gd name="T11" fmla="*/ 712 h 1223"/>
              <a:gd name="T12" fmla="*/ 1187 w 6999"/>
              <a:gd name="T13" fmla="*/ 657 h 1223"/>
              <a:gd name="T14" fmla="*/ 1516 w 6999"/>
              <a:gd name="T15" fmla="*/ 574 h 1223"/>
              <a:gd name="T16" fmla="*/ 2050 w 6999"/>
              <a:gd name="T17" fmla="*/ 963 h 1223"/>
              <a:gd name="T18" fmla="*/ 2351 w 6999"/>
              <a:gd name="T19" fmla="*/ 592 h 1223"/>
              <a:gd name="T20" fmla="*/ 2231 w 6999"/>
              <a:gd name="T21" fmla="*/ 634 h 1223"/>
              <a:gd name="T22" fmla="*/ 2678 w 6999"/>
              <a:gd name="T23" fmla="*/ 919 h 1223"/>
              <a:gd name="T24" fmla="*/ 2702 w 6999"/>
              <a:gd name="T25" fmla="*/ 756 h 1223"/>
              <a:gd name="T26" fmla="*/ 2861 w 6999"/>
              <a:gd name="T27" fmla="*/ 804 h 1223"/>
              <a:gd name="T28" fmla="*/ 2813 w 6999"/>
              <a:gd name="T29" fmla="*/ 945 h 1223"/>
              <a:gd name="T30" fmla="*/ 3265 w 6999"/>
              <a:gd name="T31" fmla="*/ 398 h 1223"/>
              <a:gd name="T32" fmla="*/ 3492 w 6999"/>
              <a:gd name="T33" fmla="*/ 449 h 1223"/>
              <a:gd name="T34" fmla="*/ 3581 w 6999"/>
              <a:gd name="T35" fmla="*/ 705 h 1223"/>
              <a:gd name="T36" fmla="*/ 3450 w 6999"/>
              <a:gd name="T37" fmla="*/ 929 h 1223"/>
              <a:gd name="T38" fmla="*/ 3218 w 6999"/>
              <a:gd name="T39" fmla="*/ 931 h 1223"/>
              <a:gd name="T40" fmla="*/ 3371 w 6999"/>
              <a:gd name="T41" fmla="*/ 774 h 1223"/>
              <a:gd name="T42" fmla="*/ 3371 w 6999"/>
              <a:gd name="T43" fmla="*/ 577 h 1223"/>
              <a:gd name="T44" fmla="*/ 3202 w 6999"/>
              <a:gd name="T45" fmla="*/ 568 h 1223"/>
              <a:gd name="T46" fmla="*/ 3179 w 6999"/>
              <a:gd name="T47" fmla="*/ 754 h 1223"/>
              <a:gd name="T48" fmla="*/ 3752 w 6999"/>
              <a:gd name="T49" fmla="*/ 300 h 1223"/>
              <a:gd name="T50" fmla="*/ 3693 w 6999"/>
              <a:gd name="T51" fmla="*/ 155 h 1223"/>
              <a:gd name="T52" fmla="*/ 3846 w 6999"/>
              <a:gd name="T53" fmla="*/ 102 h 1223"/>
              <a:gd name="T54" fmla="*/ 3885 w 6999"/>
              <a:gd name="T55" fmla="*/ 261 h 1223"/>
              <a:gd name="T56" fmla="*/ 4198 w 6999"/>
              <a:gd name="T57" fmla="*/ 399 h 1223"/>
              <a:gd name="T58" fmla="*/ 4409 w 6999"/>
              <a:gd name="T59" fmla="*/ 392 h 1223"/>
              <a:gd name="T60" fmla="*/ 4586 w 6999"/>
              <a:gd name="T61" fmla="*/ 532 h 1223"/>
              <a:gd name="T62" fmla="*/ 4586 w 6999"/>
              <a:gd name="T63" fmla="*/ 815 h 1223"/>
              <a:gd name="T64" fmla="*/ 4399 w 6999"/>
              <a:gd name="T65" fmla="*/ 959 h 1223"/>
              <a:gd name="T66" fmla="*/ 4198 w 6999"/>
              <a:gd name="T67" fmla="*/ 1223 h 1223"/>
              <a:gd name="T68" fmla="*/ 4436 w 6999"/>
              <a:gd name="T69" fmla="*/ 697 h 1223"/>
              <a:gd name="T70" fmla="*/ 4344 w 6999"/>
              <a:gd name="T71" fmla="*/ 543 h 1223"/>
              <a:gd name="T72" fmla="*/ 4198 w 6999"/>
              <a:gd name="T73" fmla="*/ 631 h 1223"/>
              <a:gd name="T74" fmla="*/ 4261 w 6999"/>
              <a:gd name="T75" fmla="*/ 798 h 1223"/>
              <a:gd name="T76" fmla="*/ 5095 w 6999"/>
              <a:gd name="T77" fmla="*/ 295 h 1223"/>
              <a:gd name="T78" fmla="*/ 5049 w 6999"/>
              <a:gd name="T79" fmla="*/ 145 h 1223"/>
              <a:gd name="T80" fmla="*/ 5207 w 6999"/>
              <a:gd name="T81" fmla="*/ 107 h 1223"/>
              <a:gd name="T82" fmla="*/ 5234 w 6999"/>
              <a:gd name="T83" fmla="*/ 265 h 1223"/>
              <a:gd name="T84" fmla="*/ 5696 w 6999"/>
              <a:gd name="T85" fmla="*/ 591 h 1223"/>
              <a:gd name="T86" fmla="*/ 5547 w 6999"/>
              <a:gd name="T87" fmla="*/ 541 h 1223"/>
              <a:gd name="T88" fmla="*/ 5506 w 6999"/>
              <a:gd name="T89" fmla="*/ 403 h 1223"/>
              <a:gd name="T90" fmla="*/ 5784 w 6999"/>
              <a:gd name="T91" fmla="*/ 433 h 1223"/>
              <a:gd name="T92" fmla="*/ 5701 w 6999"/>
              <a:gd name="T93" fmla="*/ 949 h 1223"/>
              <a:gd name="T94" fmla="*/ 5514 w 6999"/>
              <a:gd name="T95" fmla="*/ 960 h 1223"/>
              <a:gd name="T96" fmla="*/ 5358 w 6999"/>
              <a:gd name="T97" fmla="*/ 852 h 1223"/>
              <a:gd name="T98" fmla="*/ 5396 w 6999"/>
              <a:gd name="T99" fmla="*/ 672 h 1223"/>
              <a:gd name="T100" fmla="*/ 5557 w 6999"/>
              <a:gd name="T101" fmla="*/ 728 h 1223"/>
              <a:gd name="T102" fmla="*/ 5533 w 6999"/>
              <a:gd name="T103" fmla="*/ 810 h 1223"/>
              <a:gd name="T104" fmla="*/ 5690 w 6999"/>
              <a:gd name="T105" fmla="*/ 787 h 1223"/>
              <a:gd name="T106" fmla="*/ 6009 w 6999"/>
              <a:gd name="T107" fmla="*/ 910 h 1223"/>
              <a:gd name="T108" fmla="*/ 6049 w 6999"/>
              <a:gd name="T109" fmla="*/ 751 h 1223"/>
              <a:gd name="T110" fmla="*/ 6203 w 6999"/>
              <a:gd name="T111" fmla="*/ 814 h 1223"/>
              <a:gd name="T112" fmla="*/ 6141 w 6999"/>
              <a:gd name="T113" fmla="*/ 949 h 1223"/>
              <a:gd name="T114" fmla="*/ 6394 w 6999"/>
              <a:gd name="T115" fmla="*/ 84 h 1223"/>
              <a:gd name="T116" fmla="*/ 6582 w 6999"/>
              <a:gd name="T117" fmla="*/ 1 h 1223"/>
              <a:gd name="T118" fmla="*/ 6620 w 6999"/>
              <a:gd name="T119" fmla="*/ 165 h 1223"/>
              <a:gd name="T120" fmla="*/ 6540 w 6999"/>
              <a:gd name="T121" fmla="*/ 399 h 1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99" h="1223">
                <a:moveTo>
                  <a:pt x="6802" y="949"/>
                </a:moveTo>
                <a:lnTo>
                  <a:pt x="6802" y="399"/>
                </a:lnTo>
                <a:lnTo>
                  <a:pt x="6976" y="399"/>
                </a:lnTo>
                <a:lnTo>
                  <a:pt x="6976" y="949"/>
                </a:lnTo>
                <a:lnTo>
                  <a:pt x="6802" y="949"/>
                </a:lnTo>
                <a:close/>
                <a:moveTo>
                  <a:pt x="6890" y="307"/>
                </a:moveTo>
                <a:lnTo>
                  <a:pt x="6878" y="307"/>
                </a:lnTo>
                <a:lnTo>
                  <a:pt x="6873" y="306"/>
                </a:lnTo>
                <a:lnTo>
                  <a:pt x="6867" y="305"/>
                </a:lnTo>
                <a:lnTo>
                  <a:pt x="6858" y="303"/>
                </a:lnTo>
                <a:lnTo>
                  <a:pt x="6848" y="300"/>
                </a:lnTo>
                <a:lnTo>
                  <a:pt x="6838" y="295"/>
                </a:lnTo>
                <a:lnTo>
                  <a:pt x="6829" y="290"/>
                </a:lnTo>
                <a:lnTo>
                  <a:pt x="6825" y="287"/>
                </a:lnTo>
                <a:lnTo>
                  <a:pt x="6821" y="283"/>
                </a:lnTo>
                <a:lnTo>
                  <a:pt x="6812" y="277"/>
                </a:lnTo>
                <a:lnTo>
                  <a:pt x="6805" y="269"/>
                </a:lnTo>
                <a:lnTo>
                  <a:pt x="6801" y="265"/>
                </a:lnTo>
                <a:lnTo>
                  <a:pt x="6798" y="261"/>
                </a:lnTo>
                <a:lnTo>
                  <a:pt x="6793" y="252"/>
                </a:lnTo>
                <a:lnTo>
                  <a:pt x="6788" y="242"/>
                </a:lnTo>
                <a:lnTo>
                  <a:pt x="6784" y="233"/>
                </a:lnTo>
                <a:lnTo>
                  <a:pt x="6782" y="222"/>
                </a:lnTo>
                <a:lnTo>
                  <a:pt x="6780" y="210"/>
                </a:lnTo>
                <a:lnTo>
                  <a:pt x="6780" y="204"/>
                </a:lnTo>
                <a:lnTo>
                  <a:pt x="6779" y="198"/>
                </a:lnTo>
                <a:lnTo>
                  <a:pt x="6780" y="186"/>
                </a:lnTo>
                <a:lnTo>
                  <a:pt x="6782" y="175"/>
                </a:lnTo>
                <a:lnTo>
                  <a:pt x="6784" y="164"/>
                </a:lnTo>
                <a:lnTo>
                  <a:pt x="6786" y="159"/>
                </a:lnTo>
                <a:lnTo>
                  <a:pt x="6788" y="155"/>
                </a:lnTo>
                <a:lnTo>
                  <a:pt x="6793" y="145"/>
                </a:lnTo>
                <a:lnTo>
                  <a:pt x="6798" y="136"/>
                </a:lnTo>
                <a:lnTo>
                  <a:pt x="6801" y="132"/>
                </a:lnTo>
                <a:lnTo>
                  <a:pt x="6805" y="128"/>
                </a:lnTo>
                <a:lnTo>
                  <a:pt x="6812" y="120"/>
                </a:lnTo>
                <a:lnTo>
                  <a:pt x="6821" y="113"/>
                </a:lnTo>
                <a:lnTo>
                  <a:pt x="6829" y="107"/>
                </a:lnTo>
                <a:lnTo>
                  <a:pt x="6838" y="102"/>
                </a:lnTo>
                <a:lnTo>
                  <a:pt x="6848" y="97"/>
                </a:lnTo>
                <a:lnTo>
                  <a:pt x="6852" y="96"/>
                </a:lnTo>
                <a:lnTo>
                  <a:pt x="6858" y="94"/>
                </a:lnTo>
                <a:lnTo>
                  <a:pt x="6867" y="92"/>
                </a:lnTo>
                <a:lnTo>
                  <a:pt x="6878" y="90"/>
                </a:lnTo>
                <a:lnTo>
                  <a:pt x="6890" y="90"/>
                </a:lnTo>
                <a:lnTo>
                  <a:pt x="6901" y="90"/>
                </a:lnTo>
                <a:lnTo>
                  <a:pt x="6906" y="91"/>
                </a:lnTo>
                <a:lnTo>
                  <a:pt x="6912" y="92"/>
                </a:lnTo>
                <a:lnTo>
                  <a:pt x="6922" y="94"/>
                </a:lnTo>
                <a:lnTo>
                  <a:pt x="6932" y="97"/>
                </a:lnTo>
                <a:lnTo>
                  <a:pt x="6942" y="102"/>
                </a:lnTo>
                <a:lnTo>
                  <a:pt x="6950" y="107"/>
                </a:lnTo>
                <a:lnTo>
                  <a:pt x="6959" y="113"/>
                </a:lnTo>
                <a:lnTo>
                  <a:pt x="6967" y="120"/>
                </a:lnTo>
                <a:lnTo>
                  <a:pt x="6974" y="128"/>
                </a:lnTo>
                <a:lnTo>
                  <a:pt x="6981" y="136"/>
                </a:lnTo>
                <a:lnTo>
                  <a:pt x="6986" y="145"/>
                </a:lnTo>
                <a:lnTo>
                  <a:pt x="6990" y="155"/>
                </a:lnTo>
                <a:lnTo>
                  <a:pt x="6994" y="164"/>
                </a:lnTo>
                <a:lnTo>
                  <a:pt x="6997" y="175"/>
                </a:lnTo>
                <a:lnTo>
                  <a:pt x="6998" y="181"/>
                </a:lnTo>
                <a:lnTo>
                  <a:pt x="6998" y="186"/>
                </a:lnTo>
                <a:lnTo>
                  <a:pt x="6999" y="191"/>
                </a:lnTo>
                <a:lnTo>
                  <a:pt x="6999" y="198"/>
                </a:lnTo>
                <a:lnTo>
                  <a:pt x="6999" y="204"/>
                </a:lnTo>
                <a:lnTo>
                  <a:pt x="6998" y="210"/>
                </a:lnTo>
                <a:lnTo>
                  <a:pt x="6997" y="222"/>
                </a:lnTo>
                <a:lnTo>
                  <a:pt x="6994" y="233"/>
                </a:lnTo>
                <a:lnTo>
                  <a:pt x="6990" y="242"/>
                </a:lnTo>
                <a:lnTo>
                  <a:pt x="6986" y="252"/>
                </a:lnTo>
                <a:lnTo>
                  <a:pt x="6981" y="261"/>
                </a:lnTo>
                <a:lnTo>
                  <a:pt x="6977" y="265"/>
                </a:lnTo>
                <a:lnTo>
                  <a:pt x="6974" y="269"/>
                </a:lnTo>
                <a:lnTo>
                  <a:pt x="6967" y="277"/>
                </a:lnTo>
                <a:lnTo>
                  <a:pt x="6959" y="283"/>
                </a:lnTo>
                <a:lnTo>
                  <a:pt x="6950" y="290"/>
                </a:lnTo>
                <a:lnTo>
                  <a:pt x="6942" y="295"/>
                </a:lnTo>
                <a:lnTo>
                  <a:pt x="6932" y="300"/>
                </a:lnTo>
                <a:lnTo>
                  <a:pt x="6922" y="303"/>
                </a:lnTo>
                <a:lnTo>
                  <a:pt x="6917" y="304"/>
                </a:lnTo>
                <a:lnTo>
                  <a:pt x="6912" y="305"/>
                </a:lnTo>
                <a:lnTo>
                  <a:pt x="6901" y="307"/>
                </a:lnTo>
                <a:lnTo>
                  <a:pt x="6890" y="307"/>
                </a:lnTo>
                <a:close/>
                <a:moveTo>
                  <a:pt x="254" y="963"/>
                </a:moveTo>
                <a:lnTo>
                  <a:pt x="0" y="399"/>
                </a:lnTo>
                <a:lnTo>
                  <a:pt x="192" y="399"/>
                </a:lnTo>
                <a:lnTo>
                  <a:pt x="255" y="555"/>
                </a:lnTo>
                <a:lnTo>
                  <a:pt x="265" y="581"/>
                </a:lnTo>
                <a:lnTo>
                  <a:pt x="270" y="594"/>
                </a:lnTo>
                <a:lnTo>
                  <a:pt x="274" y="608"/>
                </a:lnTo>
                <a:lnTo>
                  <a:pt x="282" y="634"/>
                </a:lnTo>
                <a:lnTo>
                  <a:pt x="289" y="657"/>
                </a:lnTo>
                <a:lnTo>
                  <a:pt x="295" y="679"/>
                </a:lnTo>
                <a:lnTo>
                  <a:pt x="301" y="657"/>
                </a:lnTo>
                <a:lnTo>
                  <a:pt x="309" y="634"/>
                </a:lnTo>
                <a:lnTo>
                  <a:pt x="318" y="607"/>
                </a:lnTo>
                <a:lnTo>
                  <a:pt x="328" y="580"/>
                </a:lnTo>
                <a:lnTo>
                  <a:pt x="334" y="568"/>
                </a:lnTo>
                <a:lnTo>
                  <a:pt x="340" y="555"/>
                </a:lnTo>
                <a:lnTo>
                  <a:pt x="431" y="385"/>
                </a:lnTo>
                <a:lnTo>
                  <a:pt x="443" y="385"/>
                </a:lnTo>
                <a:lnTo>
                  <a:pt x="539" y="555"/>
                </a:lnTo>
                <a:lnTo>
                  <a:pt x="548" y="574"/>
                </a:lnTo>
                <a:lnTo>
                  <a:pt x="555" y="592"/>
                </a:lnTo>
                <a:lnTo>
                  <a:pt x="563" y="610"/>
                </a:lnTo>
                <a:lnTo>
                  <a:pt x="570" y="630"/>
                </a:lnTo>
                <a:lnTo>
                  <a:pt x="581" y="662"/>
                </a:lnTo>
                <a:lnTo>
                  <a:pt x="586" y="679"/>
                </a:lnTo>
                <a:lnTo>
                  <a:pt x="599" y="632"/>
                </a:lnTo>
                <a:lnTo>
                  <a:pt x="606" y="613"/>
                </a:lnTo>
                <a:lnTo>
                  <a:pt x="612" y="593"/>
                </a:lnTo>
                <a:lnTo>
                  <a:pt x="619" y="574"/>
                </a:lnTo>
                <a:lnTo>
                  <a:pt x="626" y="555"/>
                </a:lnTo>
                <a:lnTo>
                  <a:pt x="690" y="399"/>
                </a:lnTo>
                <a:lnTo>
                  <a:pt x="864" y="399"/>
                </a:lnTo>
                <a:lnTo>
                  <a:pt x="608" y="963"/>
                </a:lnTo>
                <a:lnTo>
                  <a:pt x="593" y="963"/>
                </a:lnTo>
                <a:lnTo>
                  <a:pt x="474" y="742"/>
                </a:lnTo>
                <a:lnTo>
                  <a:pt x="467" y="727"/>
                </a:lnTo>
                <a:lnTo>
                  <a:pt x="460" y="712"/>
                </a:lnTo>
                <a:lnTo>
                  <a:pt x="454" y="696"/>
                </a:lnTo>
                <a:lnTo>
                  <a:pt x="448" y="679"/>
                </a:lnTo>
                <a:lnTo>
                  <a:pt x="440" y="650"/>
                </a:lnTo>
                <a:lnTo>
                  <a:pt x="435" y="634"/>
                </a:lnTo>
                <a:lnTo>
                  <a:pt x="421" y="677"/>
                </a:lnTo>
                <a:lnTo>
                  <a:pt x="416" y="695"/>
                </a:lnTo>
                <a:lnTo>
                  <a:pt x="409" y="712"/>
                </a:lnTo>
                <a:lnTo>
                  <a:pt x="402" y="727"/>
                </a:lnTo>
                <a:lnTo>
                  <a:pt x="394" y="742"/>
                </a:lnTo>
                <a:lnTo>
                  <a:pt x="268" y="963"/>
                </a:lnTo>
                <a:lnTo>
                  <a:pt x="254" y="963"/>
                </a:lnTo>
                <a:close/>
                <a:moveTo>
                  <a:pt x="1151" y="963"/>
                </a:moveTo>
                <a:lnTo>
                  <a:pt x="899" y="399"/>
                </a:lnTo>
                <a:lnTo>
                  <a:pt x="1090" y="399"/>
                </a:lnTo>
                <a:lnTo>
                  <a:pt x="1154" y="555"/>
                </a:lnTo>
                <a:lnTo>
                  <a:pt x="1163" y="581"/>
                </a:lnTo>
                <a:lnTo>
                  <a:pt x="1168" y="594"/>
                </a:lnTo>
                <a:lnTo>
                  <a:pt x="1172" y="608"/>
                </a:lnTo>
                <a:lnTo>
                  <a:pt x="1181" y="634"/>
                </a:lnTo>
                <a:lnTo>
                  <a:pt x="1187" y="657"/>
                </a:lnTo>
                <a:lnTo>
                  <a:pt x="1194" y="679"/>
                </a:lnTo>
                <a:lnTo>
                  <a:pt x="1199" y="657"/>
                </a:lnTo>
                <a:lnTo>
                  <a:pt x="1206" y="634"/>
                </a:lnTo>
                <a:lnTo>
                  <a:pt x="1216" y="607"/>
                </a:lnTo>
                <a:lnTo>
                  <a:pt x="1226" y="580"/>
                </a:lnTo>
                <a:lnTo>
                  <a:pt x="1232" y="568"/>
                </a:lnTo>
                <a:lnTo>
                  <a:pt x="1238" y="555"/>
                </a:lnTo>
                <a:lnTo>
                  <a:pt x="1329" y="385"/>
                </a:lnTo>
                <a:lnTo>
                  <a:pt x="1341" y="385"/>
                </a:lnTo>
                <a:lnTo>
                  <a:pt x="1437" y="555"/>
                </a:lnTo>
                <a:lnTo>
                  <a:pt x="1445" y="574"/>
                </a:lnTo>
                <a:lnTo>
                  <a:pt x="1454" y="592"/>
                </a:lnTo>
                <a:lnTo>
                  <a:pt x="1461" y="610"/>
                </a:lnTo>
                <a:lnTo>
                  <a:pt x="1468" y="630"/>
                </a:lnTo>
                <a:lnTo>
                  <a:pt x="1479" y="662"/>
                </a:lnTo>
                <a:lnTo>
                  <a:pt x="1484" y="679"/>
                </a:lnTo>
                <a:lnTo>
                  <a:pt x="1497" y="632"/>
                </a:lnTo>
                <a:lnTo>
                  <a:pt x="1503" y="613"/>
                </a:lnTo>
                <a:lnTo>
                  <a:pt x="1510" y="593"/>
                </a:lnTo>
                <a:lnTo>
                  <a:pt x="1516" y="574"/>
                </a:lnTo>
                <a:lnTo>
                  <a:pt x="1524" y="555"/>
                </a:lnTo>
                <a:lnTo>
                  <a:pt x="1589" y="399"/>
                </a:lnTo>
                <a:lnTo>
                  <a:pt x="1763" y="399"/>
                </a:lnTo>
                <a:lnTo>
                  <a:pt x="1507" y="963"/>
                </a:lnTo>
                <a:lnTo>
                  <a:pt x="1491" y="963"/>
                </a:lnTo>
                <a:lnTo>
                  <a:pt x="1372" y="742"/>
                </a:lnTo>
                <a:lnTo>
                  <a:pt x="1364" y="727"/>
                </a:lnTo>
                <a:lnTo>
                  <a:pt x="1358" y="712"/>
                </a:lnTo>
                <a:lnTo>
                  <a:pt x="1351" y="696"/>
                </a:lnTo>
                <a:lnTo>
                  <a:pt x="1346" y="679"/>
                </a:lnTo>
                <a:lnTo>
                  <a:pt x="1338" y="650"/>
                </a:lnTo>
                <a:lnTo>
                  <a:pt x="1334" y="634"/>
                </a:lnTo>
                <a:lnTo>
                  <a:pt x="1320" y="677"/>
                </a:lnTo>
                <a:lnTo>
                  <a:pt x="1313" y="695"/>
                </a:lnTo>
                <a:lnTo>
                  <a:pt x="1307" y="712"/>
                </a:lnTo>
                <a:lnTo>
                  <a:pt x="1300" y="727"/>
                </a:lnTo>
                <a:lnTo>
                  <a:pt x="1293" y="742"/>
                </a:lnTo>
                <a:lnTo>
                  <a:pt x="1167" y="963"/>
                </a:lnTo>
                <a:lnTo>
                  <a:pt x="1151" y="963"/>
                </a:lnTo>
                <a:close/>
                <a:moveTo>
                  <a:pt x="2050" y="963"/>
                </a:moveTo>
                <a:lnTo>
                  <a:pt x="1796" y="399"/>
                </a:lnTo>
                <a:lnTo>
                  <a:pt x="1988" y="399"/>
                </a:lnTo>
                <a:lnTo>
                  <a:pt x="2051" y="555"/>
                </a:lnTo>
                <a:lnTo>
                  <a:pt x="2061" y="581"/>
                </a:lnTo>
                <a:lnTo>
                  <a:pt x="2065" y="594"/>
                </a:lnTo>
                <a:lnTo>
                  <a:pt x="2071" y="608"/>
                </a:lnTo>
                <a:lnTo>
                  <a:pt x="2078" y="634"/>
                </a:lnTo>
                <a:lnTo>
                  <a:pt x="2085" y="657"/>
                </a:lnTo>
                <a:lnTo>
                  <a:pt x="2091" y="679"/>
                </a:lnTo>
                <a:lnTo>
                  <a:pt x="2098" y="657"/>
                </a:lnTo>
                <a:lnTo>
                  <a:pt x="2104" y="634"/>
                </a:lnTo>
                <a:lnTo>
                  <a:pt x="2114" y="607"/>
                </a:lnTo>
                <a:lnTo>
                  <a:pt x="2125" y="580"/>
                </a:lnTo>
                <a:lnTo>
                  <a:pt x="2130" y="568"/>
                </a:lnTo>
                <a:lnTo>
                  <a:pt x="2136" y="555"/>
                </a:lnTo>
                <a:lnTo>
                  <a:pt x="2226" y="385"/>
                </a:lnTo>
                <a:lnTo>
                  <a:pt x="2239" y="385"/>
                </a:lnTo>
                <a:lnTo>
                  <a:pt x="2334" y="555"/>
                </a:lnTo>
                <a:lnTo>
                  <a:pt x="2344" y="574"/>
                </a:lnTo>
                <a:lnTo>
                  <a:pt x="2351" y="592"/>
                </a:lnTo>
                <a:lnTo>
                  <a:pt x="2359" y="610"/>
                </a:lnTo>
                <a:lnTo>
                  <a:pt x="2366" y="630"/>
                </a:lnTo>
                <a:lnTo>
                  <a:pt x="2377" y="662"/>
                </a:lnTo>
                <a:lnTo>
                  <a:pt x="2383" y="679"/>
                </a:lnTo>
                <a:lnTo>
                  <a:pt x="2396" y="632"/>
                </a:lnTo>
                <a:lnTo>
                  <a:pt x="2401" y="613"/>
                </a:lnTo>
                <a:lnTo>
                  <a:pt x="2408" y="593"/>
                </a:lnTo>
                <a:lnTo>
                  <a:pt x="2415" y="574"/>
                </a:lnTo>
                <a:lnTo>
                  <a:pt x="2423" y="555"/>
                </a:lnTo>
                <a:lnTo>
                  <a:pt x="2486" y="399"/>
                </a:lnTo>
                <a:lnTo>
                  <a:pt x="2660" y="399"/>
                </a:lnTo>
                <a:lnTo>
                  <a:pt x="2404" y="963"/>
                </a:lnTo>
                <a:lnTo>
                  <a:pt x="2389" y="963"/>
                </a:lnTo>
                <a:lnTo>
                  <a:pt x="2270" y="742"/>
                </a:lnTo>
                <a:lnTo>
                  <a:pt x="2263" y="727"/>
                </a:lnTo>
                <a:lnTo>
                  <a:pt x="2256" y="712"/>
                </a:lnTo>
                <a:lnTo>
                  <a:pt x="2250" y="696"/>
                </a:lnTo>
                <a:lnTo>
                  <a:pt x="2244" y="679"/>
                </a:lnTo>
                <a:lnTo>
                  <a:pt x="2236" y="650"/>
                </a:lnTo>
                <a:lnTo>
                  <a:pt x="2231" y="634"/>
                </a:lnTo>
                <a:lnTo>
                  <a:pt x="2217" y="677"/>
                </a:lnTo>
                <a:lnTo>
                  <a:pt x="2212" y="695"/>
                </a:lnTo>
                <a:lnTo>
                  <a:pt x="2206" y="712"/>
                </a:lnTo>
                <a:lnTo>
                  <a:pt x="2198" y="727"/>
                </a:lnTo>
                <a:lnTo>
                  <a:pt x="2190" y="742"/>
                </a:lnTo>
                <a:lnTo>
                  <a:pt x="2064" y="963"/>
                </a:lnTo>
                <a:lnTo>
                  <a:pt x="2050" y="963"/>
                </a:lnTo>
                <a:close/>
                <a:moveTo>
                  <a:pt x="2762" y="957"/>
                </a:moveTo>
                <a:lnTo>
                  <a:pt x="2751" y="957"/>
                </a:lnTo>
                <a:lnTo>
                  <a:pt x="2746" y="956"/>
                </a:lnTo>
                <a:lnTo>
                  <a:pt x="2740" y="955"/>
                </a:lnTo>
                <a:lnTo>
                  <a:pt x="2730" y="952"/>
                </a:lnTo>
                <a:lnTo>
                  <a:pt x="2720" y="949"/>
                </a:lnTo>
                <a:lnTo>
                  <a:pt x="2711" y="945"/>
                </a:lnTo>
                <a:lnTo>
                  <a:pt x="2702" y="939"/>
                </a:lnTo>
                <a:lnTo>
                  <a:pt x="2698" y="936"/>
                </a:lnTo>
                <a:lnTo>
                  <a:pt x="2694" y="934"/>
                </a:lnTo>
                <a:lnTo>
                  <a:pt x="2685" y="926"/>
                </a:lnTo>
                <a:lnTo>
                  <a:pt x="2682" y="923"/>
                </a:lnTo>
                <a:lnTo>
                  <a:pt x="2678" y="919"/>
                </a:lnTo>
                <a:lnTo>
                  <a:pt x="2671" y="910"/>
                </a:lnTo>
                <a:lnTo>
                  <a:pt x="2666" y="902"/>
                </a:lnTo>
                <a:lnTo>
                  <a:pt x="2661" y="892"/>
                </a:lnTo>
                <a:lnTo>
                  <a:pt x="2658" y="882"/>
                </a:lnTo>
                <a:lnTo>
                  <a:pt x="2655" y="871"/>
                </a:lnTo>
                <a:lnTo>
                  <a:pt x="2654" y="859"/>
                </a:lnTo>
                <a:lnTo>
                  <a:pt x="2653" y="854"/>
                </a:lnTo>
                <a:lnTo>
                  <a:pt x="2653" y="847"/>
                </a:lnTo>
                <a:lnTo>
                  <a:pt x="2654" y="835"/>
                </a:lnTo>
                <a:lnTo>
                  <a:pt x="2655" y="825"/>
                </a:lnTo>
                <a:lnTo>
                  <a:pt x="2658" y="814"/>
                </a:lnTo>
                <a:lnTo>
                  <a:pt x="2661" y="804"/>
                </a:lnTo>
                <a:lnTo>
                  <a:pt x="2666" y="794"/>
                </a:lnTo>
                <a:lnTo>
                  <a:pt x="2671" y="786"/>
                </a:lnTo>
                <a:lnTo>
                  <a:pt x="2674" y="781"/>
                </a:lnTo>
                <a:lnTo>
                  <a:pt x="2678" y="777"/>
                </a:lnTo>
                <a:lnTo>
                  <a:pt x="2682" y="774"/>
                </a:lnTo>
                <a:lnTo>
                  <a:pt x="2685" y="769"/>
                </a:lnTo>
                <a:lnTo>
                  <a:pt x="2694" y="763"/>
                </a:lnTo>
                <a:lnTo>
                  <a:pt x="2702" y="756"/>
                </a:lnTo>
                <a:lnTo>
                  <a:pt x="2711" y="751"/>
                </a:lnTo>
                <a:lnTo>
                  <a:pt x="2720" y="747"/>
                </a:lnTo>
                <a:lnTo>
                  <a:pt x="2730" y="743"/>
                </a:lnTo>
                <a:lnTo>
                  <a:pt x="2735" y="742"/>
                </a:lnTo>
                <a:lnTo>
                  <a:pt x="2740" y="741"/>
                </a:lnTo>
                <a:lnTo>
                  <a:pt x="2751" y="739"/>
                </a:lnTo>
                <a:lnTo>
                  <a:pt x="2762" y="739"/>
                </a:lnTo>
                <a:lnTo>
                  <a:pt x="2774" y="739"/>
                </a:lnTo>
                <a:lnTo>
                  <a:pt x="2783" y="741"/>
                </a:lnTo>
                <a:lnTo>
                  <a:pt x="2789" y="742"/>
                </a:lnTo>
                <a:lnTo>
                  <a:pt x="2794" y="743"/>
                </a:lnTo>
                <a:lnTo>
                  <a:pt x="2804" y="747"/>
                </a:lnTo>
                <a:lnTo>
                  <a:pt x="2813" y="751"/>
                </a:lnTo>
                <a:lnTo>
                  <a:pt x="2821" y="756"/>
                </a:lnTo>
                <a:lnTo>
                  <a:pt x="2830" y="763"/>
                </a:lnTo>
                <a:lnTo>
                  <a:pt x="2838" y="769"/>
                </a:lnTo>
                <a:lnTo>
                  <a:pt x="2845" y="777"/>
                </a:lnTo>
                <a:lnTo>
                  <a:pt x="2851" y="786"/>
                </a:lnTo>
                <a:lnTo>
                  <a:pt x="2857" y="794"/>
                </a:lnTo>
                <a:lnTo>
                  <a:pt x="2861" y="804"/>
                </a:lnTo>
                <a:lnTo>
                  <a:pt x="2865" y="814"/>
                </a:lnTo>
                <a:lnTo>
                  <a:pt x="2868" y="825"/>
                </a:lnTo>
                <a:lnTo>
                  <a:pt x="2869" y="830"/>
                </a:lnTo>
                <a:lnTo>
                  <a:pt x="2870" y="835"/>
                </a:lnTo>
                <a:lnTo>
                  <a:pt x="2870" y="842"/>
                </a:lnTo>
                <a:lnTo>
                  <a:pt x="2871" y="847"/>
                </a:lnTo>
                <a:lnTo>
                  <a:pt x="2870" y="854"/>
                </a:lnTo>
                <a:lnTo>
                  <a:pt x="2870" y="859"/>
                </a:lnTo>
                <a:lnTo>
                  <a:pt x="2868" y="871"/>
                </a:lnTo>
                <a:lnTo>
                  <a:pt x="2865" y="882"/>
                </a:lnTo>
                <a:lnTo>
                  <a:pt x="2861" y="892"/>
                </a:lnTo>
                <a:lnTo>
                  <a:pt x="2857" y="902"/>
                </a:lnTo>
                <a:lnTo>
                  <a:pt x="2851" y="910"/>
                </a:lnTo>
                <a:lnTo>
                  <a:pt x="2848" y="915"/>
                </a:lnTo>
                <a:lnTo>
                  <a:pt x="2845" y="919"/>
                </a:lnTo>
                <a:lnTo>
                  <a:pt x="2838" y="926"/>
                </a:lnTo>
                <a:lnTo>
                  <a:pt x="2834" y="930"/>
                </a:lnTo>
                <a:lnTo>
                  <a:pt x="2830" y="934"/>
                </a:lnTo>
                <a:lnTo>
                  <a:pt x="2821" y="939"/>
                </a:lnTo>
                <a:lnTo>
                  <a:pt x="2813" y="945"/>
                </a:lnTo>
                <a:lnTo>
                  <a:pt x="2804" y="949"/>
                </a:lnTo>
                <a:lnTo>
                  <a:pt x="2794" y="952"/>
                </a:lnTo>
                <a:lnTo>
                  <a:pt x="2783" y="955"/>
                </a:lnTo>
                <a:lnTo>
                  <a:pt x="2774" y="957"/>
                </a:lnTo>
                <a:lnTo>
                  <a:pt x="2762" y="957"/>
                </a:lnTo>
                <a:close/>
                <a:moveTo>
                  <a:pt x="2991" y="1223"/>
                </a:moveTo>
                <a:lnTo>
                  <a:pt x="2991" y="399"/>
                </a:lnTo>
                <a:lnTo>
                  <a:pt x="3165" y="399"/>
                </a:lnTo>
                <a:lnTo>
                  <a:pt x="3160" y="485"/>
                </a:lnTo>
                <a:lnTo>
                  <a:pt x="3168" y="474"/>
                </a:lnTo>
                <a:lnTo>
                  <a:pt x="3174" y="463"/>
                </a:lnTo>
                <a:lnTo>
                  <a:pt x="3182" y="453"/>
                </a:lnTo>
                <a:lnTo>
                  <a:pt x="3191" y="445"/>
                </a:lnTo>
                <a:lnTo>
                  <a:pt x="3199" y="436"/>
                </a:lnTo>
                <a:lnTo>
                  <a:pt x="3209" y="427"/>
                </a:lnTo>
                <a:lnTo>
                  <a:pt x="3219" y="421"/>
                </a:lnTo>
                <a:lnTo>
                  <a:pt x="3229" y="414"/>
                </a:lnTo>
                <a:lnTo>
                  <a:pt x="3241" y="408"/>
                </a:lnTo>
                <a:lnTo>
                  <a:pt x="3253" y="403"/>
                </a:lnTo>
                <a:lnTo>
                  <a:pt x="3265" y="398"/>
                </a:lnTo>
                <a:lnTo>
                  <a:pt x="3279" y="395"/>
                </a:lnTo>
                <a:lnTo>
                  <a:pt x="3292" y="392"/>
                </a:lnTo>
                <a:lnTo>
                  <a:pt x="3307" y="390"/>
                </a:lnTo>
                <a:lnTo>
                  <a:pt x="3322" y="388"/>
                </a:lnTo>
                <a:lnTo>
                  <a:pt x="3337" y="387"/>
                </a:lnTo>
                <a:lnTo>
                  <a:pt x="3350" y="388"/>
                </a:lnTo>
                <a:lnTo>
                  <a:pt x="3362" y="390"/>
                </a:lnTo>
                <a:lnTo>
                  <a:pt x="3374" y="392"/>
                </a:lnTo>
                <a:lnTo>
                  <a:pt x="3381" y="393"/>
                </a:lnTo>
                <a:lnTo>
                  <a:pt x="3387" y="394"/>
                </a:lnTo>
                <a:lnTo>
                  <a:pt x="3398" y="396"/>
                </a:lnTo>
                <a:lnTo>
                  <a:pt x="3410" y="400"/>
                </a:lnTo>
                <a:lnTo>
                  <a:pt x="3421" y="404"/>
                </a:lnTo>
                <a:lnTo>
                  <a:pt x="3431" y="409"/>
                </a:lnTo>
                <a:lnTo>
                  <a:pt x="3442" y="413"/>
                </a:lnTo>
                <a:lnTo>
                  <a:pt x="3453" y="420"/>
                </a:lnTo>
                <a:lnTo>
                  <a:pt x="3463" y="426"/>
                </a:lnTo>
                <a:lnTo>
                  <a:pt x="3472" y="433"/>
                </a:lnTo>
                <a:lnTo>
                  <a:pt x="3482" y="440"/>
                </a:lnTo>
                <a:lnTo>
                  <a:pt x="3492" y="449"/>
                </a:lnTo>
                <a:lnTo>
                  <a:pt x="3501" y="458"/>
                </a:lnTo>
                <a:lnTo>
                  <a:pt x="3509" y="467"/>
                </a:lnTo>
                <a:lnTo>
                  <a:pt x="3518" y="477"/>
                </a:lnTo>
                <a:lnTo>
                  <a:pt x="3527" y="487"/>
                </a:lnTo>
                <a:lnTo>
                  <a:pt x="3533" y="498"/>
                </a:lnTo>
                <a:lnTo>
                  <a:pt x="3541" y="509"/>
                </a:lnTo>
                <a:lnTo>
                  <a:pt x="3547" y="520"/>
                </a:lnTo>
                <a:lnTo>
                  <a:pt x="3552" y="532"/>
                </a:lnTo>
                <a:lnTo>
                  <a:pt x="3558" y="544"/>
                </a:lnTo>
                <a:lnTo>
                  <a:pt x="3562" y="557"/>
                </a:lnTo>
                <a:lnTo>
                  <a:pt x="3566" y="570"/>
                </a:lnTo>
                <a:lnTo>
                  <a:pt x="3571" y="583"/>
                </a:lnTo>
                <a:lnTo>
                  <a:pt x="3574" y="597"/>
                </a:lnTo>
                <a:lnTo>
                  <a:pt x="3576" y="611"/>
                </a:lnTo>
                <a:lnTo>
                  <a:pt x="3578" y="627"/>
                </a:lnTo>
                <a:lnTo>
                  <a:pt x="3581" y="642"/>
                </a:lnTo>
                <a:lnTo>
                  <a:pt x="3582" y="657"/>
                </a:lnTo>
                <a:lnTo>
                  <a:pt x="3583" y="673"/>
                </a:lnTo>
                <a:lnTo>
                  <a:pt x="3582" y="689"/>
                </a:lnTo>
                <a:lnTo>
                  <a:pt x="3581" y="705"/>
                </a:lnTo>
                <a:lnTo>
                  <a:pt x="3578" y="720"/>
                </a:lnTo>
                <a:lnTo>
                  <a:pt x="3576" y="735"/>
                </a:lnTo>
                <a:lnTo>
                  <a:pt x="3574" y="749"/>
                </a:lnTo>
                <a:lnTo>
                  <a:pt x="3571" y="763"/>
                </a:lnTo>
                <a:lnTo>
                  <a:pt x="3566" y="776"/>
                </a:lnTo>
                <a:lnTo>
                  <a:pt x="3562" y="789"/>
                </a:lnTo>
                <a:lnTo>
                  <a:pt x="3558" y="802"/>
                </a:lnTo>
                <a:lnTo>
                  <a:pt x="3552" y="815"/>
                </a:lnTo>
                <a:lnTo>
                  <a:pt x="3546" y="827"/>
                </a:lnTo>
                <a:lnTo>
                  <a:pt x="3539" y="838"/>
                </a:lnTo>
                <a:lnTo>
                  <a:pt x="3532" y="850"/>
                </a:lnTo>
                <a:lnTo>
                  <a:pt x="3524" y="860"/>
                </a:lnTo>
                <a:lnTo>
                  <a:pt x="3517" y="870"/>
                </a:lnTo>
                <a:lnTo>
                  <a:pt x="3508" y="881"/>
                </a:lnTo>
                <a:lnTo>
                  <a:pt x="3500" y="890"/>
                </a:lnTo>
                <a:lnTo>
                  <a:pt x="3490" y="899"/>
                </a:lnTo>
                <a:lnTo>
                  <a:pt x="3480" y="907"/>
                </a:lnTo>
                <a:lnTo>
                  <a:pt x="3470" y="915"/>
                </a:lnTo>
                <a:lnTo>
                  <a:pt x="3461" y="922"/>
                </a:lnTo>
                <a:lnTo>
                  <a:pt x="3450" y="929"/>
                </a:lnTo>
                <a:lnTo>
                  <a:pt x="3440" y="934"/>
                </a:lnTo>
                <a:lnTo>
                  <a:pt x="3429" y="939"/>
                </a:lnTo>
                <a:lnTo>
                  <a:pt x="3418" y="945"/>
                </a:lnTo>
                <a:lnTo>
                  <a:pt x="3407" y="949"/>
                </a:lnTo>
                <a:lnTo>
                  <a:pt x="3395" y="952"/>
                </a:lnTo>
                <a:lnTo>
                  <a:pt x="3383" y="956"/>
                </a:lnTo>
                <a:lnTo>
                  <a:pt x="3371" y="958"/>
                </a:lnTo>
                <a:lnTo>
                  <a:pt x="3366" y="959"/>
                </a:lnTo>
                <a:lnTo>
                  <a:pt x="3359" y="959"/>
                </a:lnTo>
                <a:lnTo>
                  <a:pt x="3346" y="960"/>
                </a:lnTo>
                <a:lnTo>
                  <a:pt x="3333" y="961"/>
                </a:lnTo>
                <a:lnTo>
                  <a:pt x="3318" y="960"/>
                </a:lnTo>
                <a:lnTo>
                  <a:pt x="3304" y="959"/>
                </a:lnTo>
                <a:lnTo>
                  <a:pt x="3289" y="958"/>
                </a:lnTo>
                <a:lnTo>
                  <a:pt x="3276" y="955"/>
                </a:lnTo>
                <a:lnTo>
                  <a:pt x="3263" y="951"/>
                </a:lnTo>
                <a:lnTo>
                  <a:pt x="3251" y="947"/>
                </a:lnTo>
                <a:lnTo>
                  <a:pt x="3239" y="943"/>
                </a:lnTo>
                <a:lnTo>
                  <a:pt x="3228" y="937"/>
                </a:lnTo>
                <a:lnTo>
                  <a:pt x="3218" y="931"/>
                </a:lnTo>
                <a:lnTo>
                  <a:pt x="3209" y="924"/>
                </a:lnTo>
                <a:lnTo>
                  <a:pt x="3199" y="918"/>
                </a:lnTo>
                <a:lnTo>
                  <a:pt x="3192" y="910"/>
                </a:lnTo>
                <a:lnTo>
                  <a:pt x="3184" y="903"/>
                </a:lnTo>
                <a:lnTo>
                  <a:pt x="3177" y="894"/>
                </a:lnTo>
                <a:lnTo>
                  <a:pt x="3170" y="885"/>
                </a:lnTo>
                <a:lnTo>
                  <a:pt x="3165" y="876"/>
                </a:lnTo>
                <a:lnTo>
                  <a:pt x="3165" y="1223"/>
                </a:lnTo>
                <a:lnTo>
                  <a:pt x="2991" y="1223"/>
                </a:lnTo>
                <a:close/>
                <a:moveTo>
                  <a:pt x="3283" y="808"/>
                </a:moveTo>
                <a:lnTo>
                  <a:pt x="3296" y="808"/>
                </a:lnTo>
                <a:lnTo>
                  <a:pt x="3309" y="806"/>
                </a:lnTo>
                <a:lnTo>
                  <a:pt x="3321" y="804"/>
                </a:lnTo>
                <a:lnTo>
                  <a:pt x="3333" y="800"/>
                </a:lnTo>
                <a:lnTo>
                  <a:pt x="3339" y="798"/>
                </a:lnTo>
                <a:lnTo>
                  <a:pt x="3344" y="794"/>
                </a:lnTo>
                <a:lnTo>
                  <a:pt x="3354" y="789"/>
                </a:lnTo>
                <a:lnTo>
                  <a:pt x="3362" y="781"/>
                </a:lnTo>
                <a:lnTo>
                  <a:pt x="3367" y="778"/>
                </a:lnTo>
                <a:lnTo>
                  <a:pt x="3371" y="774"/>
                </a:lnTo>
                <a:lnTo>
                  <a:pt x="3379" y="764"/>
                </a:lnTo>
                <a:lnTo>
                  <a:pt x="3382" y="760"/>
                </a:lnTo>
                <a:lnTo>
                  <a:pt x="3385" y="754"/>
                </a:lnTo>
                <a:lnTo>
                  <a:pt x="3390" y="742"/>
                </a:lnTo>
                <a:lnTo>
                  <a:pt x="3395" y="730"/>
                </a:lnTo>
                <a:lnTo>
                  <a:pt x="3398" y="717"/>
                </a:lnTo>
                <a:lnTo>
                  <a:pt x="3401" y="703"/>
                </a:lnTo>
                <a:lnTo>
                  <a:pt x="3402" y="697"/>
                </a:lnTo>
                <a:lnTo>
                  <a:pt x="3402" y="689"/>
                </a:lnTo>
                <a:lnTo>
                  <a:pt x="3403" y="673"/>
                </a:lnTo>
                <a:lnTo>
                  <a:pt x="3402" y="658"/>
                </a:lnTo>
                <a:lnTo>
                  <a:pt x="3402" y="650"/>
                </a:lnTo>
                <a:lnTo>
                  <a:pt x="3401" y="644"/>
                </a:lnTo>
                <a:lnTo>
                  <a:pt x="3398" y="631"/>
                </a:lnTo>
                <a:lnTo>
                  <a:pt x="3395" y="618"/>
                </a:lnTo>
                <a:lnTo>
                  <a:pt x="3390" y="606"/>
                </a:lnTo>
                <a:lnTo>
                  <a:pt x="3385" y="595"/>
                </a:lnTo>
                <a:lnTo>
                  <a:pt x="3382" y="591"/>
                </a:lnTo>
                <a:lnTo>
                  <a:pt x="3379" y="585"/>
                </a:lnTo>
                <a:lnTo>
                  <a:pt x="3371" y="577"/>
                </a:lnTo>
                <a:lnTo>
                  <a:pt x="3367" y="572"/>
                </a:lnTo>
                <a:lnTo>
                  <a:pt x="3362" y="568"/>
                </a:lnTo>
                <a:lnTo>
                  <a:pt x="3354" y="562"/>
                </a:lnTo>
                <a:lnTo>
                  <a:pt x="3344" y="555"/>
                </a:lnTo>
                <a:lnTo>
                  <a:pt x="3333" y="551"/>
                </a:lnTo>
                <a:lnTo>
                  <a:pt x="3321" y="546"/>
                </a:lnTo>
                <a:lnTo>
                  <a:pt x="3316" y="545"/>
                </a:lnTo>
                <a:lnTo>
                  <a:pt x="3309" y="543"/>
                </a:lnTo>
                <a:lnTo>
                  <a:pt x="3303" y="543"/>
                </a:lnTo>
                <a:lnTo>
                  <a:pt x="3296" y="542"/>
                </a:lnTo>
                <a:lnTo>
                  <a:pt x="3283" y="541"/>
                </a:lnTo>
                <a:lnTo>
                  <a:pt x="3276" y="541"/>
                </a:lnTo>
                <a:lnTo>
                  <a:pt x="3269" y="542"/>
                </a:lnTo>
                <a:lnTo>
                  <a:pt x="3256" y="543"/>
                </a:lnTo>
                <a:lnTo>
                  <a:pt x="3245" y="546"/>
                </a:lnTo>
                <a:lnTo>
                  <a:pt x="3233" y="551"/>
                </a:lnTo>
                <a:lnTo>
                  <a:pt x="3227" y="553"/>
                </a:lnTo>
                <a:lnTo>
                  <a:pt x="3222" y="555"/>
                </a:lnTo>
                <a:lnTo>
                  <a:pt x="3211" y="562"/>
                </a:lnTo>
                <a:lnTo>
                  <a:pt x="3202" y="568"/>
                </a:lnTo>
                <a:lnTo>
                  <a:pt x="3198" y="572"/>
                </a:lnTo>
                <a:lnTo>
                  <a:pt x="3194" y="577"/>
                </a:lnTo>
                <a:lnTo>
                  <a:pt x="3185" y="585"/>
                </a:lnTo>
                <a:lnTo>
                  <a:pt x="3179" y="595"/>
                </a:lnTo>
                <a:lnTo>
                  <a:pt x="3175" y="601"/>
                </a:lnTo>
                <a:lnTo>
                  <a:pt x="3173" y="606"/>
                </a:lnTo>
                <a:lnTo>
                  <a:pt x="3168" y="618"/>
                </a:lnTo>
                <a:lnTo>
                  <a:pt x="3165" y="631"/>
                </a:lnTo>
                <a:lnTo>
                  <a:pt x="3161" y="644"/>
                </a:lnTo>
                <a:lnTo>
                  <a:pt x="3161" y="650"/>
                </a:lnTo>
                <a:lnTo>
                  <a:pt x="3160" y="658"/>
                </a:lnTo>
                <a:lnTo>
                  <a:pt x="3159" y="673"/>
                </a:lnTo>
                <a:lnTo>
                  <a:pt x="3159" y="681"/>
                </a:lnTo>
                <a:lnTo>
                  <a:pt x="3160" y="689"/>
                </a:lnTo>
                <a:lnTo>
                  <a:pt x="3161" y="697"/>
                </a:lnTo>
                <a:lnTo>
                  <a:pt x="3161" y="703"/>
                </a:lnTo>
                <a:lnTo>
                  <a:pt x="3165" y="717"/>
                </a:lnTo>
                <a:lnTo>
                  <a:pt x="3168" y="730"/>
                </a:lnTo>
                <a:lnTo>
                  <a:pt x="3173" y="742"/>
                </a:lnTo>
                <a:lnTo>
                  <a:pt x="3179" y="754"/>
                </a:lnTo>
                <a:lnTo>
                  <a:pt x="3185" y="764"/>
                </a:lnTo>
                <a:lnTo>
                  <a:pt x="3194" y="774"/>
                </a:lnTo>
                <a:lnTo>
                  <a:pt x="3198" y="778"/>
                </a:lnTo>
                <a:lnTo>
                  <a:pt x="3202" y="781"/>
                </a:lnTo>
                <a:lnTo>
                  <a:pt x="3211" y="789"/>
                </a:lnTo>
                <a:lnTo>
                  <a:pt x="3217" y="792"/>
                </a:lnTo>
                <a:lnTo>
                  <a:pt x="3222" y="794"/>
                </a:lnTo>
                <a:lnTo>
                  <a:pt x="3227" y="798"/>
                </a:lnTo>
                <a:lnTo>
                  <a:pt x="3233" y="800"/>
                </a:lnTo>
                <a:lnTo>
                  <a:pt x="3245" y="804"/>
                </a:lnTo>
                <a:lnTo>
                  <a:pt x="3250" y="805"/>
                </a:lnTo>
                <a:lnTo>
                  <a:pt x="3256" y="806"/>
                </a:lnTo>
                <a:lnTo>
                  <a:pt x="3269" y="808"/>
                </a:lnTo>
                <a:lnTo>
                  <a:pt x="3283" y="808"/>
                </a:lnTo>
                <a:close/>
                <a:moveTo>
                  <a:pt x="3794" y="307"/>
                </a:moveTo>
                <a:lnTo>
                  <a:pt x="3784" y="307"/>
                </a:lnTo>
                <a:lnTo>
                  <a:pt x="3778" y="306"/>
                </a:lnTo>
                <a:lnTo>
                  <a:pt x="3773" y="305"/>
                </a:lnTo>
                <a:lnTo>
                  <a:pt x="3762" y="303"/>
                </a:lnTo>
                <a:lnTo>
                  <a:pt x="3752" y="300"/>
                </a:lnTo>
                <a:lnTo>
                  <a:pt x="3743" y="295"/>
                </a:lnTo>
                <a:lnTo>
                  <a:pt x="3734" y="290"/>
                </a:lnTo>
                <a:lnTo>
                  <a:pt x="3730" y="287"/>
                </a:lnTo>
                <a:lnTo>
                  <a:pt x="3725" y="283"/>
                </a:lnTo>
                <a:lnTo>
                  <a:pt x="3717" y="277"/>
                </a:lnTo>
                <a:lnTo>
                  <a:pt x="3709" y="269"/>
                </a:lnTo>
                <a:lnTo>
                  <a:pt x="3706" y="265"/>
                </a:lnTo>
                <a:lnTo>
                  <a:pt x="3703" y="261"/>
                </a:lnTo>
                <a:lnTo>
                  <a:pt x="3697" y="252"/>
                </a:lnTo>
                <a:lnTo>
                  <a:pt x="3693" y="242"/>
                </a:lnTo>
                <a:lnTo>
                  <a:pt x="3689" y="233"/>
                </a:lnTo>
                <a:lnTo>
                  <a:pt x="3686" y="222"/>
                </a:lnTo>
                <a:lnTo>
                  <a:pt x="3684" y="210"/>
                </a:lnTo>
                <a:lnTo>
                  <a:pt x="3684" y="204"/>
                </a:lnTo>
                <a:lnTo>
                  <a:pt x="3684" y="198"/>
                </a:lnTo>
                <a:lnTo>
                  <a:pt x="3684" y="186"/>
                </a:lnTo>
                <a:lnTo>
                  <a:pt x="3686" y="175"/>
                </a:lnTo>
                <a:lnTo>
                  <a:pt x="3689" y="164"/>
                </a:lnTo>
                <a:lnTo>
                  <a:pt x="3691" y="159"/>
                </a:lnTo>
                <a:lnTo>
                  <a:pt x="3693" y="155"/>
                </a:lnTo>
                <a:lnTo>
                  <a:pt x="3697" y="145"/>
                </a:lnTo>
                <a:lnTo>
                  <a:pt x="3703" y="136"/>
                </a:lnTo>
                <a:lnTo>
                  <a:pt x="3706" y="132"/>
                </a:lnTo>
                <a:lnTo>
                  <a:pt x="3709" y="128"/>
                </a:lnTo>
                <a:lnTo>
                  <a:pt x="3717" y="120"/>
                </a:lnTo>
                <a:lnTo>
                  <a:pt x="3725" y="113"/>
                </a:lnTo>
                <a:lnTo>
                  <a:pt x="3734" y="107"/>
                </a:lnTo>
                <a:lnTo>
                  <a:pt x="3743" y="102"/>
                </a:lnTo>
                <a:lnTo>
                  <a:pt x="3752" y="97"/>
                </a:lnTo>
                <a:lnTo>
                  <a:pt x="3757" y="96"/>
                </a:lnTo>
                <a:lnTo>
                  <a:pt x="3762" y="94"/>
                </a:lnTo>
                <a:lnTo>
                  <a:pt x="3773" y="92"/>
                </a:lnTo>
                <a:lnTo>
                  <a:pt x="3784" y="90"/>
                </a:lnTo>
                <a:lnTo>
                  <a:pt x="3794" y="90"/>
                </a:lnTo>
                <a:lnTo>
                  <a:pt x="3805" y="90"/>
                </a:lnTo>
                <a:lnTo>
                  <a:pt x="3811" y="91"/>
                </a:lnTo>
                <a:lnTo>
                  <a:pt x="3816" y="92"/>
                </a:lnTo>
                <a:lnTo>
                  <a:pt x="3827" y="94"/>
                </a:lnTo>
                <a:lnTo>
                  <a:pt x="3836" y="97"/>
                </a:lnTo>
                <a:lnTo>
                  <a:pt x="3846" y="102"/>
                </a:lnTo>
                <a:lnTo>
                  <a:pt x="3855" y="107"/>
                </a:lnTo>
                <a:lnTo>
                  <a:pt x="3863" y="113"/>
                </a:lnTo>
                <a:lnTo>
                  <a:pt x="3871" y="120"/>
                </a:lnTo>
                <a:lnTo>
                  <a:pt x="3879" y="128"/>
                </a:lnTo>
                <a:lnTo>
                  <a:pt x="3885" y="136"/>
                </a:lnTo>
                <a:lnTo>
                  <a:pt x="3890" y="145"/>
                </a:lnTo>
                <a:lnTo>
                  <a:pt x="3895" y="155"/>
                </a:lnTo>
                <a:lnTo>
                  <a:pt x="3899" y="164"/>
                </a:lnTo>
                <a:lnTo>
                  <a:pt x="3901" y="175"/>
                </a:lnTo>
                <a:lnTo>
                  <a:pt x="3902" y="181"/>
                </a:lnTo>
                <a:lnTo>
                  <a:pt x="3903" y="186"/>
                </a:lnTo>
                <a:lnTo>
                  <a:pt x="3903" y="191"/>
                </a:lnTo>
                <a:lnTo>
                  <a:pt x="3903" y="198"/>
                </a:lnTo>
                <a:lnTo>
                  <a:pt x="3903" y="204"/>
                </a:lnTo>
                <a:lnTo>
                  <a:pt x="3903" y="210"/>
                </a:lnTo>
                <a:lnTo>
                  <a:pt x="3901" y="222"/>
                </a:lnTo>
                <a:lnTo>
                  <a:pt x="3899" y="233"/>
                </a:lnTo>
                <a:lnTo>
                  <a:pt x="3895" y="242"/>
                </a:lnTo>
                <a:lnTo>
                  <a:pt x="3890" y="252"/>
                </a:lnTo>
                <a:lnTo>
                  <a:pt x="3885" y="261"/>
                </a:lnTo>
                <a:lnTo>
                  <a:pt x="3882" y="265"/>
                </a:lnTo>
                <a:lnTo>
                  <a:pt x="3879" y="269"/>
                </a:lnTo>
                <a:lnTo>
                  <a:pt x="3871" y="277"/>
                </a:lnTo>
                <a:lnTo>
                  <a:pt x="3863" y="283"/>
                </a:lnTo>
                <a:lnTo>
                  <a:pt x="3855" y="290"/>
                </a:lnTo>
                <a:lnTo>
                  <a:pt x="3846" y="295"/>
                </a:lnTo>
                <a:lnTo>
                  <a:pt x="3836" y="300"/>
                </a:lnTo>
                <a:lnTo>
                  <a:pt x="3827" y="303"/>
                </a:lnTo>
                <a:lnTo>
                  <a:pt x="3821" y="304"/>
                </a:lnTo>
                <a:lnTo>
                  <a:pt x="3816" y="305"/>
                </a:lnTo>
                <a:lnTo>
                  <a:pt x="3805" y="307"/>
                </a:lnTo>
                <a:lnTo>
                  <a:pt x="3794" y="307"/>
                </a:lnTo>
                <a:close/>
                <a:moveTo>
                  <a:pt x="3707" y="949"/>
                </a:moveTo>
                <a:lnTo>
                  <a:pt x="3707" y="399"/>
                </a:lnTo>
                <a:lnTo>
                  <a:pt x="3881" y="399"/>
                </a:lnTo>
                <a:lnTo>
                  <a:pt x="3881" y="949"/>
                </a:lnTo>
                <a:lnTo>
                  <a:pt x="3707" y="949"/>
                </a:lnTo>
                <a:close/>
                <a:moveTo>
                  <a:pt x="4024" y="1223"/>
                </a:moveTo>
                <a:lnTo>
                  <a:pt x="4024" y="399"/>
                </a:lnTo>
                <a:lnTo>
                  <a:pt x="4198" y="399"/>
                </a:lnTo>
                <a:lnTo>
                  <a:pt x="4195" y="485"/>
                </a:lnTo>
                <a:lnTo>
                  <a:pt x="4202" y="474"/>
                </a:lnTo>
                <a:lnTo>
                  <a:pt x="4208" y="463"/>
                </a:lnTo>
                <a:lnTo>
                  <a:pt x="4217" y="453"/>
                </a:lnTo>
                <a:lnTo>
                  <a:pt x="4224" y="445"/>
                </a:lnTo>
                <a:lnTo>
                  <a:pt x="4234" y="436"/>
                </a:lnTo>
                <a:lnTo>
                  <a:pt x="4243" y="427"/>
                </a:lnTo>
                <a:lnTo>
                  <a:pt x="4253" y="421"/>
                </a:lnTo>
                <a:lnTo>
                  <a:pt x="4264" y="414"/>
                </a:lnTo>
                <a:lnTo>
                  <a:pt x="4275" y="408"/>
                </a:lnTo>
                <a:lnTo>
                  <a:pt x="4287" y="403"/>
                </a:lnTo>
                <a:lnTo>
                  <a:pt x="4300" y="398"/>
                </a:lnTo>
                <a:lnTo>
                  <a:pt x="4313" y="395"/>
                </a:lnTo>
                <a:lnTo>
                  <a:pt x="4327" y="392"/>
                </a:lnTo>
                <a:lnTo>
                  <a:pt x="4341" y="390"/>
                </a:lnTo>
                <a:lnTo>
                  <a:pt x="4356" y="388"/>
                </a:lnTo>
                <a:lnTo>
                  <a:pt x="4371" y="387"/>
                </a:lnTo>
                <a:lnTo>
                  <a:pt x="4384" y="388"/>
                </a:lnTo>
                <a:lnTo>
                  <a:pt x="4397" y="390"/>
                </a:lnTo>
                <a:lnTo>
                  <a:pt x="4409" y="392"/>
                </a:lnTo>
                <a:lnTo>
                  <a:pt x="4414" y="393"/>
                </a:lnTo>
                <a:lnTo>
                  <a:pt x="4421" y="394"/>
                </a:lnTo>
                <a:lnTo>
                  <a:pt x="4433" y="396"/>
                </a:lnTo>
                <a:lnTo>
                  <a:pt x="4444" y="400"/>
                </a:lnTo>
                <a:lnTo>
                  <a:pt x="4455" y="404"/>
                </a:lnTo>
                <a:lnTo>
                  <a:pt x="4466" y="409"/>
                </a:lnTo>
                <a:lnTo>
                  <a:pt x="4476" y="413"/>
                </a:lnTo>
                <a:lnTo>
                  <a:pt x="4487" y="420"/>
                </a:lnTo>
                <a:lnTo>
                  <a:pt x="4496" y="426"/>
                </a:lnTo>
                <a:lnTo>
                  <a:pt x="4507" y="433"/>
                </a:lnTo>
                <a:lnTo>
                  <a:pt x="4516" y="440"/>
                </a:lnTo>
                <a:lnTo>
                  <a:pt x="4526" y="449"/>
                </a:lnTo>
                <a:lnTo>
                  <a:pt x="4535" y="458"/>
                </a:lnTo>
                <a:lnTo>
                  <a:pt x="4544" y="467"/>
                </a:lnTo>
                <a:lnTo>
                  <a:pt x="4553" y="477"/>
                </a:lnTo>
                <a:lnTo>
                  <a:pt x="4560" y="487"/>
                </a:lnTo>
                <a:lnTo>
                  <a:pt x="4568" y="498"/>
                </a:lnTo>
                <a:lnTo>
                  <a:pt x="4574" y="509"/>
                </a:lnTo>
                <a:lnTo>
                  <a:pt x="4581" y="520"/>
                </a:lnTo>
                <a:lnTo>
                  <a:pt x="4586" y="532"/>
                </a:lnTo>
                <a:lnTo>
                  <a:pt x="4591" y="544"/>
                </a:lnTo>
                <a:lnTo>
                  <a:pt x="4597" y="557"/>
                </a:lnTo>
                <a:lnTo>
                  <a:pt x="4601" y="570"/>
                </a:lnTo>
                <a:lnTo>
                  <a:pt x="4604" y="583"/>
                </a:lnTo>
                <a:lnTo>
                  <a:pt x="4608" y="597"/>
                </a:lnTo>
                <a:lnTo>
                  <a:pt x="4611" y="611"/>
                </a:lnTo>
                <a:lnTo>
                  <a:pt x="4613" y="627"/>
                </a:lnTo>
                <a:lnTo>
                  <a:pt x="4614" y="642"/>
                </a:lnTo>
                <a:lnTo>
                  <a:pt x="4615" y="657"/>
                </a:lnTo>
                <a:lnTo>
                  <a:pt x="4616" y="673"/>
                </a:lnTo>
                <a:lnTo>
                  <a:pt x="4615" y="689"/>
                </a:lnTo>
                <a:lnTo>
                  <a:pt x="4614" y="705"/>
                </a:lnTo>
                <a:lnTo>
                  <a:pt x="4613" y="720"/>
                </a:lnTo>
                <a:lnTo>
                  <a:pt x="4611" y="735"/>
                </a:lnTo>
                <a:lnTo>
                  <a:pt x="4608" y="749"/>
                </a:lnTo>
                <a:lnTo>
                  <a:pt x="4604" y="763"/>
                </a:lnTo>
                <a:lnTo>
                  <a:pt x="4600" y="776"/>
                </a:lnTo>
                <a:lnTo>
                  <a:pt x="4596" y="789"/>
                </a:lnTo>
                <a:lnTo>
                  <a:pt x="4591" y="802"/>
                </a:lnTo>
                <a:lnTo>
                  <a:pt x="4586" y="815"/>
                </a:lnTo>
                <a:lnTo>
                  <a:pt x="4580" y="827"/>
                </a:lnTo>
                <a:lnTo>
                  <a:pt x="4573" y="838"/>
                </a:lnTo>
                <a:lnTo>
                  <a:pt x="4567" y="850"/>
                </a:lnTo>
                <a:lnTo>
                  <a:pt x="4559" y="860"/>
                </a:lnTo>
                <a:lnTo>
                  <a:pt x="4550" y="870"/>
                </a:lnTo>
                <a:lnTo>
                  <a:pt x="4542" y="881"/>
                </a:lnTo>
                <a:lnTo>
                  <a:pt x="4533" y="890"/>
                </a:lnTo>
                <a:lnTo>
                  <a:pt x="4523" y="899"/>
                </a:lnTo>
                <a:lnTo>
                  <a:pt x="4515" y="907"/>
                </a:lnTo>
                <a:lnTo>
                  <a:pt x="4505" y="915"/>
                </a:lnTo>
                <a:lnTo>
                  <a:pt x="4494" y="922"/>
                </a:lnTo>
                <a:lnTo>
                  <a:pt x="4485" y="929"/>
                </a:lnTo>
                <a:lnTo>
                  <a:pt x="4474" y="934"/>
                </a:lnTo>
                <a:lnTo>
                  <a:pt x="4463" y="939"/>
                </a:lnTo>
                <a:lnTo>
                  <a:pt x="4452" y="945"/>
                </a:lnTo>
                <a:lnTo>
                  <a:pt x="4440" y="949"/>
                </a:lnTo>
                <a:lnTo>
                  <a:pt x="4429" y="952"/>
                </a:lnTo>
                <a:lnTo>
                  <a:pt x="4418" y="956"/>
                </a:lnTo>
                <a:lnTo>
                  <a:pt x="4406" y="958"/>
                </a:lnTo>
                <a:lnTo>
                  <a:pt x="4399" y="959"/>
                </a:lnTo>
                <a:lnTo>
                  <a:pt x="4393" y="959"/>
                </a:lnTo>
                <a:lnTo>
                  <a:pt x="4381" y="960"/>
                </a:lnTo>
                <a:lnTo>
                  <a:pt x="4368" y="961"/>
                </a:lnTo>
                <a:lnTo>
                  <a:pt x="4353" y="960"/>
                </a:lnTo>
                <a:lnTo>
                  <a:pt x="4338" y="959"/>
                </a:lnTo>
                <a:lnTo>
                  <a:pt x="4324" y="958"/>
                </a:lnTo>
                <a:lnTo>
                  <a:pt x="4310" y="955"/>
                </a:lnTo>
                <a:lnTo>
                  <a:pt x="4297" y="951"/>
                </a:lnTo>
                <a:lnTo>
                  <a:pt x="4285" y="947"/>
                </a:lnTo>
                <a:lnTo>
                  <a:pt x="4273" y="943"/>
                </a:lnTo>
                <a:lnTo>
                  <a:pt x="4262" y="937"/>
                </a:lnTo>
                <a:lnTo>
                  <a:pt x="4252" y="931"/>
                </a:lnTo>
                <a:lnTo>
                  <a:pt x="4243" y="924"/>
                </a:lnTo>
                <a:lnTo>
                  <a:pt x="4234" y="918"/>
                </a:lnTo>
                <a:lnTo>
                  <a:pt x="4225" y="910"/>
                </a:lnTo>
                <a:lnTo>
                  <a:pt x="4218" y="903"/>
                </a:lnTo>
                <a:lnTo>
                  <a:pt x="4210" y="894"/>
                </a:lnTo>
                <a:lnTo>
                  <a:pt x="4205" y="885"/>
                </a:lnTo>
                <a:lnTo>
                  <a:pt x="4198" y="876"/>
                </a:lnTo>
                <a:lnTo>
                  <a:pt x="4198" y="1223"/>
                </a:lnTo>
                <a:lnTo>
                  <a:pt x="4024" y="1223"/>
                </a:lnTo>
                <a:close/>
                <a:moveTo>
                  <a:pt x="4317" y="808"/>
                </a:moveTo>
                <a:lnTo>
                  <a:pt x="4331" y="808"/>
                </a:lnTo>
                <a:lnTo>
                  <a:pt x="4344" y="806"/>
                </a:lnTo>
                <a:lnTo>
                  <a:pt x="4356" y="804"/>
                </a:lnTo>
                <a:lnTo>
                  <a:pt x="4367" y="800"/>
                </a:lnTo>
                <a:lnTo>
                  <a:pt x="4372" y="798"/>
                </a:lnTo>
                <a:lnTo>
                  <a:pt x="4378" y="794"/>
                </a:lnTo>
                <a:lnTo>
                  <a:pt x="4387" y="789"/>
                </a:lnTo>
                <a:lnTo>
                  <a:pt x="4397" y="781"/>
                </a:lnTo>
                <a:lnTo>
                  <a:pt x="4400" y="778"/>
                </a:lnTo>
                <a:lnTo>
                  <a:pt x="4405" y="774"/>
                </a:lnTo>
                <a:lnTo>
                  <a:pt x="4412" y="764"/>
                </a:lnTo>
                <a:lnTo>
                  <a:pt x="4415" y="760"/>
                </a:lnTo>
                <a:lnTo>
                  <a:pt x="4419" y="754"/>
                </a:lnTo>
                <a:lnTo>
                  <a:pt x="4424" y="742"/>
                </a:lnTo>
                <a:lnTo>
                  <a:pt x="4428" y="730"/>
                </a:lnTo>
                <a:lnTo>
                  <a:pt x="4433" y="717"/>
                </a:lnTo>
                <a:lnTo>
                  <a:pt x="4435" y="703"/>
                </a:lnTo>
                <a:lnTo>
                  <a:pt x="4436" y="697"/>
                </a:lnTo>
                <a:lnTo>
                  <a:pt x="4437" y="689"/>
                </a:lnTo>
                <a:lnTo>
                  <a:pt x="4437" y="673"/>
                </a:lnTo>
                <a:lnTo>
                  <a:pt x="4437" y="658"/>
                </a:lnTo>
                <a:lnTo>
                  <a:pt x="4436" y="650"/>
                </a:lnTo>
                <a:lnTo>
                  <a:pt x="4435" y="644"/>
                </a:lnTo>
                <a:lnTo>
                  <a:pt x="4433" y="631"/>
                </a:lnTo>
                <a:lnTo>
                  <a:pt x="4428" y="618"/>
                </a:lnTo>
                <a:lnTo>
                  <a:pt x="4424" y="606"/>
                </a:lnTo>
                <a:lnTo>
                  <a:pt x="4419" y="595"/>
                </a:lnTo>
                <a:lnTo>
                  <a:pt x="4415" y="591"/>
                </a:lnTo>
                <a:lnTo>
                  <a:pt x="4412" y="585"/>
                </a:lnTo>
                <a:lnTo>
                  <a:pt x="4405" y="577"/>
                </a:lnTo>
                <a:lnTo>
                  <a:pt x="4400" y="572"/>
                </a:lnTo>
                <a:lnTo>
                  <a:pt x="4397" y="568"/>
                </a:lnTo>
                <a:lnTo>
                  <a:pt x="4387" y="562"/>
                </a:lnTo>
                <a:lnTo>
                  <a:pt x="4378" y="555"/>
                </a:lnTo>
                <a:lnTo>
                  <a:pt x="4367" y="551"/>
                </a:lnTo>
                <a:lnTo>
                  <a:pt x="4356" y="546"/>
                </a:lnTo>
                <a:lnTo>
                  <a:pt x="4350" y="545"/>
                </a:lnTo>
                <a:lnTo>
                  <a:pt x="4344" y="543"/>
                </a:lnTo>
                <a:lnTo>
                  <a:pt x="4338" y="543"/>
                </a:lnTo>
                <a:lnTo>
                  <a:pt x="4331" y="542"/>
                </a:lnTo>
                <a:lnTo>
                  <a:pt x="4317" y="541"/>
                </a:lnTo>
                <a:lnTo>
                  <a:pt x="4311" y="541"/>
                </a:lnTo>
                <a:lnTo>
                  <a:pt x="4303" y="542"/>
                </a:lnTo>
                <a:lnTo>
                  <a:pt x="4290" y="543"/>
                </a:lnTo>
                <a:lnTo>
                  <a:pt x="4278" y="546"/>
                </a:lnTo>
                <a:lnTo>
                  <a:pt x="4266" y="551"/>
                </a:lnTo>
                <a:lnTo>
                  <a:pt x="4261" y="553"/>
                </a:lnTo>
                <a:lnTo>
                  <a:pt x="4256" y="555"/>
                </a:lnTo>
                <a:lnTo>
                  <a:pt x="4246" y="562"/>
                </a:lnTo>
                <a:lnTo>
                  <a:pt x="4236" y="568"/>
                </a:lnTo>
                <a:lnTo>
                  <a:pt x="4232" y="572"/>
                </a:lnTo>
                <a:lnTo>
                  <a:pt x="4227" y="577"/>
                </a:lnTo>
                <a:lnTo>
                  <a:pt x="4220" y="585"/>
                </a:lnTo>
                <a:lnTo>
                  <a:pt x="4212" y="595"/>
                </a:lnTo>
                <a:lnTo>
                  <a:pt x="4210" y="601"/>
                </a:lnTo>
                <a:lnTo>
                  <a:pt x="4207" y="606"/>
                </a:lnTo>
                <a:lnTo>
                  <a:pt x="4203" y="618"/>
                </a:lnTo>
                <a:lnTo>
                  <a:pt x="4198" y="631"/>
                </a:lnTo>
                <a:lnTo>
                  <a:pt x="4196" y="644"/>
                </a:lnTo>
                <a:lnTo>
                  <a:pt x="4195" y="650"/>
                </a:lnTo>
                <a:lnTo>
                  <a:pt x="4194" y="658"/>
                </a:lnTo>
                <a:lnTo>
                  <a:pt x="4194" y="673"/>
                </a:lnTo>
                <a:lnTo>
                  <a:pt x="4194" y="681"/>
                </a:lnTo>
                <a:lnTo>
                  <a:pt x="4194" y="689"/>
                </a:lnTo>
                <a:lnTo>
                  <a:pt x="4195" y="697"/>
                </a:lnTo>
                <a:lnTo>
                  <a:pt x="4196" y="703"/>
                </a:lnTo>
                <a:lnTo>
                  <a:pt x="4198" y="717"/>
                </a:lnTo>
                <a:lnTo>
                  <a:pt x="4203" y="730"/>
                </a:lnTo>
                <a:lnTo>
                  <a:pt x="4207" y="742"/>
                </a:lnTo>
                <a:lnTo>
                  <a:pt x="4212" y="754"/>
                </a:lnTo>
                <a:lnTo>
                  <a:pt x="4220" y="764"/>
                </a:lnTo>
                <a:lnTo>
                  <a:pt x="4227" y="774"/>
                </a:lnTo>
                <a:lnTo>
                  <a:pt x="4232" y="778"/>
                </a:lnTo>
                <a:lnTo>
                  <a:pt x="4236" y="781"/>
                </a:lnTo>
                <a:lnTo>
                  <a:pt x="4246" y="789"/>
                </a:lnTo>
                <a:lnTo>
                  <a:pt x="4250" y="792"/>
                </a:lnTo>
                <a:lnTo>
                  <a:pt x="4256" y="794"/>
                </a:lnTo>
                <a:lnTo>
                  <a:pt x="4261" y="798"/>
                </a:lnTo>
                <a:lnTo>
                  <a:pt x="4266" y="800"/>
                </a:lnTo>
                <a:lnTo>
                  <a:pt x="4278" y="804"/>
                </a:lnTo>
                <a:lnTo>
                  <a:pt x="4284" y="805"/>
                </a:lnTo>
                <a:lnTo>
                  <a:pt x="4290" y="806"/>
                </a:lnTo>
                <a:lnTo>
                  <a:pt x="4303" y="808"/>
                </a:lnTo>
                <a:lnTo>
                  <a:pt x="4317" y="808"/>
                </a:lnTo>
                <a:close/>
                <a:moveTo>
                  <a:pt x="4738" y="949"/>
                </a:moveTo>
                <a:lnTo>
                  <a:pt x="4738" y="483"/>
                </a:lnTo>
                <a:lnTo>
                  <a:pt x="4738" y="17"/>
                </a:lnTo>
                <a:lnTo>
                  <a:pt x="4911" y="17"/>
                </a:lnTo>
                <a:lnTo>
                  <a:pt x="4911" y="483"/>
                </a:lnTo>
                <a:lnTo>
                  <a:pt x="4911" y="949"/>
                </a:lnTo>
                <a:lnTo>
                  <a:pt x="4738" y="949"/>
                </a:lnTo>
                <a:close/>
                <a:moveTo>
                  <a:pt x="5147" y="307"/>
                </a:moveTo>
                <a:lnTo>
                  <a:pt x="5136" y="307"/>
                </a:lnTo>
                <a:lnTo>
                  <a:pt x="5129" y="306"/>
                </a:lnTo>
                <a:lnTo>
                  <a:pt x="5125" y="305"/>
                </a:lnTo>
                <a:lnTo>
                  <a:pt x="5114" y="303"/>
                </a:lnTo>
                <a:lnTo>
                  <a:pt x="5105" y="300"/>
                </a:lnTo>
                <a:lnTo>
                  <a:pt x="5095" y="295"/>
                </a:lnTo>
                <a:lnTo>
                  <a:pt x="5086" y="290"/>
                </a:lnTo>
                <a:lnTo>
                  <a:pt x="5082" y="287"/>
                </a:lnTo>
                <a:lnTo>
                  <a:pt x="5078" y="283"/>
                </a:lnTo>
                <a:lnTo>
                  <a:pt x="5069" y="277"/>
                </a:lnTo>
                <a:lnTo>
                  <a:pt x="5061" y="269"/>
                </a:lnTo>
                <a:lnTo>
                  <a:pt x="5058" y="265"/>
                </a:lnTo>
                <a:lnTo>
                  <a:pt x="5055" y="261"/>
                </a:lnTo>
                <a:lnTo>
                  <a:pt x="5049" y="252"/>
                </a:lnTo>
                <a:lnTo>
                  <a:pt x="5045" y="242"/>
                </a:lnTo>
                <a:lnTo>
                  <a:pt x="5041" y="233"/>
                </a:lnTo>
                <a:lnTo>
                  <a:pt x="5039" y="222"/>
                </a:lnTo>
                <a:lnTo>
                  <a:pt x="5036" y="210"/>
                </a:lnTo>
                <a:lnTo>
                  <a:pt x="5036" y="204"/>
                </a:lnTo>
                <a:lnTo>
                  <a:pt x="5035" y="198"/>
                </a:lnTo>
                <a:lnTo>
                  <a:pt x="5036" y="186"/>
                </a:lnTo>
                <a:lnTo>
                  <a:pt x="5039" y="175"/>
                </a:lnTo>
                <a:lnTo>
                  <a:pt x="5041" y="164"/>
                </a:lnTo>
                <a:lnTo>
                  <a:pt x="5043" y="159"/>
                </a:lnTo>
                <a:lnTo>
                  <a:pt x="5045" y="155"/>
                </a:lnTo>
                <a:lnTo>
                  <a:pt x="5049" y="145"/>
                </a:lnTo>
                <a:lnTo>
                  <a:pt x="5055" y="136"/>
                </a:lnTo>
                <a:lnTo>
                  <a:pt x="5058" y="132"/>
                </a:lnTo>
                <a:lnTo>
                  <a:pt x="5061" y="128"/>
                </a:lnTo>
                <a:lnTo>
                  <a:pt x="5069" y="120"/>
                </a:lnTo>
                <a:lnTo>
                  <a:pt x="5078" y="113"/>
                </a:lnTo>
                <a:lnTo>
                  <a:pt x="5086" y="107"/>
                </a:lnTo>
                <a:lnTo>
                  <a:pt x="5095" y="102"/>
                </a:lnTo>
                <a:lnTo>
                  <a:pt x="5105" y="97"/>
                </a:lnTo>
                <a:lnTo>
                  <a:pt x="5109" y="96"/>
                </a:lnTo>
                <a:lnTo>
                  <a:pt x="5114" y="94"/>
                </a:lnTo>
                <a:lnTo>
                  <a:pt x="5125" y="92"/>
                </a:lnTo>
                <a:lnTo>
                  <a:pt x="5136" y="90"/>
                </a:lnTo>
                <a:lnTo>
                  <a:pt x="5147" y="90"/>
                </a:lnTo>
                <a:lnTo>
                  <a:pt x="5157" y="90"/>
                </a:lnTo>
                <a:lnTo>
                  <a:pt x="5163" y="91"/>
                </a:lnTo>
                <a:lnTo>
                  <a:pt x="5168" y="92"/>
                </a:lnTo>
                <a:lnTo>
                  <a:pt x="5179" y="94"/>
                </a:lnTo>
                <a:lnTo>
                  <a:pt x="5189" y="97"/>
                </a:lnTo>
                <a:lnTo>
                  <a:pt x="5198" y="102"/>
                </a:lnTo>
                <a:lnTo>
                  <a:pt x="5207" y="107"/>
                </a:lnTo>
                <a:lnTo>
                  <a:pt x="5216" y="113"/>
                </a:lnTo>
                <a:lnTo>
                  <a:pt x="5223" y="120"/>
                </a:lnTo>
                <a:lnTo>
                  <a:pt x="5231" y="128"/>
                </a:lnTo>
                <a:lnTo>
                  <a:pt x="5237" y="136"/>
                </a:lnTo>
                <a:lnTo>
                  <a:pt x="5243" y="145"/>
                </a:lnTo>
                <a:lnTo>
                  <a:pt x="5247" y="155"/>
                </a:lnTo>
                <a:lnTo>
                  <a:pt x="5250" y="164"/>
                </a:lnTo>
                <a:lnTo>
                  <a:pt x="5254" y="175"/>
                </a:lnTo>
                <a:lnTo>
                  <a:pt x="5255" y="181"/>
                </a:lnTo>
                <a:lnTo>
                  <a:pt x="5256" y="186"/>
                </a:lnTo>
                <a:lnTo>
                  <a:pt x="5256" y="191"/>
                </a:lnTo>
                <a:lnTo>
                  <a:pt x="5256" y="198"/>
                </a:lnTo>
                <a:lnTo>
                  <a:pt x="5256" y="204"/>
                </a:lnTo>
                <a:lnTo>
                  <a:pt x="5256" y="210"/>
                </a:lnTo>
                <a:lnTo>
                  <a:pt x="5254" y="222"/>
                </a:lnTo>
                <a:lnTo>
                  <a:pt x="5250" y="233"/>
                </a:lnTo>
                <a:lnTo>
                  <a:pt x="5247" y="242"/>
                </a:lnTo>
                <a:lnTo>
                  <a:pt x="5243" y="252"/>
                </a:lnTo>
                <a:lnTo>
                  <a:pt x="5237" y="261"/>
                </a:lnTo>
                <a:lnTo>
                  <a:pt x="5234" y="265"/>
                </a:lnTo>
                <a:lnTo>
                  <a:pt x="5231" y="269"/>
                </a:lnTo>
                <a:lnTo>
                  <a:pt x="5223" y="277"/>
                </a:lnTo>
                <a:lnTo>
                  <a:pt x="5216" y="283"/>
                </a:lnTo>
                <a:lnTo>
                  <a:pt x="5207" y="290"/>
                </a:lnTo>
                <a:lnTo>
                  <a:pt x="5198" y="295"/>
                </a:lnTo>
                <a:lnTo>
                  <a:pt x="5189" y="300"/>
                </a:lnTo>
                <a:lnTo>
                  <a:pt x="5179" y="303"/>
                </a:lnTo>
                <a:lnTo>
                  <a:pt x="5174" y="304"/>
                </a:lnTo>
                <a:lnTo>
                  <a:pt x="5168" y="305"/>
                </a:lnTo>
                <a:lnTo>
                  <a:pt x="5157" y="307"/>
                </a:lnTo>
                <a:lnTo>
                  <a:pt x="5147" y="307"/>
                </a:lnTo>
                <a:close/>
                <a:moveTo>
                  <a:pt x="5059" y="949"/>
                </a:moveTo>
                <a:lnTo>
                  <a:pt x="5059" y="399"/>
                </a:lnTo>
                <a:lnTo>
                  <a:pt x="5233" y="399"/>
                </a:lnTo>
                <a:lnTo>
                  <a:pt x="5233" y="949"/>
                </a:lnTo>
                <a:lnTo>
                  <a:pt x="5059" y="949"/>
                </a:lnTo>
                <a:close/>
                <a:moveTo>
                  <a:pt x="5701" y="623"/>
                </a:moveTo>
                <a:lnTo>
                  <a:pt x="5700" y="611"/>
                </a:lnTo>
                <a:lnTo>
                  <a:pt x="5699" y="601"/>
                </a:lnTo>
                <a:lnTo>
                  <a:pt x="5696" y="591"/>
                </a:lnTo>
                <a:lnTo>
                  <a:pt x="5693" y="582"/>
                </a:lnTo>
                <a:lnTo>
                  <a:pt x="5690" y="574"/>
                </a:lnTo>
                <a:lnTo>
                  <a:pt x="5686" y="566"/>
                </a:lnTo>
                <a:lnTo>
                  <a:pt x="5683" y="563"/>
                </a:lnTo>
                <a:lnTo>
                  <a:pt x="5681" y="559"/>
                </a:lnTo>
                <a:lnTo>
                  <a:pt x="5676" y="553"/>
                </a:lnTo>
                <a:lnTo>
                  <a:pt x="5669" y="548"/>
                </a:lnTo>
                <a:lnTo>
                  <a:pt x="5663" y="543"/>
                </a:lnTo>
                <a:lnTo>
                  <a:pt x="5655" y="540"/>
                </a:lnTo>
                <a:lnTo>
                  <a:pt x="5648" y="537"/>
                </a:lnTo>
                <a:lnTo>
                  <a:pt x="5639" y="533"/>
                </a:lnTo>
                <a:lnTo>
                  <a:pt x="5629" y="532"/>
                </a:lnTo>
                <a:lnTo>
                  <a:pt x="5620" y="531"/>
                </a:lnTo>
                <a:lnTo>
                  <a:pt x="5609" y="531"/>
                </a:lnTo>
                <a:lnTo>
                  <a:pt x="5597" y="531"/>
                </a:lnTo>
                <a:lnTo>
                  <a:pt x="5586" y="532"/>
                </a:lnTo>
                <a:lnTo>
                  <a:pt x="5575" y="533"/>
                </a:lnTo>
                <a:lnTo>
                  <a:pt x="5565" y="536"/>
                </a:lnTo>
                <a:lnTo>
                  <a:pt x="5556" y="538"/>
                </a:lnTo>
                <a:lnTo>
                  <a:pt x="5547" y="541"/>
                </a:lnTo>
                <a:lnTo>
                  <a:pt x="5539" y="544"/>
                </a:lnTo>
                <a:lnTo>
                  <a:pt x="5531" y="548"/>
                </a:lnTo>
                <a:lnTo>
                  <a:pt x="5517" y="556"/>
                </a:lnTo>
                <a:lnTo>
                  <a:pt x="5511" y="561"/>
                </a:lnTo>
                <a:lnTo>
                  <a:pt x="5504" y="564"/>
                </a:lnTo>
                <a:lnTo>
                  <a:pt x="5493" y="572"/>
                </a:lnTo>
                <a:lnTo>
                  <a:pt x="5489" y="577"/>
                </a:lnTo>
                <a:lnTo>
                  <a:pt x="5484" y="581"/>
                </a:lnTo>
                <a:lnTo>
                  <a:pt x="5388" y="478"/>
                </a:lnTo>
                <a:lnTo>
                  <a:pt x="5397" y="469"/>
                </a:lnTo>
                <a:lnTo>
                  <a:pt x="5402" y="464"/>
                </a:lnTo>
                <a:lnTo>
                  <a:pt x="5407" y="460"/>
                </a:lnTo>
                <a:lnTo>
                  <a:pt x="5417" y="451"/>
                </a:lnTo>
                <a:lnTo>
                  <a:pt x="5429" y="443"/>
                </a:lnTo>
                <a:lnTo>
                  <a:pt x="5439" y="435"/>
                </a:lnTo>
                <a:lnTo>
                  <a:pt x="5452" y="427"/>
                </a:lnTo>
                <a:lnTo>
                  <a:pt x="5464" y="421"/>
                </a:lnTo>
                <a:lnTo>
                  <a:pt x="5477" y="414"/>
                </a:lnTo>
                <a:lnTo>
                  <a:pt x="5491" y="408"/>
                </a:lnTo>
                <a:lnTo>
                  <a:pt x="5506" y="403"/>
                </a:lnTo>
                <a:lnTo>
                  <a:pt x="5524" y="398"/>
                </a:lnTo>
                <a:lnTo>
                  <a:pt x="5541" y="395"/>
                </a:lnTo>
                <a:lnTo>
                  <a:pt x="5560" y="392"/>
                </a:lnTo>
                <a:lnTo>
                  <a:pt x="5581" y="390"/>
                </a:lnTo>
                <a:lnTo>
                  <a:pt x="5602" y="388"/>
                </a:lnTo>
                <a:lnTo>
                  <a:pt x="5626" y="387"/>
                </a:lnTo>
                <a:lnTo>
                  <a:pt x="5639" y="388"/>
                </a:lnTo>
                <a:lnTo>
                  <a:pt x="5652" y="388"/>
                </a:lnTo>
                <a:lnTo>
                  <a:pt x="5665" y="390"/>
                </a:lnTo>
                <a:lnTo>
                  <a:pt x="5677" y="392"/>
                </a:lnTo>
                <a:lnTo>
                  <a:pt x="5689" y="394"/>
                </a:lnTo>
                <a:lnTo>
                  <a:pt x="5701" y="396"/>
                </a:lnTo>
                <a:lnTo>
                  <a:pt x="5713" y="399"/>
                </a:lnTo>
                <a:lnTo>
                  <a:pt x="5723" y="403"/>
                </a:lnTo>
                <a:lnTo>
                  <a:pt x="5734" y="407"/>
                </a:lnTo>
                <a:lnTo>
                  <a:pt x="5745" y="411"/>
                </a:lnTo>
                <a:lnTo>
                  <a:pt x="5756" y="415"/>
                </a:lnTo>
                <a:lnTo>
                  <a:pt x="5766" y="421"/>
                </a:lnTo>
                <a:lnTo>
                  <a:pt x="5775" y="427"/>
                </a:lnTo>
                <a:lnTo>
                  <a:pt x="5784" y="433"/>
                </a:lnTo>
                <a:lnTo>
                  <a:pt x="5794" y="440"/>
                </a:lnTo>
                <a:lnTo>
                  <a:pt x="5802" y="448"/>
                </a:lnTo>
                <a:lnTo>
                  <a:pt x="5811" y="456"/>
                </a:lnTo>
                <a:lnTo>
                  <a:pt x="5818" y="463"/>
                </a:lnTo>
                <a:lnTo>
                  <a:pt x="5825" y="473"/>
                </a:lnTo>
                <a:lnTo>
                  <a:pt x="5833" y="482"/>
                </a:lnTo>
                <a:lnTo>
                  <a:pt x="5839" y="492"/>
                </a:lnTo>
                <a:lnTo>
                  <a:pt x="5844" y="502"/>
                </a:lnTo>
                <a:lnTo>
                  <a:pt x="5850" y="513"/>
                </a:lnTo>
                <a:lnTo>
                  <a:pt x="5854" y="525"/>
                </a:lnTo>
                <a:lnTo>
                  <a:pt x="5858" y="537"/>
                </a:lnTo>
                <a:lnTo>
                  <a:pt x="5862" y="550"/>
                </a:lnTo>
                <a:lnTo>
                  <a:pt x="5865" y="563"/>
                </a:lnTo>
                <a:lnTo>
                  <a:pt x="5868" y="577"/>
                </a:lnTo>
                <a:lnTo>
                  <a:pt x="5870" y="591"/>
                </a:lnTo>
                <a:lnTo>
                  <a:pt x="5871" y="606"/>
                </a:lnTo>
                <a:lnTo>
                  <a:pt x="5872" y="621"/>
                </a:lnTo>
                <a:lnTo>
                  <a:pt x="5874" y="637"/>
                </a:lnTo>
                <a:lnTo>
                  <a:pt x="5874" y="949"/>
                </a:lnTo>
                <a:lnTo>
                  <a:pt x="5701" y="949"/>
                </a:lnTo>
                <a:lnTo>
                  <a:pt x="5704" y="873"/>
                </a:lnTo>
                <a:lnTo>
                  <a:pt x="5696" y="884"/>
                </a:lnTo>
                <a:lnTo>
                  <a:pt x="5689" y="895"/>
                </a:lnTo>
                <a:lnTo>
                  <a:pt x="5680" y="905"/>
                </a:lnTo>
                <a:lnTo>
                  <a:pt x="5672" y="913"/>
                </a:lnTo>
                <a:lnTo>
                  <a:pt x="5663" y="922"/>
                </a:lnTo>
                <a:lnTo>
                  <a:pt x="5654" y="929"/>
                </a:lnTo>
                <a:lnTo>
                  <a:pt x="5645" y="935"/>
                </a:lnTo>
                <a:lnTo>
                  <a:pt x="5635" y="940"/>
                </a:lnTo>
                <a:lnTo>
                  <a:pt x="5625" y="946"/>
                </a:lnTo>
                <a:lnTo>
                  <a:pt x="5620" y="948"/>
                </a:lnTo>
                <a:lnTo>
                  <a:pt x="5614" y="950"/>
                </a:lnTo>
                <a:lnTo>
                  <a:pt x="5604" y="953"/>
                </a:lnTo>
                <a:lnTo>
                  <a:pt x="5593" y="956"/>
                </a:lnTo>
                <a:lnTo>
                  <a:pt x="5581" y="959"/>
                </a:lnTo>
                <a:lnTo>
                  <a:pt x="5568" y="960"/>
                </a:lnTo>
                <a:lnTo>
                  <a:pt x="5555" y="961"/>
                </a:lnTo>
                <a:lnTo>
                  <a:pt x="5542" y="961"/>
                </a:lnTo>
                <a:lnTo>
                  <a:pt x="5523" y="961"/>
                </a:lnTo>
                <a:lnTo>
                  <a:pt x="5514" y="960"/>
                </a:lnTo>
                <a:lnTo>
                  <a:pt x="5504" y="959"/>
                </a:lnTo>
                <a:lnTo>
                  <a:pt x="5496" y="958"/>
                </a:lnTo>
                <a:lnTo>
                  <a:pt x="5487" y="956"/>
                </a:lnTo>
                <a:lnTo>
                  <a:pt x="5478" y="955"/>
                </a:lnTo>
                <a:lnTo>
                  <a:pt x="5470" y="952"/>
                </a:lnTo>
                <a:lnTo>
                  <a:pt x="5453" y="947"/>
                </a:lnTo>
                <a:lnTo>
                  <a:pt x="5437" y="939"/>
                </a:lnTo>
                <a:lnTo>
                  <a:pt x="5430" y="936"/>
                </a:lnTo>
                <a:lnTo>
                  <a:pt x="5422" y="932"/>
                </a:lnTo>
                <a:lnTo>
                  <a:pt x="5408" y="922"/>
                </a:lnTo>
                <a:lnTo>
                  <a:pt x="5400" y="918"/>
                </a:lnTo>
                <a:lnTo>
                  <a:pt x="5394" y="911"/>
                </a:lnTo>
                <a:lnTo>
                  <a:pt x="5389" y="906"/>
                </a:lnTo>
                <a:lnTo>
                  <a:pt x="5383" y="899"/>
                </a:lnTo>
                <a:lnTo>
                  <a:pt x="5378" y="892"/>
                </a:lnTo>
                <a:lnTo>
                  <a:pt x="5373" y="885"/>
                </a:lnTo>
                <a:lnTo>
                  <a:pt x="5369" y="878"/>
                </a:lnTo>
                <a:lnTo>
                  <a:pt x="5365" y="869"/>
                </a:lnTo>
                <a:lnTo>
                  <a:pt x="5362" y="860"/>
                </a:lnTo>
                <a:lnTo>
                  <a:pt x="5358" y="852"/>
                </a:lnTo>
                <a:lnTo>
                  <a:pt x="5356" y="842"/>
                </a:lnTo>
                <a:lnTo>
                  <a:pt x="5353" y="832"/>
                </a:lnTo>
                <a:lnTo>
                  <a:pt x="5352" y="821"/>
                </a:lnTo>
                <a:lnTo>
                  <a:pt x="5351" y="811"/>
                </a:lnTo>
                <a:lnTo>
                  <a:pt x="5350" y="800"/>
                </a:lnTo>
                <a:lnTo>
                  <a:pt x="5349" y="788"/>
                </a:lnTo>
                <a:lnTo>
                  <a:pt x="5349" y="777"/>
                </a:lnTo>
                <a:lnTo>
                  <a:pt x="5350" y="767"/>
                </a:lnTo>
                <a:lnTo>
                  <a:pt x="5351" y="756"/>
                </a:lnTo>
                <a:lnTo>
                  <a:pt x="5353" y="748"/>
                </a:lnTo>
                <a:lnTo>
                  <a:pt x="5355" y="738"/>
                </a:lnTo>
                <a:lnTo>
                  <a:pt x="5358" y="729"/>
                </a:lnTo>
                <a:lnTo>
                  <a:pt x="5362" y="721"/>
                </a:lnTo>
                <a:lnTo>
                  <a:pt x="5365" y="713"/>
                </a:lnTo>
                <a:lnTo>
                  <a:pt x="5369" y="705"/>
                </a:lnTo>
                <a:lnTo>
                  <a:pt x="5373" y="698"/>
                </a:lnTo>
                <a:lnTo>
                  <a:pt x="5378" y="690"/>
                </a:lnTo>
                <a:lnTo>
                  <a:pt x="5384" y="684"/>
                </a:lnTo>
                <a:lnTo>
                  <a:pt x="5390" y="677"/>
                </a:lnTo>
                <a:lnTo>
                  <a:pt x="5396" y="672"/>
                </a:lnTo>
                <a:lnTo>
                  <a:pt x="5403" y="667"/>
                </a:lnTo>
                <a:lnTo>
                  <a:pt x="5410" y="661"/>
                </a:lnTo>
                <a:lnTo>
                  <a:pt x="5425" y="653"/>
                </a:lnTo>
                <a:lnTo>
                  <a:pt x="5434" y="648"/>
                </a:lnTo>
                <a:lnTo>
                  <a:pt x="5443" y="644"/>
                </a:lnTo>
                <a:lnTo>
                  <a:pt x="5461" y="637"/>
                </a:lnTo>
                <a:lnTo>
                  <a:pt x="5480" y="632"/>
                </a:lnTo>
                <a:lnTo>
                  <a:pt x="5491" y="630"/>
                </a:lnTo>
                <a:lnTo>
                  <a:pt x="5502" y="628"/>
                </a:lnTo>
                <a:lnTo>
                  <a:pt x="5524" y="624"/>
                </a:lnTo>
                <a:lnTo>
                  <a:pt x="5535" y="624"/>
                </a:lnTo>
                <a:lnTo>
                  <a:pt x="5547" y="623"/>
                </a:lnTo>
                <a:lnTo>
                  <a:pt x="5573" y="623"/>
                </a:lnTo>
                <a:lnTo>
                  <a:pt x="5701" y="623"/>
                </a:lnTo>
                <a:close/>
                <a:moveTo>
                  <a:pt x="5701" y="726"/>
                </a:moveTo>
                <a:lnTo>
                  <a:pt x="5582" y="726"/>
                </a:lnTo>
                <a:lnTo>
                  <a:pt x="5574" y="726"/>
                </a:lnTo>
                <a:lnTo>
                  <a:pt x="5567" y="727"/>
                </a:lnTo>
                <a:lnTo>
                  <a:pt x="5559" y="728"/>
                </a:lnTo>
                <a:lnTo>
                  <a:pt x="5557" y="728"/>
                </a:lnTo>
                <a:lnTo>
                  <a:pt x="5554" y="729"/>
                </a:lnTo>
                <a:lnTo>
                  <a:pt x="5547" y="732"/>
                </a:lnTo>
                <a:lnTo>
                  <a:pt x="5543" y="734"/>
                </a:lnTo>
                <a:lnTo>
                  <a:pt x="5538" y="736"/>
                </a:lnTo>
                <a:lnTo>
                  <a:pt x="5533" y="739"/>
                </a:lnTo>
                <a:lnTo>
                  <a:pt x="5530" y="743"/>
                </a:lnTo>
                <a:lnTo>
                  <a:pt x="5527" y="747"/>
                </a:lnTo>
                <a:lnTo>
                  <a:pt x="5525" y="751"/>
                </a:lnTo>
                <a:lnTo>
                  <a:pt x="5523" y="755"/>
                </a:lnTo>
                <a:lnTo>
                  <a:pt x="5520" y="760"/>
                </a:lnTo>
                <a:lnTo>
                  <a:pt x="5519" y="765"/>
                </a:lnTo>
                <a:lnTo>
                  <a:pt x="5519" y="771"/>
                </a:lnTo>
                <a:lnTo>
                  <a:pt x="5518" y="776"/>
                </a:lnTo>
                <a:lnTo>
                  <a:pt x="5519" y="782"/>
                </a:lnTo>
                <a:lnTo>
                  <a:pt x="5520" y="788"/>
                </a:lnTo>
                <a:lnTo>
                  <a:pt x="5521" y="792"/>
                </a:lnTo>
                <a:lnTo>
                  <a:pt x="5524" y="798"/>
                </a:lnTo>
                <a:lnTo>
                  <a:pt x="5526" y="802"/>
                </a:lnTo>
                <a:lnTo>
                  <a:pt x="5529" y="805"/>
                </a:lnTo>
                <a:lnTo>
                  <a:pt x="5533" y="810"/>
                </a:lnTo>
                <a:lnTo>
                  <a:pt x="5538" y="813"/>
                </a:lnTo>
                <a:lnTo>
                  <a:pt x="5543" y="816"/>
                </a:lnTo>
                <a:lnTo>
                  <a:pt x="5548" y="818"/>
                </a:lnTo>
                <a:lnTo>
                  <a:pt x="5555" y="820"/>
                </a:lnTo>
                <a:lnTo>
                  <a:pt x="5561" y="822"/>
                </a:lnTo>
                <a:lnTo>
                  <a:pt x="5568" y="824"/>
                </a:lnTo>
                <a:lnTo>
                  <a:pt x="5577" y="825"/>
                </a:lnTo>
                <a:lnTo>
                  <a:pt x="5584" y="826"/>
                </a:lnTo>
                <a:lnTo>
                  <a:pt x="5594" y="826"/>
                </a:lnTo>
                <a:lnTo>
                  <a:pt x="5607" y="825"/>
                </a:lnTo>
                <a:lnTo>
                  <a:pt x="5619" y="824"/>
                </a:lnTo>
                <a:lnTo>
                  <a:pt x="5629" y="822"/>
                </a:lnTo>
                <a:lnTo>
                  <a:pt x="5640" y="820"/>
                </a:lnTo>
                <a:lnTo>
                  <a:pt x="5650" y="817"/>
                </a:lnTo>
                <a:lnTo>
                  <a:pt x="5659" y="814"/>
                </a:lnTo>
                <a:lnTo>
                  <a:pt x="5666" y="810"/>
                </a:lnTo>
                <a:lnTo>
                  <a:pt x="5674" y="804"/>
                </a:lnTo>
                <a:lnTo>
                  <a:pt x="5680" y="799"/>
                </a:lnTo>
                <a:lnTo>
                  <a:pt x="5686" y="793"/>
                </a:lnTo>
                <a:lnTo>
                  <a:pt x="5690" y="787"/>
                </a:lnTo>
                <a:lnTo>
                  <a:pt x="5694" y="779"/>
                </a:lnTo>
                <a:lnTo>
                  <a:pt x="5696" y="773"/>
                </a:lnTo>
                <a:lnTo>
                  <a:pt x="5699" y="765"/>
                </a:lnTo>
                <a:lnTo>
                  <a:pt x="5700" y="756"/>
                </a:lnTo>
                <a:lnTo>
                  <a:pt x="5701" y="748"/>
                </a:lnTo>
                <a:lnTo>
                  <a:pt x="5701" y="726"/>
                </a:lnTo>
                <a:close/>
                <a:moveTo>
                  <a:pt x="6099" y="957"/>
                </a:moveTo>
                <a:lnTo>
                  <a:pt x="6088" y="957"/>
                </a:lnTo>
                <a:lnTo>
                  <a:pt x="6083" y="956"/>
                </a:lnTo>
                <a:lnTo>
                  <a:pt x="6078" y="955"/>
                </a:lnTo>
                <a:lnTo>
                  <a:pt x="6068" y="952"/>
                </a:lnTo>
                <a:lnTo>
                  <a:pt x="6057" y="949"/>
                </a:lnTo>
                <a:lnTo>
                  <a:pt x="6049" y="945"/>
                </a:lnTo>
                <a:lnTo>
                  <a:pt x="6039" y="939"/>
                </a:lnTo>
                <a:lnTo>
                  <a:pt x="6036" y="936"/>
                </a:lnTo>
                <a:lnTo>
                  <a:pt x="6031" y="934"/>
                </a:lnTo>
                <a:lnTo>
                  <a:pt x="6023" y="926"/>
                </a:lnTo>
                <a:lnTo>
                  <a:pt x="6019" y="923"/>
                </a:lnTo>
                <a:lnTo>
                  <a:pt x="6015" y="919"/>
                </a:lnTo>
                <a:lnTo>
                  <a:pt x="6009" y="910"/>
                </a:lnTo>
                <a:lnTo>
                  <a:pt x="6003" y="902"/>
                </a:lnTo>
                <a:lnTo>
                  <a:pt x="5999" y="892"/>
                </a:lnTo>
                <a:lnTo>
                  <a:pt x="5996" y="882"/>
                </a:lnTo>
                <a:lnTo>
                  <a:pt x="5992" y="871"/>
                </a:lnTo>
                <a:lnTo>
                  <a:pt x="5991" y="859"/>
                </a:lnTo>
                <a:lnTo>
                  <a:pt x="5990" y="854"/>
                </a:lnTo>
                <a:lnTo>
                  <a:pt x="5990" y="847"/>
                </a:lnTo>
                <a:lnTo>
                  <a:pt x="5991" y="835"/>
                </a:lnTo>
                <a:lnTo>
                  <a:pt x="5992" y="825"/>
                </a:lnTo>
                <a:lnTo>
                  <a:pt x="5996" y="814"/>
                </a:lnTo>
                <a:lnTo>
                  <a:pt x="5999" y="804"/>
                </a:lnTo>
                <a:lnTo>
                  <a:pt x="6003" y="794"/>
                </a:lnTo>
                <a:lnTo>
                  <a:pt x="6009" y="786"/>
                </a:lnTo>
                <a:lnTo>
                  <a:pt x="6012" y="781"/>
                </a:lnTo>
                <a:lnTo>
                  <a:pt x="6015" y="777"/>
                </a:lnTo>
                <a:lnTo>
                  <a:pt x="6019" y="774"/>
                </a:lnTo>
                <a:lnTo>
                  <a:pt x="6023" y="769"/>
                </a:lnTo>
                <a:lnTo>
                  <a:pt x="6031" y="763"/>
                </a:lnTo>
                <a:lnTo>
                  <a:pt x="6039" y="756"/>
                </a:lnTo>
                <a:lnTo>
                  <a:pt x="6049" y="751"/>
                </a:lnTo>
                <a:lnTo>
                  <a:pt x="6057" y="747"/>
                </a:lnTo>
                <a:lnTo>
                  <a:pt x="6068" y="743"/>
                </a:lnTo>
                <a:lnTo>
                  <a:pt x="6072" y="742"/>
                </a:lnTo>
                <a:lnTo>
                  <a:pt x="6078" y="741"/>
                </a:lnTo>
                <a:lnTo>
                  <a:pt x="6088" y="739"/>
                </a:lnTo>
                <a:lnTo>
                  <a:pt x="6099" y="739"/>
                </a:lnTo>
                <a:lnTo>
                  <a:pt x="6111" y="739"/>
                </a:lnTo>
                <a:lnTo>
                  <a:pt x="6121" y="741"/>
                </a:lnTo>
                <a:lnTo>
                  <a:pt x="6126" y="742"/>
                </a:lnTo>
                <a:lnTo>
                  <a:pt x="6132" y="743"/>
                </a:lnTo>
                <a:lnTo>
                  <a:pt x="6141" y="747"/>
                </a:lnTo>
                <a:lnTo>
                  <a:pt x="6150" y="751"/>
                </a:lnTo>
                <a:lnTo>
                  <a:pt x="6159" y="756"/>
                </a:lnTo>
                <a:lnTo>
                  <a:pt x="6167" y="763"/>
                </a:lnTo>
                <a:lnTo>
                  <a:pt x="6176" y="769"/>
                </a:lnTo>
                <a:lnTo>
                  <a:pt x="6182" y="777"/>
                </a:lnTo>
                <a:lnTo>
                  <a:pt x="6189" y="786"/>
                </a:lnTo>
                <a:lnTo>
                  <a:pt x="6194" y="794"/>
                </a:lnTo>
                <a:lnTo>
                  <a:pt x="6199" y="804"/>
                </a:lnTo>
                <a:lnTo>
                  <a:pt x="6203" y="814"/>
                </a:lnTo>
                <a:lnTo>
                  <a:pt x="6205" y="825"/>
                </a:lnTo>
                <a:lnTo>
                  <a:pt x="6206" y="830"/>
                </a:lnTo>
                <a:lnTo>
                  <a:pt x="6207" y="835"/>
                </a:lnTo>
                <a:lnTo>
                  <a:pt x="6207" y="842"/>
                </a:lnTo>
                <a:lnTo>
                  <a:pt x="6208" y="847"/>
                </a:lnTo>
                <a:lnTo>
                  <a:pt x="6207" y="854"/>
                </a:lnTo>
                <a:lnTo>
                  <a:pt x="6207" y="859"/>
                </a:lnTo>
                <a:lnTo>
                  <a:pt x="6205" y="871"/>
                </a:lnTo>
                <a:lnTo>
                  <a:pt x="6203" y="882"/>
                </a:lnTo>
                <a:lnTo>
                  <a:pt x="6199" y="892"/>
                </a:lnTo>
                <a:lnTo>
                  <a:pt x="6194" y="902"/>
                </a:lnTo>
                <a:lnTo>
                  <a:pt x="6189" y="910"/>
                </a:lnTo>
                <a:lnTo>
                  <a:pt x="6186" y="915"/>
                </a:lnTo>
                <a:lnTo>
                  <a:pt x="6182" y="919"/>
                </a:lnTo>
                <a:lnTo>
                  <a:pt x="6176" y="926"/>
                </a:lnTo>
                <a:lnTo>
                  <a:pt x="6172" y="930"/>
                </a:lnTo>
                <a:lnTo>
                  <a:pt x="6167" y="934"/>
                </a:lnTo>
                <a:lnTo>
                  <a:pt x="6159" y="939"/>
                </a:lnTo>
                <a:lnTo>
                  <a:pt x="6150" y="945"/>
                </a:lnTo>
                <a:lnTo>
                  <a:pt x="6141" y="949"/>
                </a:lnTo>
                <a:lnTo>
                  <a:pt x="6132" y="952"/>
                </a:lnTo>
                <a:lnTo>
                  <a:pt x="6121" y="955"/>
                </a:lnTo>
                <a:lnTo>
                  <a:pt x="6111" y="957"/>
                </a:lnTo>
                <a:lnTo>
                  <a:pt x="6099" y="957"/>
                </a:lnTo>
                <a:close/>
                <a:moveTo>
                  <a:pt x="6366" y="949"/>
                </a:moveTo>
                <a:lnTo>
                  <a:pt x="6366" y="544"/>
                </a:lnTo>
                <a:lnTo>
                  <a:pt x="6274" y="544"/>
                </a:lnTo>
                <a:lnTo>
                  <a:pt x="6274" y="399"/>
                </a:lnTo>
                <a:lnTo>
                  <a:pt x="6366" y="399"/>
                </a:lnTo>
                <a:lnTo>
                  <a:pt x="6366" y="214"/>
                </a:lnTo>
                <a:lnTo>
                  <a:pt x="6366" y="201"/>
                </a:lnTo>
                <a:lnTo>
                  <a:pt x="6366" y="189"/>
                </a:lnTo>
                <a:lnTo>
                  <a:pt x="6367" y="176"/>
                </a:lnTo>
                <a:lnTo>
                  <a:pt x="6369" y="164"/>
                </a:lnTo>
                <a:lnTo>
                  <a:pt x="6370" y="154"/>
                </a:lnTo>
                <a:lnTo>
                  <a:pt x="6373" y="142"/>
                </a:lnTo>
                <a:lnTo>
                  <a:pt x="6378" y="121"/>
                </a:lnTo>
                <a:lnTo>
                  <a:pt x="6386" y="102"/>
                </a:lnTo>
                <a:lnTo>
                  <a:pt x="6390" y="93"/>
                </a:lnTo>
                <a:lnTo>
                  <a:pt x="6394" y="84"/>
                </a:lnTo>
                <a:lnTo>
                  <a:pt x="6398" y="77"/>
                </a:lnTo>
                <a:lnTo>
                  <a:pt x="6404" y="68"/>
                </a:lnTo>
                <a:lnTo>
                  <a:pt x="6410" y="62"/>
                </a:lnTo>
                <a:lnTo>
                  <a:pt x="6416" y="54"/>
                </a:lnTo>
                <a:lnTo>
                  <a:pt x="6422" y="47"/>
                </a:lnTo>
                <a:lnTo>
                  <a:pt x="6430" y="42"/>
                </a:lnTo>
                <a:lnTo>
                  <a:pt x="6437" y="36"/>
                </a:lnTo>
                <a:lnTo>
                  <a:pt x="6445" y="30"/>
                </a:lnTo>
                <a:lnTo>
                  <a:pt x="6452" y="26"/>
                </a:lnTo>
                <a:lnTo>
                  <a:pt x="6461" y="21"/>
                </a:lnTo>
                <a:lnTo>
                  <a:pt x="6470" y="17"/>
                </a:lnTo>
                <a:lnTo>
                  <a:pt x="6479" y="14"/>
                </a:lnTo>
                <a:lnTo>
                  <a:pt x="6489" y="11"/>
                </a:lnTo>
                <a:lnTo>
                  <a:pt x="6499" y="7"/>
                </a:lnTo>
                <a:lnTo>
                  <a:pt x="6521" y="4"/>
                </a:lnTo>
                <a:lnTo>
                  <a:pt x="6531" y="2"/>
                </a:lnTo>
                <a:lnTo>
                  <a:pt x="6543" y="1"/>
                </a:lnTo>
                <a:lnTo>
                  <a:pt x="6555" y="1"/>
                </a:lnTo>
                <a:lnTo>
                  <a:pt x="6568" y="0"/>
                </a:lnTo>
                <a:lnTo>
                  <a:pt x="6582" y="1"/>
                </a:lnTo>
                <a:lnTo>
                  <a:pt x="6596" y="1"/>
                </a:lnTo>
                <a:lnTo>
                  <a:pt x="6609" y="3"/>
                </a:lnTo>
                <a:lnTo>
                  <a:pt x="6621" y="5"/>
                </a:lnTo>
                <a:lnTo>
                  <a:pt x="6633" y="7"/>
                </a:lnTo>
                <a:lnTo>
                  <a:pt x="6645" y="11"/>
                </a:lnTo>
                <a:lnTo>
                  <a:pt x="6656" y="14"/>
                </a:lnTo>
                <a:lnTo>
                  <a:pt x="6666" y="18"/>
                </a:lnTo>
                <a:lnTo>
                  <a:pt x="6676" y="23"/>
                </a:lnTo>
                <a:lnTo>
                  <a:pt x="6686" y="28"/>
                </a:lnTo>
                <a:lnTo>
                  <a:pt x="6695" y="33"/>
                </a:lnTo>
                <a:lnTo>
                  <a:pt x="6704" y="40"/>
                </a:lnTo>
                <a:lnTo>
                  <a:pt x="6713" y="47"/>
                </a:lnTo>
                <a:lnTo>
                  <a:pt x="6721" y="55"/>
                </a:lnTo>
                <a:lnTo>
                  <a:pt x="6729" y="63"/>
                </a:lnTo>
                <a:lnTo>
                  <a:pt x="6737" y="71"/>
                </a:lnTo>
                <a:lnTo>
                  <a:pt x="6643" y="186"/>
                </a:lnTo>
                <a:lnTo>
                  <a:pt x="6638" y="181"/>
                </a:lnTo>
                <a:lnTo>
                  <a:pt x="6633" y="175"/>
                </a:lnTo>
                <a:lnTo>
                  <a:pt x="6626" y="170"/>
                </a:lnTo>
                <a:lnTo>
                  <a:pt x="6620" y="165"/>
                </a:lnTo>
                <a:lnTo>
                  <a:pt x="6613" y="162"/>
                </a:lnTo>
                <a:lnTo>
                  <a:pt x="6606" y="159"/>
                </a:lnTo>
                <a:lnTo>
                  <a:pt x="6602" y="158"/>
                </a:lnTo>
                <a:lnTo>
                  <a:pt x="6597" y="157"/>
                </a:lnTo>
                <a:lnTo>
                  <a:pt x="6587" y="157"/>
                </a:lnTo>
                <a:lnTo>
                  <a:pt x="6577" y="157"/>
                </a:lnTo>
                <a:lnTo>
                  <a:pt x="6572" y="158"/>
                </a:lnTo>
                <a:lnTo>
                  <a:pt x="6568" y="159"/>
                </a:lnTo>
                <a:lnTo>
                  <a:pt x="6564" y="161"/>
                </a:lnTo>
                <a:lnTo>
                  <a:pt x="6559" y="163"/>
                </a:lnTo>
                <a:lnTo>
                  <a:pt x="6556" y="167"/>
                </a:lnTo>
                <a:lnTo>
                  <a:pt x="6553" y="169"/>
                </a:lnTo>
                <a:lnTo>
                  <a:pt x="6550" y="173"/>
                </a:lnTo>
                <a:lnTo>
                  <a:pt x="6548" y="176"/>
                </a:lnTo>
                <a:lnTo>
                  <a:pt x="6545" y="182"/>
                </a:lnTo>
                <a:lnTo>
                  <a:pt x="6543" y="186"/>
                </a:lnTo>
                <a:lnTo>
                  <a:pt x="6541" y="193"/>
                </a:lnTo>
                <a:lnTo>
                  <a:pt x="6540" y="198"/>
                </a:lnTo>
                <a:lnTo>
                  <a:pt x="6540" y="212"/>
                </a:lnTo>
                <a:lnTo>
                  <a:pt x="6540" y="399"/>
                </a:lnTo>
                <a:lnTo>
                  <a:pt x="6688" y="399"/>
                </a:lnTo>
                <a:lnTo>
                  <a:pt x="6688" y="544"/>
                </a:lnTo>
                <a:lnTo>
                  <a:pt x="6540" y="544"/>
                </a:lnTo>
                <a:lnTo>
                  <a:pt x="6540" y="949"/>
                </a:lnTo>
                <a:lnTo>
                  <a:pt x="6366" y="9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5325" y="692695"/>
            <a:ext cx="6264275" cy="144090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78055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/ neg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949280"/>
            <a:ext cx="2736304" cy="615668"/>
          </a:xfrm>
          <a:prstGeom prst="rect">
            <a:avLst/>
          </a:prstGeom>
        </p:spPr>
      </p:pic>
      <p:sp>
        <p:nvSpPr>
          <p:cNvPr id="8" name="Freeform 27"/>
          <p:cNvSpPr>
            <a:spLocks noChangeAspect="1" noEditPoints="1"/>
          </p:cNvSpPr>
          <p:nvPr userDrawn="1"/>
        </p:nvSpPr>
        <p:spPr bwMode="auto">
          <a:xfrm>
            <a:off x="10158633" y="6182329"/>
            <a:ext cx="1338041" cy="234000"/>
          </a:xfrm>
          <a:custGeom>
            <a:avLst/>
            <a:gdLst>
              <a:gd name="T0" fmla="*/ 6793 w 6999"/>
              <a:gd name="T1" fmla="*/ 252 h 1223"/>
              <a:gd name="T2" fmla="*/ 6848 w 6999"/>
              <a:gd name="T3" fmla="*/ 97 h 1223"/>
              <a:gd name="T4" fmla="*/ 6997 w 6999"/>
              <a:gd name="T5" fmla="*/ 175 h 1223"/>
              <a:gd name="T6" fmla="*/ 6917 w 6999"/>
              <a:gd name="T7" fmla="*/ 304 h 1223"/>
              <a:gd name="T8" fmla="*/ 431 w 6999"/>
              <a:gd name="T9" fmla="*/ 385 h 1223"/>
              <a:gd name="T10" fmla="*/ 460 w 6999"/>
              <a:gd name="T11" fmla="*/ 712 h 1223"/>
              <a:gd name="T12" fmla="*/ 1187 w 6999"/>
              <a:gd name="T13" fmla="*/ 657 h 1223"/>
              <a:gd name="T14" fmla="*/ 1516 w 6999"/>
              <a:gd name="T15" fmla="*/ 574 h 1223"/>
              <a:gd name="T16" fmla="*/ 2050 w 6999"/>
              <a:gd name="T17" fmla="*/ 963 h 1223"/>
              <a:gd name="T18" fmla="*/ 2351 w 6999"/>
              <a:gd name="T19" fmla="*/ 592 h 1223"/>
              <a:gd name="T20" fmla="*/ 2231 w 6999"/>
              <a:gd name="T21" fmla="*/ 634 h 1223"/>
              <a:gd name="T22" fmla="*/ 2678 w 6999"/>
              <a:gd name="T23" fmla="*/ 919 h 1223"/>
              <a:gd name="T24" fmla="*/ 2702 w 6999"/>
              <a:gd name="T25" fmla="*/ 756 h 1223"/>
              <a:gd name="T26" fmla="*/ 2861 w 6999"/>
              <a:gd name="T27" fmla="*/ 804 h 1223"/>
              <a:gd name="T28" fmla="*/ 2813 w 6999"/>
              <a:gd name="T29" fmla="*/ 945 h 1223"/>
              <a:gd name="T30" fmla="*/ 3265 w 6999"/>
              <a:gd name="T31" fmla="*/ 398 h 1223"/>
              <a:gd name="T32" fmla="*/ 3492 w 6999"/>
              <a:gd name="T33" fmla="*/ 449 h 1223"/>
              <a:gd name="T34" fmla="*/ 3581 w 6999"/>
              <a:gd name="T35" fmla="*/ 705 h 1223"/>
              <a:gd name="T36" fmla="*/ 3450 w 6999"/>
              <a:gd name="T37" fmla="*/ 929 h 1223"/>
              <a:gd name="T38" fmla="*/ 3218 w 6999"/>
              <a:gd name="T39" fmla="*/ 931 h 1223"/>
              <a:gd name="T40" fmla="*/ 3371 w 6999"/>
              <a:gd name="T41" fmla="*/ 774 h 1223"/>
              <a:gd name="T42" fmla="*/ 3371 w 6999"/>
              <a:gd name="T43" fmla="*/ 577 h 1223"/>
              <a:gd name="T44" fmla="*/ 3202 w 6999"/>
              <a:gd name="T45" fmla="*/ 568 h 1223"/>
              <a:gd name="T46" fmla="*/ 3179 w 6999"/>
              <a:gd name="T47" fmla="*/ 754 h 1223"/>
              <a:gd name="T48" fmla="*/ 3752 w 6999"/>
              <a:gd name="T49" fmla="*/ 300 h 1223"/>
              <a:gd name="T50" fmla="*/ 3693 w 6999"/>
              <a:gd name="T51" fmla="*/ 155 h 1223"/>
              <a:gd name="T52" fmla="*/ 3846 w 6999"/>
              <a:gd name="T53" fmla="*/ 102 h 1223"/>
              <a:gd name="T54" fmla="*/ 3885 w 6999"/>
              <a:gd name="T55" fmla="*/ 261 h 1223"/>
              <a:gd name="T56" fmla="*/ 4198 w 6999"/>
              <a:gd name="T57" fmla="*/ 399 h 1223"/>
              <a:gd name="T58" fmla="*/ 4409 w 6999"/>
              <a:gd name="T59" fmla="*/ 392 h 1223"/>
              <a:gd name="T60" fmla="*/ 4586 w 6999"/>
              <a:gd name="T61" fmla="*/ 532 h 1223"/>
              <a:gd name="T62" fmla="*/ 4586 w 6999"/>
              <a:gd name="T63" fmla="*/ 815 h 1223"/>
              <a:gd name="T64" fmla="*/ 4399 w 6999"/>
              <a:gd name="T65" fmla="*/ 959 h 1223"/>
              <a:gd name="T66" fmla="*/ 4198 w 6999"/>
              <a:gd name="T67" fmla="*/ 1223 h 1223"/>
              <a:gd name="T68" fmla="*/ 4436 w 6999"/>
              <a:gd name="T69" fmla="*/ 697 h 1223"/>
              <a:gd name="T70" fmla="*/ 4344 w 6999"/>
              <a:gd name="T71" fmla="*/ 543 h 1223"/>
              <a:gd name="T72" fmla="*/ 4198 w 6999"/>
              <a:gd name="T73" fmla="*/ 631 h 1223"/>
              <a:gd name="T74" fmla="*/ 4261 w 6999"/>
              <a:gd name="T75" fmla="*/ 798 h 1223"/>
              <a:gd name="T76" fmla="*/ 5095 w 6999"/>
              <a:gd name="T77" fmla="*/ 295 h 1223"/>
              <a:gd name="T78" fmla="*/ 5049 w 6999"/>
              <a:gd name="T79" fmla="*/ 145 h 1223"/>
              <a:gd name="T80" fmla="*/ 5207 w 6999"/>
              <a:gd name="T81" fmla="*/ 107 h 1223"/>
              <a:gd name="T82" fmla="*/ 5234 w 6999"/>
              <a:gd name="T83" fmla="*/ 265 h 1223"/>
              <a:gd name="T84" fmla="*/ 5696 w 6999"/>
              <a:gd name="T85" fmla="*/ 591 h 1223"/>
              <a:gd name="T86" fmla="*/ 5547 w 6999"/>
              <a:gd name="T87" fmla="*/ 541 h 1223"/>
              <a:gd name="T88" fmla="*/ 5506 w 6999"/>
              <a:gd name="T89" fmla="*/ 403 h 1223"/>
              <a:gd name="T90" fmla="*/ 5784 w 6999"/>
              <a:gd name="T91" fmla="*/ 433 h 1223"/>
              <a:gd name="T92" fmla="*/ 5701 w 6999"/>
              <a:gd name="T93" fmla="*/ 949 h 1223"/>
              <a:gd name="T94" fmla="*/ 5514 w 6999"/>
              <a:gd name="T95" fmla="*/ 960 h 1223"/>
              <a:gd name="T96" fmla="*/ 5358 w 6999"/>
              <a:gd name="T97" fmla="*/ 852 h 1223"/>
              <a:gd name="T98" fmla="*/ 5396 w 6999"/>
              <a:gd name="T99" fmla="*/ 672 h 1223"/>
              <a:gd name="T100" fmla="*/ 5557 w 6999"/>
              <a:gd name="T101" fmla="*/ 728 h 1223"/>
              <a:gd name="T102" fmla="*/ 5533 w 6999"/>
              <a:gd name="T103" fmla="*/ 810 h 1223"/>
              <a:gd name="T104" fmla="*/ 5690 w 6999"/>
              <a:gd name="T105" fmla="*/ 787 h 1223"/>
              <a:gd name="T106" fmla="*/ 6009 w 6999"/>
              <a:gd name="T107" fmla="*/ 910 h 1223"/>
              <a:gd name="T108" fmla="*/ 6049 w 6999"/>
              <a:gd name="T109" fmla="*/ 751 h 1223"/>
              <a:gd name="T110" fmla="*/ 6203 w 6999"/>
              <a:gd name="T111" fmla="*/ 814 h 1223"/>
              <a:gd name="T112" fmla="*/ 6141 w 6999"/>
              <a:gd name="T113" fmla="*/ 949 h 1223"/>
              <a:gd name="T114" fmla="*/ 6394 w 6999"/>
              <a:gd name="T115" fmla="*/ 84 h 1223"/>
              <a:gd name="T116" fmla="*/ 6582 w 6999"/>
              <a:gd name="T117" fmla="*/ 1 h 1223"/>
              <a:gd name="T118" fmla="*/ 6620 w 6999"/>
              <a:gd name="T119" fmla="*/ 165 h 1223"/>
              <a:gd name="T120" fmla="*/ 6540 w 6999"/>
              <a:gd name="T121" fmla="*/ 399 h 1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99" h="1223">
                <a:moveTo>
                  <a:pt x="6802" y="949"/>
                </a:moveTo>
                <a:lnTo>
                  <a:pt x="6802" y="399"/>
                </a:lnTo>
                <a:lnTo>
                  <a:pt x="6976" y="399"/>
                </a:lnTo>
                <a:lnTo>
                  <a:pt x="6976" y="949"/>
                </a:lnTo>
                <a:lnTo>
                  <a:pt x="6802" y="949"/>
                </a:lnTo>
                <a:close/>
                <a:moveTo>
                  <a:pt x="6890" y="307"/>
                </a:moveTo>
                <a:lnTo>
                  <a:pt x="6878" y="307"/>
                </a:lnTo>
                <a:lnTo>
                  <a:pt x="6873" y="306"/>
                </a:lnTo>
                <a:lnTo>
                  <a:pt x="6867" y="305"/>
                </a:lnTo>
                <a:lnTo>
                  <a:pt x="6858" y="303"/>
                </a:lnTo>
                <a:lnTo>
                  <a:pt x="6848" y="300"/>
                </a:lnTo>
                <a:lnTo>
                  <a:pt x="6838" y="295"/>
                </a:lnTo>
                <a:lnTo>
                  <a:pt x="6829" y="290"/>
                </a:lnTo>
                <a:lnTo>
                  <a:pt x="6825" y="287"/>
                </a:lnTo>
                <a:lnTo>
                  <a:pt x="6821" y="283"/>
                </a:lnTo>
                <a:lnTo>
                  <a:pt x="6812" y="277"/>
                </a:lnTo>
                <a:lnTo>
                  <a:pt x="6805" y="269"/>
                </a:lnTo>
                <a:lnTo>
                  <a:pt x="6801" y="265"/>
                </a:lnTo>
                <a:lnTo>
                  <a:pt x="6798" y="261"/>
                </a:lnTo>
                <a:lnTo>
                  <a:pt x="6793" y="252"/>
                </a:lnTo>
                <a:lnTo>
                  <a:pt x="6788" y="242"/>
                </a:lnTo>
                <a:lnTo>
                  <a:pt x="6784" y="233"/>
                </a:lnTo>
                <a:lnTo>
                  <a:pt x="6782" y="222"/>
                </a:lnTo>
                <a:lnTo>
                  <a:pt x="6780" y="210"/>
                </a:lnTo>
                <a:lnTo>
                  <a:pt x="6780" y="204"/>
                </a:lnTo>
                <a:lnTo>
                  <a:pt x="6779" y="198"/>
                </a:lnTo>
                <a:lnTo>
                  <a:pt x="6780" y="186"/>
                </a:lnTo>
                <a:lnTo>
                  <a:pt x="6782" y="175"/>
                </a:lnTo>
                <a:lnTo>
                  <a:pt x="6784" y="164"/>
                </a:lnTo>
                <a:lnTo>
                  <a:pt x="6786" y="159"/>
                </a:lnTo>
                <a:lnTo>
                  <a:pt x="6788" y="155"/>
                </a:lnTo>
                <a:lnTo>
                  <a:pt x="6793" y="145"/>
                </a:lnTo>
                <a:lnTo>
                  <a:pt x="6798" y="136"/>
                </a:lnTo>
                <a:lnTo>
                  <a:pt x="6801" y="132"/>
                </a:lnTo>
                <a:lnTo>
                  <a:pt x="6805" y="128"/>
                </a:lnTo>
                <a:lnTo>
                  <a:pt x="6812" y="120"/>
                </a:lnTo>
                <a:lnTo>
                  <a:pt x="6821" y="113"/>
                </a:lnTo>
                <a:lnTo>
                  <a:pt x="6829" y="107"/>
                </a:lnTo>
                <a:lnTo>
                  <a:pt x="6838" y="102"/>
                </a:lnTo>
                <a:lnTo>
                  <a:pt x="6848" y="97"/>
                </a:lnTo>
                <a:lnTo>
                  <a:pt x="6852" y="96"/>
                </a:lnTo>
                <a:lnTo>
                  <a:pt x="6858" y="94"/>
                </a:lnTo>
                <a:lnTo>
                  <a:pt x="6867" y="92"/>
                </a:lnTo>
                <a:lnTo>
                  <a:pt x="6878" y="90"/>
                </a:lnTo>
                <a:lnTo>
                  <a:pt x="6890" y="90"/>
                </a:lnTo>
                <a:lnTo>
                  <a:pt x="6901" y="90"/>
                </a:lnTo>
                <a:lnTo>
                  <a:pt x="6906" y="91"/>
                </a:lnTo>
                <a:lnTo>
                  <a:pt x="6912" y="92"/>
                </a:lnTo>
                <a:lnTo>
                  <a:pt x="6922" y="94"/>
                </a:lnTo>
                <a:lnTo>
                  <a:pt x="6932" y="97"/>
                </a:lnTo>
                <a:lnTo>
                  <a:pt x="6942" y="102"/>
                </a:lnTo>
                <a:lnTo>
                  <a:pt x="6950" y="107"/>
                </a:lnTo>
                <a:lnTo>
                  <a:pt x="6959" y="113"/>
                </a:lnTo>
                <a:lnTo>
                  <a:pt x="6967" y="120"/>
                </a:lnTo>
                <a:lnTo>
                  <a:pt x="6974" y="128"/>
                </a:lnTo>
                <a:lnTo>
                  <a:pt x="6981" y="136"/>
                </a:lnTo>
                <a:lnTo>
                  <a:pt x="6986" y="145"/>
                </a:lnTo>
                <a:lnTo>
                  <a:pt x="6990" y="155"/>
                </a:lnTo>
                <a:lnTo>
                  <a:pt x="6994" y="164"/>
                </a:lnTo>
                <a:lnTo>
                  <a:pt x="6997" y="175"/>
                </a:lnTo>
                <a:lnTo>
                  <a:pt x="6998" y="181"/>
                </a:lnTo>
                <a:lnTo>
                  <a:pt x="6998" y="186"/>
                </a:lnTo>
                <a:lnTo>
                  <a:pt x="6999" y="191"/>
                </a:lnTo>
                <a:lnTo>
                  <a:pt x="6999" y="198"/>
                </a:lnTo>
                <a:lnTo>
                  <a:pt x="6999" y="204"/>
                </a:lnTo>
                <a:lnTo>
                  <a:pt x="6998" y="210"/>
                </a:lnTo>
                <a:lnTo>
                  <a:pt x="6997" y="222"/>
                </a:lnTo>
                <a:lnTo>
                  <a:pt x="6994" y="233"/>
                </a:lnTo>
                <a:lnTo>
                  <a:pt x="6990" y="242"/>
                </a:lnTo>
                <a:lnTo>
                  <a:pt x="6986" y="252"/>
                </a:lnTo>
                <a:lnTo>
                  <a:pt x="6981" y="261"/>
                </a:lnTo>
                <a:lnTo>
                  <a:pt x="6977" y="265"/>
                </a:lnTo>
                <a:lnTo>
                  <a:pt x="6974" y="269"/>
                </a:lnTo>
                <a:lnTo>
                  <a:pt x="6967" y="277"/>
                </a:lnTo>
                <a:lnTo>
                  <a:pt x="6959" y="283"/>
                </a:lnTo>
                <a:lnTo>
                  <a:pt x="6950" y="290"/>
                </a:lnTo>
                <a:lnTo>
                  <a:pt x="6942" y="295"/>
                </a:lnTo>
                <a:lnTo>
                  <a:pt x="6932" y="300"/>
                </a:lnTo>
                <a:lnTo>
                  <a:pt x="6922" y="303"/>
                </a:lnTo>
                <a:lnTo>
                  <a:pt x="6917" y="304"/>
                </a:lnTo>
                <a:lnTo>
                  <a:pt x="6912" y="305"/>
                </a:lnTo>
                <a:lnTo>
                  <a:pt x="6901" y="307"/>
                </a:lnTo>
                <a:lnTo>
                  <a:pt x="6890" y="307"/>
                </a:lnTo>
                <a:close/>
                <a:moveTo>
                  <a:pt x="254" y="963"/>
                </a:moveTo>
                <a:lnTo>
                  <a:pt x="0" y="399"/>
                </a:lnTo>
                <a:lnTo>
                  <a:pt x="192" y="399"/>
                </a:lnTo>
                <a:lnTo>
                  <a:pt x="255" y="555"/>
                </a:lnTo>
                <a:lnTo>
                  <a:pt x="265" y="581"/>
                </a:lnTo>
                <a:lnTo>
                  <a:pt x="270" y="594"/>
                </a:lnTo>
                <a:lnTo>
                  <a:pt x="274" y="608"/>
                </a:lnTo>
                <a:lnTo>
                  <a:pt x="282" y="634"/>
                </a:lnTo>
                <a:lnTo>
                  <a:pt x="289" y="657"/>
                </a:lnTo>
                <a:lnTo>
                  <a:pt x="295" y="679"/>
                </a:lnTo>
                <a:lnTo>
                  <a:pt x="301" y="657"/>
                </a:lnTo>
                <a:lnTo>
                  <a:pt x="309" y="634"/>
                </a:lnTo>
                <a:lnTo>
                  <a:pt x="318" y="607"/>
                </a:lnTo>
                <a:lnTo>
                  <a:pt x="328" y="580"/>
                </a:lnTo>
                <a:lnTo>
                  <a:pt x="334" y="568"/>
                </a:lnTo>
                <a:lnTo>
                  <a:pt x="340" y="555"/>
                </a:lnTo>
                <a:lnTo>
                  <a:pt x="431" y="385"/>
                </a:lnTo>
                <a:lnTo>
                  <a:pt x="443" y="385"/>
                </a:lnTo>
                <a:lnTo>
                  <a:pt x="539" y="555"/>
                </a:lnTo>
                <a:lnTo>
                  <a:pt x="548" y="574"/>
                </a:lnTo>
                <a:lnTo>
                  <a:pt x="555" y="592"/>
                </a:lnTo>
                <a:lnTo>
                  <a:pt x="563" y="610"/>
                </a:lnTo>
                <a:lnTo>
                  <a:pt x="570" y="630"/>
                </a:lnTo>
                <a:lnTo>
                  <a:pt x="581" y="662"/>
                </a:lnTo>
                <a:lnTo>
                  <a:pt x="586" y="679"/>
                </a:lnTo>
                <a:lnTo>
                  <a:pt x="599" y="632"/>
                </a:lnTo>
                <a:lnTo>
                  <a:pt x="606" y="613"/>
                </a:lnTo>
                <a:lnTo>
                  <a:pt x="612" y="593"/>
                </a:lnTo>
                <a:lnTo>
                  <a:pt x="619" y="574"/>
                </a:lnTo>
                <a:lnTo>
                  <a:pt x="626" y="555"/>
                </a:lnTo>
                <a:lnTo>
                  <a:pt x="690" y="399"/>
                </a:lnTo>
                <a:lnTo>
                  <a:pt x="864" y="399"/>
                </a:lnTo>
                <a:lnTo>
                  <a:pt x="608" y="963"/>
                </a:lnTo>
                <a:lnTo>
                  <a:pt x="593" y="963"/>
                </a:lnTo>
                <a:lnTo>
                  <a:pt x="474" y="742"/>
                </a:lnTo>
                <a:lnTo>
                  <a:pt x="467" y="727"/>
                </a:lnTo>
                <a:lnTo>
                  <a:pt x="460" y="712"/>
                </a:lnTo>
                <a:lnTo>
                  <a:pt x="454" y="696"/>
                </a:lnTo>
                <a:lnTo>
                  <a:pt x="448" y="679"/>
                </a:lnTo>
                <a:lnTo>
                  <a:pt x="440" y="650"/>
                </a:lnTo>
                <a:lnTo>
                  <a:pt x="435" y="634"/>
                </a:lnTo>
                <a:lnTo>
                  <a:pt x="421" y="677"/>
                </a:lnTo>
                <a:lnTo>
                  <a:pt x="416" y="695"/>
                </a:lnTo>
                <a:lnTo>
                  <a:pt x="409" y="712"/>
                </a:lnTo>
                <a:lnTo>
                  <a:pt x="402" y="727"/>
                </a:lnTo>
                <a:lnTo>
                  <a:pt x="394" y="742"/>
                </a:lnTo>
                <a:lnTo>
                  <a:pt x="268" y="963"/>
                </a:lnTo>
                <a:lnTo>
                  <a:pt x="254" y="963"/>
                </a:lnTo>
                <a:close/>
                <a:moveTo>
                  <a:pt x="1151" y="963"/>
                </a:moveTo>
                <a:lnTo>
                  <a:pt x="899" y="399"/>
                </a:lnTo>
                <a:lnTo>
                  <a:pt x="1090" y="399"/>
                </a:lnTo>
                <a:lnTo>
                  <a:pt x="1154" y="555"/>
                </a:lnTo>
                <a:lnTo>
                  <a:pt x="1163" y="581"/>
                </a:lnTo>
                <a:lnTo>
                  <a:pt x="1168" y="594"/>
                </a:lnTo>
                <a:lnTo>
                  <a:pt x="1172" y="608"/>
                </a:lnTo>
                <a:lnTo>
                  <a:pt x="1181" y="634"/>
                </a:lnTo>
                <a:lnTo>
                  <a:pt x="1187" y="657"/>
                </a:lnTo>
                <a:lnTo>
                  <a:pt x="1194" y="679"/>
                </a:lnTo>
                <a:lnTo>
                  <a:pt x="1199" y="657"/>
                </a:lnTo>
                <a:lnTo>
                  <a:pt x="1206" y="634"/>
                </a:lnTo>
                <a:lnTo>
                  <a:pt x="1216" y="607"/>
                </a:lnTo>
                <a:lnTo>
                  <a:pt x="1226" y="580"/>
                </a:lnTo>
                <a:lnTo>
                  <a:pt x="1232" y="568"/>
                </a:lnTo>
                <a:lnTo>
                  <a:pt x="1238" y="555"/>
                </a:lnTo>
                <a:lnTo>
                  <a:pt x="1329" y="385"/>
                </a:lnTo>
                <a:lnTo>
                  <a:pt x="1341" y="385"/>
                </a:lnTo>
                <a:lnTo>
                  <a:pt x="1437" y="555"/>
                </a:lnTo>
                <a:lnTo>
                  <a:pt x="1445" y="574"/>
                </a:lnTo>
                <a:lnTo>
                  <a:pt x="1454" y="592"/>
                </a:lnTo>
                <a:lnTo>
                  <a:pt x="1461" y="610"/>
                </a:lnTo>
                <a:lnTo>
                  <a:pt x="1468" y="630"/>
                </a:lnTo>
                <a:lnTo>
                  <a:pt x="1479" y="662"/>
                </a:lnTo>
                <a:lnTo>
                  <a:pt x="1484" y="679"/>
                </a:lnTo>
                <a:lnTo>
                  <a:pt x="1497" y="632"/>
                </a:lnTo>
                <a:lnTo>
                  <a:pt x="1503" y="613"/>
                </a:lnTo>
                <a:lnTo>
                  <a:pt x="1510" y="593"/>
                </a:lnTo>
                <a:lnTo>
                  <a:pt x="1516" y="574"/>
                </a:lnTo>
                <a:lnTo>
                  <a:pt x="1524" y="555"/>
                </a:lnTo>
                <a:lnTo>
                  <a:pt x="1589" y="399"/>
                </a:lnTo>
                <a:lnTo>
                  <a:pt x="1763" y="399"/>
                </a:lnTo>
                <a:lnTo>
                  <a:pt x="1507" y="963"/>
                </a:lnTo>
                <a:lnTo>
                  <a:pt x="1491" y="963"/>
                </a:lnTo>
                <a:lnTo>
                  <a:pt x="1372" y="742"/>
                </a:lnTo>
                <a:lnTo>
                  <a:pt x="1364" y="727"/>
                </a:lnTo>
                <a:lnTo>
                  <a:pt x="1358" y="712"/>
                </a:lnTo>
                <a:lnTo>
                  <a:pt x="1351" y="696"/>
                </a:lnTo>
                <a:lnTo>
                  <a:pt x="1346" y="679"/>
                </a:lnTo>
                <a:lnTo>
                  <a:pt x="1338" y="650"/>
                </a:lnTo>
                <a:lnTo>
                  <a:pt x="1334" y="634"/>
                </a:lnTo>
                <a:lnTo>
                  <a:pt x="1320" y="677"/>
                </a:lnTo>
                <a:lnTo>
                  <a:pt x="1313" y="695"/>
                </a:lnTo>
                <a:lnTo>
                  <a:pt x="1307" y="712"/>
                </a:lnTo>
                <a:lnTo>
                  <a:pt x="1300" y="727"/>
                </a:lnTo>
                <a:lnTo>
                  <a:pt x="1293" y="742"/>
                </a:lnTo>
                <a:lnTo>
                  <a:pt x="1167" y="963"/>
                </a:lnTo>
                <a:lnTo>
                  <a:pt x="1151" y="963"/>
                </a:lnTo>
                <a:close/>
                <a:moveTo>
                  <a:pt x="2050" y="963"/>
                </a:moveTo>
                <a:lnTo>
                  <a:pt x="1796" y="399"/>
                </a:lnTo>
                <a:lnTo>
                  <a:pt x="1988" y="399"/>
                </a:lnTo>
                <a:lnTo>
                  <a:pt x="2051" y="555"/>
                </a:lnTo>
                <a:lnTo>
                  <a:pt x="2061" y="581"/>
                </a:lnTo>
                <a:lnTo>
                  <a:pt x="2065" y="594"/>
                </a:lnTo>
                <a:lnTo>
                  <a:pt x="2071" y="608"/>
                </a:lnTo>
                <a:lnTo>
                  <a:pt x="2078" y="634"/>
                </a:lnTo>
                <a:lnTo>
                  <a:pt x="2085" y="657"/>
                </a:lnTo>
                <a:lnTo>
                  <a:pt x="2091" y="679"/>
                </a:lnTo>
                <a:lnTo>
                  <a:pt x="2098" y="657"/>
                </a:lnTo>
                <a:lnTo>
                  <a:pt x="2104" y="634"/>
                </a:lnTo>
                <a:lnTo>
                  <a:pt x="2114" y="607"/>
                </a:lnTo>
                <a:lnTo>
                  <a:pt x="2125" y="580"/>
                </a:lnTo>
                <a:lnTo>
                  <a:pt x="2130" y="568"/>
                </a:lnTo>
                <a:lnTo>
                  <a:pt x="2136" y="555"/>
                </a:lnTo>
                <a:lnTo>
                  <a:pt x="2226" y="385"/>
                </a:lnTo>
                <a:lnTo>
                  <a:pt x="2239" y="385"/>
                </a:lnTo>
                <a:lnTo>
                  <a:pt x="2334" y="555"/>
                </a:lnTo>
                <a:lnTo>
                  <a:pt x="2344" y="574"/>
                </a:lnTo>
                <a:lnTo>
                  <a:pt x="2351" y="592"/>
                </a:lnTo>
                <a:lnTo>
                  <a:pt x="2359" y="610"/>
                </a:lnTo>
                <a:lnTo>
                  <a:pt x="2366" y="630"/>
                </a:lnTo>
                <a:lnTo>
                  <a:pt x="2377" y="662"/>
                </a:lnTo>
                <a:lnTo>
                  <a:pt x="2383" y="679"/>
                </a:lnTo>
                <a:lnTo>
                  <a:pt x="2396" y="632"/>
                </a:lnTo>
                <a:lnTo>
                  <a:pt x="2401" y="613"/>
                </a:lnTo>
                <a:lnTo>
                  <a:pt x="2408" y="593"/>
                </a:lnTo>
                <a:lnTo>
                  <a:pt x="2415" y="574"/>
                </a:lnTo>
                <a:lnTo>
                  <a:pt x="2423" y="555"/>
                </a:lnTo>
                <a:lnTo>
                  <a:pt x="2486" y="399"/>
                </a:lnTo>
                <a:lnTo>
                  <a:pt x="2660" y="399"/>
                </a:lnTo>
                <a:lnTo>
                  <a:pt x="2404" y="963"/>
                </a:lnTo>
                <a:lnTo>
                  <a:pt x="2389" y="963"/>
                </a:lnTo>
                <a:lnTo>
                  <a:pt x="2270" y="742"/>
                </a:lnTo>
                <a:lnTo>
                  <a:pt x="2263" y="727"/>
                </a:lnTo>
                <a:lnTo>
                  <a:pt x="2256" y="712"/>
                </a:lnTo>
                <a:lnTo>
                  <a:pt x="2250" y="696"/>
                </a:lnTo>
                <a:lnTo>
                  <a:pt x="2244" y="679"/>
                </a:lnTo>
                <a:lnTo>
                  <a:pt x="2236" y="650"/>
                </a:lnTo>
                <a:lnTo>
                  <a:pt x="2231" y="634"/>
                </a:lnTo>
                <a:lnTo>
                  <a:pt x="2217" y="677"/>
                </a:lnTo>
                <a:lnTo>
                  <a:pt x="2212" y="695"/>
                </a:lnTo>
                <a:lnTo>
                  <a:pt x="2206" y="712"/>
                </a:lnTo>
                <a:lnTo>
                  <a:pt x="2198" y="727"/>
                </a:lnTo>
                <a:lnTo>
                  <a:pt x="2190" y="742"/>
                </a:lnTo>
                <a:lnTo>
                  <a:pt x="2064" y="963"/>
                </a:lnTo>
                <a:lnTo>
                  <a:pt x="2050" y="963"/>
                </a:lnTo>
                <a:close/>
                <a:moveTo>
                  <a:pt x="2762" y="957"/>
                </a:moveTo>
                <a:lnTo>
                  <a:pt x="2751" y="957"/>
                </a:lnTo>
                <a:lnTo>
                  <a:pt x="2746" y="956"/>
                </a:lnTo>
                <a:lnTo>
                  <a:pt x="2740" y="955"/>
                </a:lnTo>
                <a:lnTo>
                  <a:pt x="2730" y="952"/>
                </a:lnTo>
                <a:lnTo>
                  <a:pt x="2720" y="949"/>
                </a:lnTo>
                <a:lnTo>
                  <a:pt x="2711" y="945"/>
                </a:lnTo>
                <a:lnTo>
                  <a:pt x="2702" y="939"/>
                </a:lnTo>
                <a:lnTo>
                  <a:pt x="2698" y="936"/>
                </a:lnTo>
                <a:lnTo>
                  <a:pt x="2694" y="934"/>
                </a:lnTo>
                <a:lnTo>
                  <a:pt x="2685" y="926"/>
                </a:lnTo>
                <a:lnTo>
                  <a:pt x="2682" y="923"/>
                </a:lnTo>
                <a:lnTo>
                  <a:pt x="2678" y="919"/>
                </a:lnTo>
                <a:lnTo>
                  <a:pt x="2671" y="910"/>
                </a:lnTo>
                <a:lnTo>
                  <a:pt x="2666" y="902"/>
                </a:lnTo>
                <a:lnTo>
                  <a:pt x="2661" y="892"/>
                </a:lnTo>
                <a:lnTo>
                  <a:pt x="2658" y="882"/>
                </a:lnTo>
                <a:lnTo>
                  <a:pt x="2655" y="871"/>
                </a:lnTo>
                <a:lnTo>
                  <a:pt x="2654" y="859"/>
                </a:lnTo>
                <a:lnTo>
                  <a:pt x="2653" y="854"/>
                </a:lnTo>
                <a:lnTo>
                  <a:pt x="2653" y="847"/>
                </a:lnTo>
                <a:lnTo>
                  <a:pt x="2654" y="835"/>
                </a:lnTo>
                <a:lnTo>
                  <a:pt x="2655" y="825"/>
                </a:lnTo>
                <a:lnTo>
                  <a:pt x="2658" y="814"/>
                </a:lnTo>
                <a:lnTo>
                  <a:pt x="2661" y="804"/>
                </a:lnTo>
                <a:lnTo>
                  <a:pt x="2666" y="794"/>
                </a:lnTo>
                <a:lnTo>
                  <a:pt x="2671" y="786"/>
                </a:lnTo>
                <a:lnTo>
                  <a:pt x="2674" y="781"/>
                </a:lnTo>
                <a:lnTo>
                  <a:pt x="2678" y="777"/>
                </a:lnTo>
                <a:lnTo>
                  <a:pt x="2682" y="774"/>
                </a:lnTo>
                <a:lnTo>
                  <a:pt x="2685" y="769"/>
                </a:lnTo>
                <a:lnTo>
                  <a:pt x="2694" y="763"/>
                </a:lnTo>
                <a:lnTo>
                  <a:pt x="2702" y="756"/>
                </a:lnTo>
                <a:lnTo>
                  <a:pt x="2711" y="751"/>
                </a:lnTo>
                <a:lnTo>
                  <a:pt x="2720" y="747"/>
                </a:lnTo>
                <a:lnTo>
                  <a:pt x="2730" y="743"/>
                </a:lnTo>
                <a:lnTo>
                  <a:pt x="2735" y="742"/>
                </a:lnTo>
                <a:lnTo>
                  <a:pt x="2740" y="741"/>
                </a:lnTo>
                <a:lnTo>
                  <a:pt x="2751" y="739"/>
                </a:lnTo>
                <a:lnTo>
                  <a:pt x="2762" y="739"/>
                </a:lnTo>
                <a:lnTo>
                  <a:pt x="2774" y="739"/>
                </a:lnTo>
                <a:lnTo>
                  <a:pt x="2783" y="741"/>
                </a:lnTo>
                <a:lnTo>
                  <a:pt x="2789" y="742"/>
                </a:lnTo>
                <a:lnTo>
                  <a:pt x="2794" y="743"/>
                </a:lnTo>
                <a:lnTo>
                  <a:pt x="2804" y="747"/>
                </a:lnTo>
                <a:lnTo>
                  <a:pt x="2813" y="751"/>
                </a:lnTo>
                <a:lnTo>
                  <a:pt x="2821" y="756"/>
                </a:lnTo>
                <a:lnTo>
                  <a:pt x="2830" y="763"/>
                </a:lnTo>
                <a:lnTo>
                  <a:pt x="2838" y="769"/>
                </a:lnTo>
                <a:lnTo>
                  <a:pt x="2845" y="777"/>
                </a:lnTo>
                <a:lnTo>
                  <a:pt x="2851" y="786"/>
                </a:lnTo>
                <a:lnTo>
                  <a:pt x="2857" y="794"/>
                </a:lnTo>
                <a:lnTo>
                  <a:pt x="2861" y="804"/>
                </a:lnTo>
                <a:lnTo>
                  <a:pt x="2865" y="814"/>
                </a:lnTo>
                <a:lnTo>
                  <a:pt x="2868" y="825"/>
                </a:lnTo>
                <a:lnTo>
                  <a:pt x="2869" y="830"/>
                </a:lnTo>
                <a:lnTo>
                  <a:pt x="2870" y="835"/>
                </a:lnTo>
                <a:lnTo>
                  <a:pt x="2870" y="842"/>
                </a:lnTo>
                <a:lnTo>
                  <a:pt x="2871" y="847"/>
                </a:lnTo>
                <a:lnTo>
                  <a:pt x="2870" y="854"/>
                </a:lnTo>
                <a:lnTo>
                  <a:pt x="2870" y="859"/>
                </a:lnTo>
                <a:lnTo>
                  <a:pt x="2868" y="871"/>
                </a:lnTo>
                <a:lnTo>
                  <a:pt x="2865" y="882"/>
                </a:lnTo>
                <a:lnTo>
                  <a:pt x="2861" y="892"/>
                </a:lnTo>
                <a:lnTo>
                  <a:pt x="2857" y="902"/>
                </a:lnTo>
                <a:lnTo>
                  <a:pt x="2851" y="910"/>
                </a:lnTo>
                <a:lnTo>
                  <a:pt x="2848" y="915"/>
                </a:lnTo>
                <a:lnTo>
                  <a:pt x="2845" y="919"/>
                </a:lnTo>
                <a:lnTo>
                  <a:pt x="2838" y="926"/>
                </a:lnTo>
                <a:lnTo>
                  <a:pt x="2834" y="930"/>
                </a:lnTo>
                <a:lnTo>
                  <a:pt x="2830" y="934"/>
                </a:lnTo>
                <a:lnTo>
                  <a:pt x="2821" y="939"/>
                </a:lnTo>
                <a:lnTo>
                  <a:pt x="2813" y="945"/>
                </a:lnTo>
                <a:lnTo>
                  <a:pt x="2804" y="949"/>
                </a:lnTo>
                <a:lnTo>
                  <a:pt x="2794" y="952"/>
                </a:lnTo>
                <a:lnTo>
                  <a:pt x="2783" y="955"/>
                </a:lnTo>
                <a:lnTo>
                  <a:pt x="2774" y="957"/>
                </a:lnTo>
                <a:lnTo>
                  <a:pt x="2762" y="957"/>
                </a:lnTo>
                <a:close/>
                <a:moveTo>
                  <a:pt x="2991" y="1223"/>
                </a:moveTo>
                <a:lnTo>
                  <a:pt x="2991" y="399"/>
                </a:lnTo>
                <a:lnTo>
                  <a:pt x="3165" y="399"/>
                </a:lnTo>
                <a:lnTo>
                  <a:pt x="3160" y="485"/>
                </a:lnTo>
                <a:lnTo>
                  <a:pt x="3168" y="474"/>
                </a:lnTo>
                <a:lnTo>
                  <a:pt x="3174" y="463"/>
                </a:lnTo>
                <a:lnTo>
                  <a:pt x="3182" y="453"/>
                </a:lnTo>
                <a:lnTo>
                  <a:pt x="3191" y="445"/>
                </a:lnTo>
                <a:lnTo>
                  <a:pt x="3199" y="436"/>
                </a:lnTo>
                <a:lnTo>
                  <a:pt x="3209" y="427"/>
                </a:lnTo>
                <a:lnTo>
                  <a:pt x="3219" y="421"/>
                </a:lnTo>
                <a:lnTo>
                  <a:pt x="3229" y="414"/>
                </a:lnTo>
                <a:lnTo>
                  <a:pt x="3241" y="408"/>
                </a:lnTo>
                <a:lnTo>
                  <a:pt x="3253" y="403"/>
                </a:lnTo>
                <a:lnTo>
                  <a:pt x="3265" y="398"/>
                </a:lnTo>
                <a:lnTo>
                  <a:pt x="3279" y="395"/>
                </a:lnTo>
                <a:lnTo>
                  <a:pt x="3292" y="392"/>
                </a:lnTo>
                <a:lnTo>
                  <a:pt x="3307" y="390"/>
                </a:lnTo>
                <a:lnTo>
                  <a:pt x="3322" y="388"/>
                </a:lnTo>
                <a:lnTo>
                  <a:pt x="3337" y="387"/>
                </a:lnTo>
                <a:lnTo>
                  <a:pt x="3350" y="388"/>
                </a:lnTo>
                <a:lnTo>
                  <a:pt x="3362" y="390"/>
                </a:lnTo>
                <a:lnTo>
                  <a:pt x="3374" y="392"/>
                </a:lnTo>
                <a:lnTo>
                  <a:pt x="3381" y="393"/>
                </a:lnTo>
                <a:lnTo>
                  <a:pt x="3387" y="394"/>
                </a:lnTo>
                <a:lnTo>
                  <a:pt x="3398" y="396"/>
                </a:lnTo>
                <a:lnTo>
                  <a:pt x="3410" y="400"/>
                </a:lnTo>
                <a:lnTo>
                  <a:pt x="3421" y="404"/>
                </a:lnTo>
                <a:lnTo>
                  <a:pt x="3431" y="409"/>
                </a:lnTo>
                <a:lnTo>
                  <a:pt x="3442" y="413"/>
                </a:lnTo>
                <a:lnTo>
                  <a:pt x="3453" y="420"/>
                </a:lnTo>
                <a:lnTo>
                  <a:pt x="3463" y="426"/>
                </a:lnTo>
                <a:lnTo>
                  <a:pt x="3472" y="433"/>
                </a:lnTo>
                <a:lnTo>
                  <a:pt x="3482" y="440"/>
                </a:lnTo>
                <a:lnTo>
                  <a:pt x="3492" y="449"/>
                </a:lnTo>
                <a:lnTo>
                  <a:pt x="3501" y="458"/>
                </a:lnTo>
                <a:lnTo>
                  <a:pt x="3509" y="467"/>
                </a:lnTo>
                <a:lnTo>
                  <a:pt x="3518" y="477"/>
                </a:lnTo>
                <a:lnTo>
                  <a:pt x="3527" y="487"/>
                </a:lnTo>
                <a:lnTo>
                  <a:pt x="3533" y="498"/>
                </a:lnTo>
                <a:lnTo>
                  <a:pt x="3541" y="509"/>
                </a:lnTo>
                <a:lnTo>
                  <a:pt x="3547" y="520"/>
                </a:lnTo>
                <a:lnTo>
                  <a:pt x="3552" y="532"/>
                </a:lnTo>
                <a:lnTo>
                  <a:pt x="3558" y="544"/>
                </a:lnTo>
                <a:lnTo>
                  <a:pt x="3562" y="557"/>
                </a:lnTo>
                <a:lnTo>
                  <a:pt x="3566" y="570"/>
                </a:lnTo>
                <a:lnTo>
                  <a:pt x="3571" y="583"/>
                </a:lnTo>
                <a:lnTo>
                  <a:pt x="3574" y="597"/>
                </a:lnTo>
                <a:lnTo>
                  <a:pt x="3576" y="611"/>
                </a:lnTo>
                <a:lnTo>
                  <a:pt x="3578" y="627"/>
                </a:lnTo>
                <a:lnTo>
                  <a:pt x="3581" y="642"/>
                </a:lnTo>
                <a:lnTo>
                  <a:pt x="3582" y="657"/>
                </a:lnTo>
                <a:lnTo>
                  <a:pt x="3583" y="673"/>
                </a:lnTo>
                <a:lnTo>
                  <a:pt x="3582" y="689"/>
                </a:lnTo>
                <a:lnTo>
                  <a:pt x="3581" y="705"/>
                </a:lnTo>
                <a:lnTo>
                  <a:pt x="3578" y="720"/>
                </a:lnTo>
                <a:lnTo>
                  <a:pt x="3576" y="735"/>
                </a:lnTo>
                <a:lnTo>
                  <a:pt x="3574" y="749"/>
                </a:lnTo>
                <a:lnTo>
                  <a:pt x="3571" y="763"/>
                </a:lnTo>
                <a:lnTo>
                  <a:pt x="3566" y="776"/>
                </a:lnTo>
                <a:lnTo>
                  <a:pt x="3562" y="789"/>
                </a:lnTo>
                <a:lnTo>
                  <a:pt x="3558" y="802"/>
                </a:lnTo>
                <a:lnTo>
                  <a:pt x="3552" y="815"/>
                </a:lnTo>
                <a:lnTo>
                  <a:pt x="3546" y="827"/>
                </a:lnTo>
                <a:lnTo>
                  <a:pt x="3539" y="838"/>
                </a:lnTo>
                <a:lnTo>
                  <a:pt x="3532" y="850"/>
                </a:lnTo>
                <a:lnTo>
                  <a:pt x="3524" y="860"/>
                </a:lnTo>
                <a:lnTo>
                  <a:pt x="3517" y="870"/>
                </a:lnTo>
                <a:lnTo>
                  <a:pt x="3508" y="881"/>
                </a:lnTo>
                <a:lnTo>
                  <a:pt x="3500" y="890"/>
                </a:lnTo>
                <a:lnTo>
                  <a:pt x="3490" y="899"/>
                </a:lnTo>
                <a:lnTo>
                  <a:pt x="3480" y="907"/>
                </a:lnTo>
                <a:lnTo>
                  <a:pt x="3470" y="915"/>
                </a:lnTo>
                <a:lnTo>
                  <a:pt x="3461" y="922"/>
                </a:lnTo>
                <a:lnTo>
                  <a:pt x="3450" y="929"/>
                </a:lnTo>
                <a:lnTo>
                  <a:pt x="3440" y="934"/>
                </a:lnTo>
                <a:lnTo>
                  <a:pt x="3429" y="939"/>
                </a:lnTo>
                <a:lnTo>
                  <a:pt x="3418" y="945"/>
                </a:lnTo>
                <a:lnTo>
                  <a:pt x="3407" y="949"/>
                </a:lnTo>
                <a:lnTo>
                  <a:pt x="3395" y="952"/>
                </a:lnTo>
                <a:lnTo>
                  <a:pt x="3383" y="956"/>
                </a:lnTo>
                <a:lnTo>
                  <a:pt x="3371" y="958"/>
                </a:lnTo>
                <a:lnTo>
                  <a:pt x="3366" y="959"/>
                </a:lnTo>
                <a:lnTo>
                  <a:pt x="3359" y="959"/>
                </a:lnTo>
                <a:lnTo>
                  <a:pt x="3346" y="960"/>
                </a:lnTo>
                <a:lnTo>
                  <a:pt x="3333" y="961"/>
                </a:lnTo>
                <a:lnTo>
                  <a:pt x="3318" y="960"/>
                </a:lnTo>
                <a:lnTo>
                  <a:pt x="3304" y="959"/>
                </a:lnTo>
                <a:lnTo>
                  <a:pt x="3289" y="958"/>
                </a:lnTo>
                <a:lnTo>
                  <a:pt x="3276" y="955"/>
                </a:lnTo>
                <a:lnTo>
                  <a:pt x="3263" y="951"/>
                </a:lnTo>
                <a:lnTo>
                  <a:pt x="3251" y="947"/>
                </a:lnTo>
                <a:lnTo>
                  <a:pt x="3239" y="943"/>
                </a:lnTo>
                <a:lnTo>
                  <a:pt x="3228" y="937"/>
                </a:lnTo>
                <a:lnTo>
                  <a:pt x="3218" y="931"/>
                </a:lnTo>
                <a:lnTo>
                  <a:pt x="3209" y="924"/>
                </a:lnTo>
                <a:lnTo>
                  <a:pt x="3199" y="918"/>
                </a:lnTo>
                <a:lnTo>
                  <a:pt x="3192" y="910"/>
                </a:lnTo>
                <a:lnTo>
                  <a:pt x="3184" y="903"/>
                </a:lnTo>
                <a:lnTo>
                  <a:pt x="3177" y="894"/>
                </a:lnTo>
                <a:lnTo>
                  <a:pt x="3170" y="885"/>
                </a:lnTo>
                <a:lnTo>
                  <a:pt x="3165" y="876"/>
                </a:lnTo>
                <a:lnTo>
                  <a:pt x="3165" y="1223"/>
                </a:lnTo>
                <a:lnTo>
                  <a:pt x="2991" y="1223"/>
                </a:lnTo>
                <a:close/>
                <a:moveTo>
                  <a:pt x="3283" y="808"/>
                </a:moveTo>
                <a:lnTo>
                  <a:pt x="3296" y="808"/>
                </a:lnTo>
                <a:lnTo>
                  <a:pt x="3309" y="806"/>
                </a:lnTo>
                <a:lnTo>
                  <a:pt x="3321" y="804"/>
                </a:lnTo>
                <a:lnTo>
                  <a:pt x="3333" y="800"/>
                </a:lnTo>
                <a:lnTo>
                  <a:pt x="3339" y="798"/>
                </a:lnTo>
                <a:lnTo>
                  <a:pt x="3344" y="794"/>
                </a:lnTo>
                <a:lnTo>
                  <a:pt x="3354" y="789"/>
                </a:lnTo>
                <a:lnTo>
                  <a:pt x="3362" y="781"/>
                </a:lnTo>
                <a:lnTo>
                  <a:pt x="3367" y="778"/>
                </a:lnTo>
                <a:lnTo>
                  <a:pt x="3371" y="774"/>
                </a:lnTo>
                <a:lnTo>
                  <a:pt x="3379" y="764"/>
                </a:lnTo>
                <a:lnTo>
                  <a:pt x="3382" y="760"/>
                </a:lnTo>
                <a:lnTo>
                  <a:pt x="3385" y="754"/>
                </a:lnTo>
                <a:lnTo>
                  <a:pt x="3390" y="742"/>
                </a:lnTo>
                <a:lnTo>
                  <a:pt x="3395" y="730"/>
                </a:lnTo>
                <a:lnTo>
                  <a:pt x="3398" y="717"/>
                </a:lnTo>
                <a:lnTo>
                  <a:pt x="3401" y="703"/>
                </a:lnTo>
                <a:lnTo>
                  <a:pt x="3402" y="697"/>
                </a:lnTo>
                <a:lnTo>
                  <a:pt x="3402" y="689"/>
                </a:lnTo>
                <a:lnTo>
                  <a:pt x="3403" y="673"/>
                </a:lnTo>
                <a:lnTo>
                  <a:pt x="3402" y="658"/>
                </a:lnTo>
                <a:lnTo>
                  <a:pt x="3402" y="650"/>
                </a:lnTo>
                <a:lnTo>
                  <a:pt x="3401" y="644"/>
                </a:lnTo>
                <a:lnTo>
                  <a:pt x="3398" y="631"/>
                </a:lnTo>
                <a:lnTo>
                  <a:pt x="3395" y="618"/>
                </a:lnTo>
                <a:lnTo>
                  <a:pt x="3390" y="606"/>
                </a:lnTo>
                <a:lnTo>
                  <a:pt x="3385" y="595"/>
                </a:lnTo>
                <a:lnTo>
                  <a:pt x="3382" y="591"/>
                </a:lnTo>
                <a:lnTo>
                  <a:pt x="3379" y="585"/>
                </a:lnTo>
                <a:lnTo>
                  <a:pt x="3371" y="577"/>
                </a:lnTo>
                <a:lnTo>
                  <a:pt x="3367" y="572"/>
                </a:lnTo>
                <a:lnTo>
                  <a:pt x="3362" y="568"/>
                </a:lnTo>
                <a:lnTo>
                  <a:pt x="3354" y="562"/>
                </a:lnTo>
                <a:lnTo>
                  <a:pt x="3344" y="555"/>
                </a:lnTo>
                <a:lnTo>
                  <a:pt x="3333" y="551"/>
                </a:lnTo>
                <a:lnTo>
                  <a:pt x="3321" y="546"/>
                </a:lnTo>
                <a:lnTo>
                  <a:pt x="3316" y="545"/>
                </a:lnTo>
                <a:lnTo>
                  <a:pt x="3309" y="543"/>
                </a:lnTo>
                <a:lnTo>
                  <a:pt x="3303" y="543"/>
                </a:lnTo>
                <a:lnTo>
                  <a:pt x="3296" y="542"/>
                </a:lnTo>
                <a:lnTo>
                  <a:pt x="3283" y="541"/>
                </a:lnTo>
                <a:lnTo>
                  <a:pt x="3276" y="541"/>
                </a:lnTo>
                <a:lnTo>
                  <a:pt x="3269" y="542"/>
                </a:lnTo>
                <a:lnTo>
                  <a:pt x="3256" y="543"/>
                </a:lnTo>
                <a:lnTo>
                  <a:pt x="3245" y="546"/>
                </a:lnTo>
                <a:lnTo>
                  <a:pt x="3233" y="551"/>
                </a:lnTo>
                <a:lnTo>
                  <a:pt x="3227" y="553"/>
                </a:lnTo>
                <a:lnTo>
                  <a:pt x="3222" y="555"/>
                </a:lnTo>
                <a:lnTo>
                  <a:pt x="3211" y="562"/>
                </a:lnTo>
                <a:lnTo>
                  <a:pt x="3202" y="568"/>
                </a:lnTo>
                <a:lnTo>
                  <a:pt x="3198" y="572"/>
                </a:lnTo>
                <a:lnTo>
                  <a:pt x="3194" y="577"/>
                </a:lnTo>
                <a:lnTo>
                  <a:pt x="3185" y="585"/>
                </a:lnTo>
                <a:lnTo>
                  <a:pt x="3179" y="595"/>
                </a:lnTo>
                <a:lnTo>
                  <a:pt x="3175" y="601"/>
                </a:lnTo>
                <a:lnTo>
                  <a:pt x="3173" y="606"/>
                </a:lnTo>
                <a:lnTo>
                  <a:pt x="3168" y="618"/>
                </a:lnTo>
                <a:lnTo>
                  <a:pt x="3165" y="631"/>
                </a:lnTo>
                <a:lnTo>
                  <a:pt x="3161" y="644"/>
                </a:lnTo>
                <a:lnTo>
                  <a:pt x="3161" y="650"/>
                </a:lnTo>
                <a:lnTo>
                  <a:pt x="3160" y="658"/>
                </a:lnTo>
                <a:lnTo>
                  <a:pt x="3159" y="673"/>
                </a:lnTo>
                <a:lnTo>
                  <a:pt x="3159" y="681"/>
                </a:lnTo>
                <a:lnTo>
                  <a:pt x="3160" y="689"/>
                </a:lnTo>
                <a:lnTo>
                  <a:pt x="3161" y="697"/>
                </a:lnTo>
                <a:lnTo>
                  <a:pt x="3161" y="703"/>
                </a:lnTo>
                <a:lnTo>
                  <a:pt x="3165" y="717"/>
                </a:lnTo>
                <a:lnTo>
                  <a:pt x="3168" y="730"/>
                </a:lnTo>
                <a:lnTo>
                  <a:pt x="3173" y="742"/>
                </a:lnTo>
                <a:lnTo>
                  <a:pt x="3179" y="754"/>
                </a:lnTo>
                <a:lnTo>
                  <a:pt x="3185" y="764"/>
                </a:lnTo>
                <a:lnTo>
                  <a:pt x="3194" y="774"/>
                </a:lnTo>
                <a:lnTo>
                  <a:pt x="3198" y="778"/>
                </a:lnTo>
                <a:lnTo>
                  <a:pt x="3202" y="781"/>
                </a:lnTo>
                <a:lnTo>
                  <a:pt x="3211" y="789"/>
                </a:lnTo>
                <a:lnTo>
                  <a:pt x="3217" y="792"/>
                </a:lnTo>
                <a:lnTo>
                  <a:pt x="3222" y="794"/>
                </a:lnTo>
                <a:lnTo>
                  <a:pt x="3227" y="798"/>
                </a:lnTo>
                <a:lnTo>
                  <a:pt x="3233" y="800"/>
                </a:lnTo>
                <a:lnTo>
                  <a:pt x="3245" y="804"/>
                </a:lnTo>
                <a:lnTo>
                  <a:pt x="3250" y="805"/>
                </a:lnTo>
                <a:lnTo>
                  <a:pt x="3256" y="806"/>
                </a:lnTo>
                <a:lnTo>
                  <a:pt x="3269" y="808"/>
                </a:lnTo>
                <a:lnTo>
                  <a:pt x="3283" y="808"/>
                </a:lnTo>
                <a:close/>
                <a:moveTo>
                  <a:pt x="3794" y="307"/>
                </a:moveTo>
                <a:lnTo>
                  <a:pt x="3784" y="307"/>
                </a:lnTo>
                <a:lnTo>
                  <a:pt x="3778" y="306"/>
                </a:lnTo>
                <a:lnTo>
                  <a:pt x="3773" y="305"/>
                </a:lnTo>
                <a:lnTo>
                  <a:pt x="3762" y="303"/>
                </a:lnTo>
                <a:lnTo>
                  <a:pt x="3752" y="300"/>
                </a:lnTo>
                <a:lnTo>
                  <a:pt x="3743" y="295"/>
                </a:lnTo>
                <a:lnTo>
                  <a:pt x="3734" y="290"/>
                </a:lnTo>
                <a:lnTo>
                  <a:pt x="3730" y="287"/>
                </a:lnTo>
                <a:lnTo>
                  <a:pt x="3725" y="283"/>
                </a:lnTo>
                <a:lnTo>
                  <a:pt x="3717" y="277"/>
                </a:lnTo>
                <a:lnTo>
                  <a:pt x="3709" y="269"/>
                </a:lnTo>
                <a:lnTo>
                  <a:pt x="3706" y="265"/>
                </a:lnTo>
                <a:lnTo>
                  <a:pt x="3703" y="261"/>
                </a:lnTo>
                <a:lnTo>
                  <a:pt x="3697" y="252"/>
                </a:lnTo>
                <a:lnTo>
                  <a:pt x="3693" y="242"/>
                </a:lnTo>
                <a:lnTo>
                  <a:pt x="3689" y="233"/>
                </a:lnTo>
                <a:lnTo>
                  <a:pt x="3686" y="222"/>
                </a:lnTo>
                <a:lnTo>
                  <a:pt x="3684" y="210"/>
                </a:lnTo>
                <a:lnTo>
                  <a:pt x="3684" y="204"/>
                </a:lnTo>
                <a:lnTo>
                  <a:pt x="3684" y="198"/>
                </a:lnTo>
                <a:lnTo>
                  <a:pt x="3684" y="186"/>
                </a:lnTo>
                <a:lnTo>
                  <a:pt x="3686" y="175"/>
                </a:lnTo>
                <a:lnTo>
                  <a:pt x="3689" y="164"/>
                </a:lnTo>
                <a:lnTo>
                  <a:pt x="3691" y="159"/>
                </a:lnTo>
                <a:lnTo>
                  <a:pt x="3693" y="155"/>
                </a:lnTo>
                <a:lnTo>
                  <a:pt x="3697" y="145"/>
                </a:lnTo>
                <a:lnTo>
                  <a:pt x="3703" y="136"/>
                </a:lnTo>
                <a:lnTo>
                  <a:pt x="3706" y="132"/>
                </a:lnTo>
                <a:lnTo>
                  <a:pt x="3709" y="128"/>
                </a:lnTo>
                <a:lnTo>
                  <a:pt x="3717" y="120"/>
                </a:lnTo>
                <a:lnTo>
                  <a:pt x="3725" y="113"/>
                </a:lnTo>
                <a:lnTo>
                  <a:pt x="3734" y="107"/>
                </a:lnTo>
                <a:lnTo>
                  <a:pt x="3743" y="102"/>
                </a:lnTo>
                <a:lnTo>
                  <a:pt x="3752" y="97"/>
                </a:lnTo>
                <a:lnTo>
                  <a:pt x="3757" y="96"/>
                </a:lnTo>
                <a:lnTo>
                  <a:pt x="3762" y="94"/>
                </a:lnTo>
                <a:lnTo>
                  <a:pt x="3773" y="92"/>
                </a:lnTo>
                <a:lnTo>
                  <a:pt x="3784" y="90"/>
                </a:lnTo>
                <a:lnTo>
                  <a:pt x="3794" y="90"/>
                </a:lnTo>
                <a:lnTo>
                  <a:pt x="3805" y="90"/>
                </a:lnTo>
                <a:lnTo>
                  <a:pt x="3811" y="91"/>
                </a:lnTo>
                <a:lnTo>
                  <a:pt x="3816" y="92"/>
                </a:lnTo>
                <a:lnTo>
                  <a:pt x="3827" y="94"/>
                </a:lnTo>
                <a:lnTo>
                  <a:pt x="3836" y="97"/>
                </a:lnTo>
                <a:lnTo>
                  <a:pt x="3846" y="102"/>
                </a:lnTo>
                <a:lnTo>
                  <a:pt x="3855" y="107"/>
                </a:lnTo>
                <a:lnTo>
                  <a:pt x="3863" y="113"/>
                </a:lnTo>
                <a:lnTo>
                  <a:pt x="3871" y="120"/>
                </a:lnTo>
                <a:lnTo>
                  <a:pt x="3879" y="128"/>
                </a:lnTo>
                <a:lnTo>
                  <a:pt x="3885" y="136"/>
                </a:lnTo>
                <a:lnTo>
                  <a:pt x="3890" y="145"/>
                </a:lnTo>
                <a:lnTo>
                  <a:pt x="3895" y="155"/>
                </a:lnTo>
                <a:lnTo>
                  <a:pt x="3899" y="164"/>
                </a:lnTo>
                <a:lnTo>
                  <a:pt x="3901" y="175"/>
                </a:lnTo>
                <a:lnTo>
                  <a:pt x="3902" y="181"/>
                </a:lnTo>
                <a:lnTo>
                  <a:pt x="3903" y="186"/>
                </a:lnTo>
                <a:lnTo>
                  <a:pt x="3903" y="191"/>
                </a:lnTo>
                <a:lnTo>
                  <a:pt x="3903" y="198"/>
                </a:lnTo>
                <a:lnTo>
                  <a:pt x="3903" y="204"/>
                </a:lnTo>
                <a:lnTo>
                  <a:pt x="3903" y="210"/>
                </a:lnTo>
                <a:lnTo>
                  <a:pt x="3901" y="222"/>
                </a:lnTo>
                <a:lnTo>
                  <a:pt x="3899" y="233"/>
                </a:lnTo>
                <a:lnTo>
                  <a:pt x="3895" y="242"/>
                </a:lnTo>
                <a:lnTo>
                  <a:pt x="3890" y="252"/>
                </a:lnTo>
                <a:lnTo>
                  <a:pt x="3885" y="261"/>
                </a:lnTo>
                <a:lnTo>
                  <a:pt x="3882" y="265"/>
                </a:lnTo>
                <a:lnTo>
                  <a:pt x="3879" y="269"/>
                </a:lnTo>
                <a:lnTo>
                  <a:pt x="3871" y="277"/>
                </a:lnTo>
                <a:lnTo>
                  <a:pt x="3863" y="283"/>
                </a:lnTo>
                <a:lnTo>
                  <a:pt x="3855" y="290"/>
                </a:lnTo>
                <a:lnTo>
                  <a:pt x="3846" y="295"/>
                </a:lnTo>
                <a:lnTo>
                  <a:pt x="3836" y="300"/>
                </a:lnTo>
                <a:lnTo>
                  <a:pt x="3827" y="303"/>
                </a:lnTo>
                <a:lnTo>
                  <a:pt x="3821" y="304"/>
                </a:lnTo>
                <a:lnTo>
                  <a:pt x="3816" y="305"/>
                </a:lnTo>
                <a:lnTo>
                  <a:pt x="3805" y="307"/>
                </a:lnTo>
                <a:lnTo>
                  <a:pt x="3794" y="307"/>
                </a:lnTo>
                <a:close/>
                <a:moveTo>
                  <a:pt x="3707" y="949"/>
                </a:moveTo>
                <a:lnTo>
                  <a:pt x="3707" y="399"/>
                </a:lnTo>
                <a:lnTo>
                  <a:pt x="3881" y="399"/>
                </a:lnTo>
                <a:lnTo>
                  <a:pt x="3881" y="949"/>
                </a:lnTo>
                <a:lnTo>
                  <a:pt x="3707" y="949"/>
                </a:lnTo>
                <a:close/>
                <a:moveTo>
                  <a:pt x="4024" y="1223"/>
                </a:moveTo>
                <a:lnTo>
                  <a:pt x="4024" y="399"/>
                </a:lnTo>
                <a:lnTo>
                  <a:pt x="4198" y="399"/>
                </a:lnTo>
                <a:lnTo>
                  <a:pt x="4195" y="485"/>
                </a:lnTo>
                <a:lnTo>
                  <a:pt x="4202" y="474"/>
                </a:lnTo>
                <a:lnTo>
                  <a:pt x="4208" y="463"/>
                </a:lnTo>
                <a:lnTo>
                  <a:pt x="4217" y="453"/>
                </a:lnTo>
                <a:lnTo>
                  <a:pt x="4224" y="445"/>
                </a:lnTo>
                <a:lnTo>
                  <a:pt x="4234" y="436"/>
                </a:lnTo>
                <a:lnTo>
                  <a:pt x="4243" y="427"/>
                </a:lnTo>
                <a:lnTo>
                  <a:pt x="4253" y="421"/>
                </a:lnTo>
                <a:lnTo>
                  <a:pt x="4264" y="414"/>
                </a:lnTo>
                <a:lnTo>
                  <a:pt x="4275" y="408"/>
                </a:lnTo>
                <a:lnTo>
                  <a:pt x="4287" y="403"/>
                </a:lnTo>
                <a:lnTo>
                  <a:pt x="4300" y="398"/>
                </a:lnTo>
                <a:lnTo>
                  <a:pt x="4313" y="395"/>
                </a:lnTo>
                <a:lnTo>
                  <a:pt x="4327" y="392"/>
                </a:lnTo>
                <a:lnTo>
                  <a:pt x="4341" y="390"/>
                </a:lnTo>
                <a:lnTo>
                  <a:pt x="4356" y="388"/>
                </a:lnTo>
                <a:lnTo>
                  <a:pt x="4371" y="387"/>
                </a:lnTo>
                <a:lnTo>
                  <a:pt x="4384" y="388"/>
                </a:lnTo>
                <a:lnTo>
                  <a:pt x="4397" y="390"/>
                </a:lnTo>
                <a:lnTo>
                  <a:pt x="4409" y="392"/>
                </a:lnTo>
                <a:lnTo>
                  <a:pt x="4414" y="393"/>
                </a:lnTo>
                <a:lnTo>
                  <a:pt x="4421" y="394"/>
                </a:lnTo>
                <a:lnTo>
                  <a:pt x="4433" y="396"/>
                </a:lnTo>
                <a:lnTo>
                  <a:pt x="4444" y="400"/>
                </a:lnTo>
                <a:lnTo>
                  <a:pt x="4455" y="404"/>
                </a:lnTo>
                <a:lnTo>
                  <a:pt x="4466" y="409"/>
                </a:lnTo>
                <a:lnTo>
                  <a:pt x="4476" y="413"/>
                </a:lnTo>
                <a:lnTo>
                  <a:pt x="4487" y="420"/>
                </a:lnTo>
                <a:lnTo>
                  <a:pt x="4496" y="426"/>
                </a:lnTo>
                <a:lnTo>
                  <a:pt x="4507" y="433"/>
                </a:lnTo>
                <a:lnTo>
                  <a:pt x="4516" y="440"/>
                </a:lnTo>
                <a:lnTo>
                  <a:pt x="4526" y="449"/>
                </a:lnTo>
                <a:lnTo>
                  <a:pt x="4535" y="458"/>
                </a:lnTo>
                <a:lnTo>
                  <a:pt x="4544" y="467"/>
                </a:lnTo>
                <a:lnTo>
                  <a:pt x="4553" y="477"/>
                </a:lnTo>
                <a:lnTo>
                  <a:pt x="4560" y="487"/>
                </a:lnTo>
                <a:lnTo>
                  <a:pt x="4568" y="498"/>
                </a:lnTo>
                <a:lnTo>
                  <a:pt x="4574" y="509"/>
                </a:lnTo>
                <a:lnTo>
                  <a:pt x="4581" y="520"/>
                </a:lnTo>
                <a:lnTo>
                  <a:pt x="4586" y="532"/>
                </a:lnTo>
                <a:lnTo>
                  <a:pt x="4591" y="544"/>
                </a:lnTo>
                <a:lnTo>
                  <a:pt x="4597" y="557"/>
                </a:lnTo>
                <a:lnTo>
                  <a:pt x="4601" y="570"/>
                </a:lnTo>
                <a:lnTo>
                  <a:pt x="4604" y="583"/>
                </a:lnTo>
                <a:lnTo>
                  <a:pt x="4608" y="597"/>
                </a:lnTo>
                <a:lnTo>
                  <a:pt x="4611" y="611"/>
                </a:lnTo>
                <a:lnTo>
                  <a:pt x="4613" y="627"/>
                </a:lnTo>
                <a:lnTo>
                  <a:pt x="4614" y="642"/>
                </a:lnTo>
                <a:lnTo>
                  <a:pt x="4615" y="657"/>
                </a:lnTo>
                <a:lnTo>
                  <a:pt x="4616" y="673"/>
                </a:lnTo>
                <a:lnTo>
                  <a:pt x="4615" y="689"/>
                </a:lnTo>
                <a:lnTo>
                  <a:pt x="4614" y="705"/>
                </a:lnTo>
                <a:lnTo>
                  <a:pt x="4613" y="720"/>
                </a:lnTo>
                <a:lnTo>
                  <a:pt x="4611" y="735"/>
                </a:lnTo>
                <a:lnTo>
                  <a:pt x="4608" y="749"/>
                </a:lnTo>
                <a:lnTo>
                  <a:pt x="4604" y="763"/>
                </a:lnTo>
                <a:lnTo>
                  <a:pt x="4600" y="776"/>
                </a:lnTo>
                <a:lnTo>
                  <a:pt x="4596" y="789"/>
                </a:lnTo>
                <a:lnTo>
                  <a:pt x="4591" y="802"/>
                </a:lnTo>
                <a:lnTo>
                  <a:pt x="4586" y="815"/>
                </a:lnTo>
                <a:lnTo>
                  <a:pt x="4580" y="827"/>
                </a:lnTo>
                <a:lnTo>
                  <a:pt x="4573" y="838"/>
                </a:lnTo>
                <a:lnTo>
                  <a:pt x="4567" y="850"/>
                </a:lnTo>
                <a:lnTo>
                  <a:pt x="4559" y="860"/>
                </a:lnTo>
                <a:lnTo>
                  <a:pt x="4550" y="870"/>
                </a:lnTo>
                <a:lnTo>
                  <a:pt x="4542" y="881"/>
                </a:lnTo>
                <a:lnTo>
                  <a:pt x="4533" y="890"/>
                </a:lnTo>
                <a:lnTo>
                  <a:pt x="4523" y="899"/>
                </a:lnTo>
                <a:lnTo>
                  <a:pt x="4515" y="907"/>
                </a:lnTo>
                <a:lnTo>
                  <a:pt x="4505" y="915"/>
                </a:lnTo>
                <a:lnTo>
                  <a:pt x="4494" y="922"/>
                </a:lnTo>
                <a:lnTo>
                  <a:pt x="4485" y="929"/>
                </a:lnTo>
                <a:lnTo>
                  <a:pt x="4474" y="934"/>
                </a:lnTo>
                <a:lnTo>
                  <a:pt x="4463" y="939"/>
                </a:lnTo>
                <a:lnTo>
                  <a:pt x="4452" y="945"/>
                </a:lnTo>
                <a:lnTo>
                  <a:pt x="4440" y="949"/>
                </a:lnTo>
                <a:lnTo>
                  <a:pt x="4429" y="952"/>
                </a:lnTo>
                <a:lnTo>
                  <a:pt x="4418" y="956"/>
                </a:lnTo>
                <a:lnTo>
                  <a:pt x="4406" y="958"/>
                </a:lnTo>
                <a:lnTo>
                  <a:pt x="4399" y="959"/>
                </a:lnTo>
                <a:lnTo>
                  <a:pt x="4393" y="959"/>
                </a:lnTo>
                <a:lnTo>
                  <a:pt x="4381" y="960"/>
                </a:lnTo>
                <a:lnTo>
                  <a:pt x="4368" y="961"/>
                </a:lnTo>
                <a:lnTo>
                  <a:pt x="4353" y="960"/>
                </a:lnTo>
                <a:lnTo>
                  <a:pt x="4338" y="959"/>
                </a:lnTo>
                <a:lnTo>
                  <a:pt x="4324" y="958"/>
                </a:lnTo>
                <a:lnTo>
                  <a:pt x="4310" y="955"/>
                </a:lnTo>
                <a:lnTo>
                  <a:pt x="4297" y="951"/>
                </a:lnTo>
                <a:lnTo>
                  <a:pt x="4285" y="947"/>
                </a:lnTo>
                <a:lnTo>
                  <a:pt x="4273" y="943"/>
                </a:lnTo>
                <a:lnTo>
                  <a:pt x="4262" y="937"/>
                </a:lnTo>
                <a:lnTo>
                  <a:pt x="4252" y="931"/>
                </a:lnTo>
                <a:lnTo>
                  <a:pt x="4243" y="924"/>
                </a:lnTo>
                <a:lnTo>
                  <a:pt x="4234" y="918"/>
                </a:lnTo>
                <a:lnTo>
                  <a:pt x="4225" y="910"/>
                </a:lnTo>
                <a:lnTo>
                  <a:pt x="4218" y="903"/>
                </a:lnTo>
                <a:lnTo>
                  <a:pt x="4210" y="894"/>
                </a:lnTo>
                <a:lnTo>
                  <a:pt x="4205" y="885"/>
                </a:lnTo>
                <a:lnTo>
                  <a:pt x="4198" y="876"/>
                </a:lnTo>
                <a:lnTo>
                  <a:pt x="4198" y="1223"/>
                </a:lnTo>
                <a:lnTo>
                  <a:pt x="4024" y="1223"/>
                </a:lnTo>
                <a:close/>
                <a:moveTo>
                  <a:pt x="4317" y="808"/>
                </a:moveTo>
                <a:lnTo>
                  <a:pt x="4331" y="808"/>
                </a:lnTo>
                <a:lnTo>
                  <a:pt x="4344" y="806"/>
                </a:lnTo>
                <a:lnTo>
                  <a:pt x="4356" y="804"/>
                </a:lnTo>
                <a:lnTo>
                  <a:pt x="4367" y="800"/>
                </a:lnTo>
                <a:lnTo>
                  <a:pt x="4372" y="798"/>
                </a:lnTo>
                <a:lnTo>
                  <a:pt x="4378" y="794"/>
                </a:lnTo>
                <a:lnTo>
                  <a:pt x="4387" y="789"/>
                </a:lnTo>
                <a:lnTo>
                  <a:pt x="4397" y="781"/>
                </a:lnTo>
                <a:lnTo>
                  <a:pt x="4400" y="778"/>
                </a:lnTo>
                <a:lnTo>
                  <a:pt x="4405" y="774"/>
                </a:lnTo>
                <a:lnTo>
                  <a:pt x="4412" y="764"/>
                </a:lnTo>
                <a:lnTo>
                  <a:pt x="4415" y="760"/>
                </a:lnTo>
                <a:lnTo>
                  <a:pt x="4419" y="754"/>
                </a:lnTo>
                <a:lnTo>
                  <a:pt x="4424" y="742"/>
                </a:lnTo>
                <a:lnTo>
                  <a:pt x="4428" y="730"/>
                </a:lnTo>
                <a:lnTo>
                  <a:pt x="4433" y="717"/>
                </a:lnTo>
                <a:lnTo>
                  <a:pt x="4435" y="703"/>
                </a:lnTo>
                <a:lnTo>
                  <a:pt x="4436" y="697"/>
                </a:lnTo>
                <a:lnTo>
                  <a:pt x="4437" y="689"/>
                </a:lnTo>
                <a:lnTo>
                  <a:pt x="4437" y="673"/>
                </a:lnTo>
                <a:lnTo>
                  <a:pt x="4437" y="658"/>
                </a:lnTo>
                <a:lnTo>
                  <a:pt x="4436" y="650"/>
                </a:lnTo>
                <a:lnTo>
                  <a:pt x="4435" y="644"/>
                </a:lnTo>
                <a:lnTo>
                  <a:pt x="4433" y="631"/>
                </a:lnTo>
                <a:lnTo>
                  <a:pt x="4428" y="618"/>
                </a:lnTo>
                <a:lnTo>
                  <a:pt x="4424" y="606"/>
                </a:lnTo>
                <a:lnTo>
                  <a:pt x="4419" y="595"/>
                </a:lnTo>
                <a:lnTo>
                  <a:pt x="4415" y="591"/>
                </a:lnTo>
                <a:lnTo>
                  <a:pt x="4412" y="585"/>
                </a:lnTo>
                <a:lnTo>
                  <a:pt x="4405" y="577"/>
                </a:lnTo>
                <a:lnTo>
                  <a:pt x="4400" y="572"/>
                </a:lnTo>
                <a:lnTo>
                  <a:pt x="4397" y="568"/>
                </a:lnTo>
                <a:lnTo>
                  <a:pt x="4387" y="562"/>
                </a:lnTo>
                <a:lnTo>
                  <a:pt x="4378" y="555"/>
                </a:lnTo>
                <a:lnTo>
                  <a:pt x="4367" y="551"/>
                </a:lnTo>
                <a:lnTo>
                  <a:pt x="4356" y="546"/>
                </a:lnTo>
                <a:lnTo>
                  <a:pt x="4350" y="545"/>
                </a:lnTo>
                <a:lnTo>
                  <a:pt x="4344" y="543"/>
                </a:lnTo>
                <a:lnTo>
                  <a:pt x="4338" y="543"/>
                </a:lnTo>
                <a:lnTo>
                  <a:pt x="4331" y="542"/>
                </a:lnTo>
                <a:lnTo>
                  <a:pt x="4317" y="541"/>
                </a:lnTo>
                <a:lnTo>
                  <a:pt x="4311" y="541"/>
                </a:lnTo>
                <a:lnTo>
                  <a:pt x="4303" y="542"/>
                </a:lnTo>
                <a:lnTo>
                  <a:pt x="4290" y="543"/>
                </a:lnTo>
                <a:lnTo>
                  <a:pt x="4278" y="546"/>
                </a:lnTo>
                <a:lnTo>
                  <a:pt x="4266" y="551"/>
                </a:lnTo>
                <a:lnTo>
                  <a:pt x="4261" y="553"/>
                </a:lnTo>
                <a:lnTo>
                  <a:pt x="4256" y="555"/>
                </a:lnTo>
                <a:lnTo>
                  <a:pt x="4246" y="562"/>
                </a:lnTo>
                <a:lnTo>
                  <a:pt x="4236" y="568"/>
                </a:lnTo>
                <a:lnTo>
                  <a:pt x="4232" y="572"/>
                </a:lnTo>
                <a:lnTo>
                  <a:pt x="4227" y="577"/>
                </a:lnTo>
                <a:lnTo>
                  <a:pt x="4220" y="585"/>
                </a:lnTo>
                <a:lnTo>
                  <a:pt x="4212" y="595"/>
                </a:lnTo>
                <a:lnTo>
                  <a:pt x="4210" y="601"/>
                </a:lnTo>
                <a:lnTo>
                  <a:pt x="4207" y="606"/>
                </a:lnTo>
                <a:lnTo>
                  <a:pt x="4203" y="618"/>
                </a:lnTo>
                <a:lnTo>
                  <a:pt x="4198" y="631"/>
                </a:lnTo>
                <a:lnTo>
                  <a:pt x="4196" y="644"/>
                </a:lnTo>
                <a:lnTo>
                  <a:pt x="4195" y="650"/>
                </a:lnTo>
                <a:lnTo>
                  <a:pt x="4194" y="658"/>
                </a:lnTo>
                <a:lnTo>
                  <a:pt x="4194" y="673"/>
                </a:lnTo>
                <a:lnTo>
                  <a:pt x="4194" y="681"/>
                </a:lnTo>
                <a:lnTo>
                  <a:pt x="4194" y="689"/>
                </a:lnTo>
                <a:lnTo>
                  <a:pt x="4195" y="697"/>
                </a:lnTo>
                <a:lnTo>
                  <a:pt x="4196" y="703"/>
                </a:lnTo>
                <a:lnTo>
                  <a:pt x="4198" y="717"/>
                </a:lnTo>
                <a:lnTo>
                  <a:pt x="4203" y="730"/>
                </a:lnTo>
                <a:lnTo>
                  <a:pt x="4207" y="742"/>
                </a:lnTo>
                <a:lnTo>
                  <a:pt x="4212" y="754"/>
                </a:lnTo>
                <a:lnTo>
                  <a:pt x="4220" y="764"/>
                </a:lnTo>
                <a:lnTo>
                  <a:pt x="4227" y="774"/>
                </a:lnTo>
                <a:lnTo>
                  <a:pt x="4232" y="778"/>
                </a:lnTo>
                <a:lnTo>
                  <a:pt x="4236" y="781"/>
                </a:lnTo>
                <a:lnTo>
                  <a:pt x="4246" y="789"/>
                </a:lnTo>
                <a:lnTo>
                  <a:pt x="4250" y="792"/>
                </a:lnTo>
                <a:lnTo>
                  <a:pt x="4256" y="794"/>
                </a:lnTo>
                <a:lnTo>
                  <a:pt x="4261" y="798"/>
                </a:lnTo>
                <a:lnTo>
                  <a:pt x="4266" y="800"/>
                </a:lnTo>
                <a:lnTo>
                  <a:pt x="4278" y="804"/>
                </a:lnTo>
                <a:lnTo>
                  <a:pt x="4284" y="805"/>
                </a:lnTo>
                <a:lnTo>
                  <a:pt x="4290" y="806"/>
                </a:lnTo>
                <a:lnTo>
                  <a:pt x="4303" y="808"/>
                </a:lnTo>
                <a:lnTo>
                  <a:pt x="4317" y="808"/>
                </a:lnTo>
                <a:close/>
                <a:moveTo>
                  <a:pt x="4738" y="949"/>
                </a:moveTo>
                <a:lnTo>
                  <a:pt x="4738" y="483"/>
                </a:lnTo>
                <a:lnTo>
                  <a:pt x="4738" y="17"/>
                </a:lnTo>
                <a:lnTo>
                  <a:pt x="4911" y="17"/>
                </a:lnTo>
                <a:lnTo>
                  <a:pt x="4911" y="483"/>
                </a:lnTo>
                <a:lnTo>
                  <a:pt x="4911" y="949"/>
                </a:lnTo>
                <a:lnTo>
                  <a:pt x="4738" y="949"/>
                </a:lnTo>
                <a:close/>
                <a:moveTo>
                  <a:pt x="5147" y="307"/>
                </a:moveTo>
                <a:lnTo>
                  <a:pt x="5136" y="307"/>
                </a:lnTo>
                <a:lnTo>
                  <a:pt x="5129" y="306"/>
                </a:lnTo>
                <a:lnTo>
                  <a:pt x="5125" y="305"/>
                </a:lnTo>
                <a:lnTo>
                  <a:pt x="5114" y="303"/>
                </a:lnTo>
                <a:lnTo>
                  <a:pt x="5105" y="300"/>
                </a:lnTo>
                <a:lnTo>
                  <a:pt x="5095" y="295"/>
                </a:lnTo>
                <a:lnTo>
                  <a:pt x="5086" y="290"/>
                </a:lnTo>
                <a:lnTo>
                  <a:pt x="5082" y="287"/>
                </a:lnTo>
                <a:lnTo>
                  <a:pt x="5078" y="283"/>
                </a:lnTo>
                <a:lnTo>
                  <a:pt x="5069" y="277"/>
                </a:lnTo>
                <a:lnTo>
                  <a:pt x="5061" y="269"/>
                </a:lnTo>
                <a:lnTo>
                  <a:pt x="5058" y="265"/>
                </a:lnTo>
                <a:lnTo>
                  <a:pt x="5055" y="261"/>
                </a:lnTo>
                <a:lnTo>
                  <a:pt x="5049" y="252"/>
                </a:lnTo>
                <a:lnTo>
                  <a:pt x="5045" y="242"/>
                </a:lnTo>
                <a:lnTo>
                  <a:pt x="5041" y="233"/>
                </a:lnTo>
                <a:lnTo>
                  <a:pt x="5039" y="222"/>
                </a:lnTo>
                <a:lnTo>
                  <a:pt x="5036" y="210"/>
                </a:lnTo>
                <a:lnTo>
                  <a:pt x="5036" y="204"/>
                </a:lnTo>
                <a:lnTo>
                  <a:pt x="5035" y="198"/>
                </a:lnTo>
                <a:lnTo>
                  <a:pt x="5036" y="186"/>
                </a:lnTo>
                <a:lnTo>
                  <a:pt x="5039" y="175"/>
                </a:lnTo>
                <a:lnTo>
                  <a:pt x="5041" y="164"/>
                </a:lnTo>
                <a:lnTo>
                  <a:pt x="5043" y="159"/>
                </a:lnTo>
                <a:lnTo>
                  <a:pt x="5045" y="155"/>
                </a:lnTo>
                <a:lnTo>
                  <a:pt x="5049" y="145"/>
                </a:lnTo>
                <a:lnTo>
                  <a:pt x="5055" y="136"/>
                </a:lnTo>
                <a:lnTo>
                  <a:pt x="5058" y="132"/>
                </a:lnTo>
                <a:lnTo>
                  <a:pt x="5061" y="128"/>
                </a:lnTo>
                <a:lnTo>
                  <a:pt x="5069" y="120"/>
                </a:lnTo>
                <a:lnTo>
                  <a:pt x="5078" y="113"/>
                </a:lnTo>
                <a:lnTo>
                  <a:pt x="5086" y="107"/>
                </a:lnTo>
                <a:lnTo>
                  <a:pt x="5095" y="102"/>
                </a:lnTo>
                <a:lnTo>
                  <a:pt x="5105" y="97"/>
                </a:lnTo>
                <a:lnTo>
                  <a:pt x="5109" y="96"/>
                </a:lnTo>
                <a:lnTo>
                  <a:pt x="5114" y="94"/>
                </a:lnTo>
                <a:lnTo>
                  <a:pt x="5125" y="92"/>
                </a:lnTo>
                <a:lnTo>
                  <a:pt x="5136" y="90"/>
                </a:lnTo>
                <a:lnTo>
                  <a:pt x="5147" y="90"/>
                </a:lnTo>
                <a:lnTo>
                  <a:pt x="5157" y="90"/>
                </a:lnTo>
                <a:lnTo>
                  <a:pt x="5163" y="91"/>
                </a:lnTo>
                <a:lnTo>
                  <a:pt x="5168" y="92"/>
                </a:lnTo>
                <a:lnTo>
                  <a:pt x="5179" y="94"/>
                </a:lnTo>
                <a:lnTo>
                  <a:pt x="5189" y="97"/>
                </a:lnTo>
                <a:lnTo>
                  <a:pt x="5198" y="102"/>
                </a:lnTo>
                <a:lnTo>
                  <a:pt x="5207" y="107"/>
                </a:lnTo>
                <a:lnTo>
                  <a:pt x="5216" y="113"/>
                </a:lnTo>
                <a:lnTo>
                  <a:pt x="5223" y="120"/>
                </a:lnTo>
                <a:lnTo>
                  <a:pt x="5231" y="128"/>
                </a:lnTo>
                <a:lnTo>
                  <a:pt x="5237" y="136"/>
                </a:lnTo>
                <a:lnTo>
                  <a:pt x="5243" y="145"/>
                </a:lnTo>
                <a:lnTo>
                  <a:pt x="5247" y="155"/>
                </a:lnTo>
                <a:lnTo>
                  <a:pt x="5250" y="164"/>
                </a:lnTo>
                <a:lnTo>
                  <a:pt x="5254" y="175"/>
                </a:lnTo>
                <a:lnTo>
                  <a:pt x="5255" y="181"/>
                </a:lnTo>
                <a:lnTo>
                  <a:pt x="5256" y="186"/>
                </a:lnTo>
                <a:lnTo>
                  <a:pt x="5256" y="191"/>
                </a:lnTo>
                <a:lnTo>
                  <a:pt x="5256" y="198"/>
                </a:lnTo>
                <a:lnTo>
                  <a:pt x="5256" y="204"/>
                </a:lnTo>
                <a:lnTo>
                  <a:pt x="5256" y="210"/>
                </a:lnTo>
                <a:lnTo>
                  <a:pt x="5254" y="222"/>
                </a:lnTo>
                <a:lnTo>
                  <a:pt x="5250" y="233"/>
                </a:lnTo>
                <a:lnTo>
                  <a:pt x="5247" y="242"/>
                </a:lnTo>
                <a:lnTo>
                  <a:pt x="5243" y="252"/>
                </a:lnTo>
                <a:lnTo>
                  <a:pt x="5237" y="261"/>
                </a:lnTo>
                <a:lnTo>
                  <a:pt x="5234" y="265"/>
                </a:lnTo>
                <a:lnTo>
                  <a:pt x="5231" y="269"/>
                </a:lnTo>
                <a:lnTo>
                  <a:pt x="5223" y="277"/>
                </a:lnTo>
                <a:lnTo>
                  <a:pt x="5216" y="283"/>
                </a:lnTo>
                <a:lnTo>
                  <a:pt x="5207" y="290"/>
                </a:lnTo>
                <a:lnTo>
                  <a:pt x="5198" y="295"/>
                </a:lnTo>
                <a:lnTo>
                  <a:pt x="5189" y="300"/>
                </a:lnTo>
                <a:lnTo>
                  <a:pt x="5179" y="303"/>
                </a:lnTo>
                <a:lnTo>
                  <a:pt x="5174" y="304"/>
                </a:lnTo>
                <a:lnTo>
                  <a:pt x="5168" y="305"/>
                </a:lnTo>
                <a:lnTo>
                  <a:pt x="5157" y="307"/>
                </a:lnTo>
                <a:lnTo>
                  <a:pt x="5147" y="307"/>
                </a:lnTo>
                <a:close/>
                <a:moveTo>
                  <a:pt x="5059" y="949"/>
                </a:moveTo>
                <a:lnTo>
                  <a:pt x="5059" y="399"/>
                </a:lnTo>
                <a:lnTo>
                  <a:pt x="5233" y="399"/>
                </a:lnTo>
                <a:lnTo>
                  <a:pt x="5233" y="949"/>
                </a:lnTo>
                <a:lnTo>
                  <a:pt x="5059" y="949"/>
                </a:lnTo>
                <a:close/>
                <a:moveTo>
                  <a:pt x="5701" y="623"/>
                </a:moveTo>
                <a:lnTo>
                  <a:pt x="5700" y="611"/>
                </a:lnTo>
                <a:lnTo>
                  <a:pt x="5699" y="601"/>
                </a:lnTo>
                <a:lnTo>
                  <a:pt x="5696" y="591"/>
                </a:lnTo>
                <a:lnTo>
                  <a:pt x="5693" y="582"/>
                </a:lnTo>
                <a:lnTo>
                  <a:pt x="5690" y="574"/>
                </a:lnTo>
                <a:lnTo>
                  <a:pt x="5686" y="566"/>
                </a:lnTo>
                <a:lnTo>
                  <a:pt x="5683" y="563"/>
                </a:lnTo>
                <a:lnTo>
                  <a:pt x="5681" y="559"/>
                </a:lnTo>
                <a:lnTo>
                  <a:pt x="5676" y="553"/>
                </a:lnTo>
                <a:lnTo>
                  <a:pt x="5669" y="548"/>
                </a:lnTo>
                <a:lnTo>
                  <a:pt x="5663" y="543"/>
                </a:lnTo>
                <a:lnTo>
                  <a:pt x="5655" y="540"/>
                </a:lnTo>
                <a:lnTo>
                  <a:pt x="5648" y="537"/>
                </a:lnTo>
                <a:lnTo>
                  <a:pt x="5639" y="533"/>
                </a:lnTo>
                <a:lnTo>
                  <a:pt x="5629" y="532"/>
                </a:lnTo>
                <a:lnTo>
                  <a:pt x="5620" y="531"/>
                </a:lnTo>
                <a:lnTo>
                  <a:pt x="5609" y="531"/>
                </a:lnTo>
                <a:lnTo>
                  <a:pt x="5597" y="531"/>
                </a:lnTo>
                <a:lnTo>
                  <a:pt x="5586" y="532"/>
                </a:lnTo>
                <a:lnTo>
                  <a:pt x="5575" y="533"/>
                </a:lnTo>
                <a:lnTo>
                  <a:pt x="5565" y="536"/>
                </a:lnTo>
                <a:lnTo>
                  <a:pt x="5556" y="538"/>
                </a:lnTo>
                <a:lnTo>
                  <a:pt x="5547" y="541"/>
                </a:lnTo>
                <a:lnTo>
                  <a:pt x="5539" y="544"/>
                </a:lnTo>
                <a:lnTo>
                  <a:pt x="5531" y="548"/>
                </a:lnTo>
                <a:lnTo>
                  <a:pt x="5517" y="556"/>
                </a:lnTo>
                <a:lnTo>
                  <a:pt x="5511" y="561"/>
                </a:lnTo>
                <a:lnTo>
                  <a:pt x="5504" y="564"/>
                </a:lnTo>
                <a:lnTo>
                  <a:pt x="5493" y="572"/>
                </a:lnTo>
                <a:lnTo>
                  <a:pt x="5489" y="577"/>
                </a:lnTo>
                <a:lnTo>
                  <a:pt x="5484" y="581"/>
                </a:lnTo>
                <a:lnTo>
                  <a:pt x="5388" y="478"/>
                </a:lnTo>
                <a:lnTo>
                  <a:pt x="5397" y="469"/>
                </a:lnTo>
                <a:lnTo>
                  <a:pt x="5402" y="464"/>
                </a:lnTo>
                <a:lnTo>
                  <a:pt x="5407" y="460"/>
                </a:lnTo>
                <a:lnTo>
                  <a:pt x="5417" y="451"/>
                </a:lnTo>
                <a:lnTo>
                  <a:pt x="5429" y="443"/>
                </a:lnTo>
                <a:lnTo>
                  <a:pt x="5439" y="435"/>
                </a:lnTo>
                <a:lnTo>
                  <a:pt x="5452" y="427"/>
                </a:lnTo>
                <a:lnTo>
                  <a:pt x="5464" y="421"/>
                </a:lnTo>
                <a:lnTo>
                  <a:pt x="5477" y="414"/>
                </a:lnTo>
                <a:lnTo>
                  <a:pt x="5491" y="408"/>
                </a:lnTo>
                <a:lnTo>
                  <a:pt x="5506" y="403"/>
                </a:lnTo>
                <a:lnTo>
                  <a:pt x="5524" y="398"/>
                </a:lnTo>
                <a:lnTo>
                  <a:pt x="5541" y="395"/>
                </a:lnTo>
                <a:lnTo>
                  <a:pt x="5560" y="392"/>
                </a:lnTo>
                <a:lnTo>
                  <a:pt x="5581" y="390"/>
                </a:lnTo>
                <a:lnTo>
                  <a:pt x="5602" y="388"/>
                </a:lnTo>
                <a:lnTo>
                  <a:pt x="5626" y="387"/>
                </a:lnTo>
                <a:lnTo>
                  <a:pt x="5639" y="388"/>
                </a:lnTo>
                <a:lnTo>
                  <a:pt x="5652" y="388"/>
                </a:lnTo>
                <a:lnTo>
                  <a:pt x="5665" y="390"/>
                </a:lnTo>
                <a:lnTo>
                  <a:pt x="5677" y="392"/>
                </a:lnTo>
                <a:lnTo>
                  <a:pt x="5689" y="394"/>
                </a:lnTo>
                <a:lnTo>
                  <a:pt x="5701" y="396"/>
                </a:lnTo>
                <a:lnTo>
                  <a:pt x="5713" y="399"/>
                </a:lnTo>
                <a:lnTo>
                  <a:pt x="5723" y="403"/>
                </a:lnTo>
                <a:lnTo>
                  <a:pt x="5734" y="407"/>
                </a:lnTo>
                <a:lnTo>
                  <a:pt x="5745" y="411"/>
                </a:lnTo>
                <a:lnTo>
                  <a:pt x="5756" y="415"/>
                </a:lnTo>
                <a:lnTo>
                  <a:pt x="5766" y="421"/>
                </a:lnTo>
                <a:lnTo>
                  <a:pt x="5775" y="427"/>
                </a:lnTo>
                <a:lnTo>
                  <a:pt x="5784" y="433"/>
                </a:lnTo>
                <a:lnTo>
                  <a:pt x="5794" y="440"/>
                </a:lnTo>
                <a:lnTo>
                  <a:pt x="5802" y="448"/>
                </a:lnTo>
                <a:lnTo>
                  <a:pt x="5811" y="456"/>
                </a:lnTo>
                <a:lnTo>
                  <a:pt x="5818" y="463"/>
                </a:lnTo>
                <a:lnTo>
                  <a:pt x="5825" y="473"/>
                </a:lnTo>
                <a:lnTo>
                  <a:pt x="5833" y="482"/>
                </a:lnTo>
                <a:lnTo>
                  <a:pt x="5839" y="492"/>
                </a:lnTo>
                <a:lnTo>
                  <a:pt x="5844" y="502"/>
                </a:lnTo>
                <a:lnTo>
                  <a:pt x="5850" y="513"/>
                </a:lnTo>
                <a:lnTo>
                  <a:pt x="5854" y="525"/>
                </a:lnTo>
                <a:lnTo>
                  <a:pt x="5858" y="537"/>
                </a:lnTo>
                <a:lnTo>
                  <a:pt x="5862" y="550"/>
                </a:lnTo>
                <a:lnTo>
                  <a:pt x="5865" y="563"/>
                </a:lnTo>
                <a:lnTo>
                  <a:pt x="5868" y="577"/>
                </a:lnTo>
                <a:lnTo>
                  <a:pt x="5870" y="591"/>
                </a:lnTo>
                <a:lnTo>
                  <a:pt x="5871" y="606"/>
                </a:lnTo>
                <a:lnTo>
                  <a:pt x="5872" y="621"/>
                </a:lnTo>
                <a:lnTo>
                  <a:pt x="5874" y="637"/>
                </a:lnTo>
                <a:lnTo>
                  <a:pt x="5874" y="949"/>
                </a:lnTo>
                <a:lnTo>
                  <a:pt x="5701" y="949"/>
                </a:lnTo>
                <a:lnTo>
                  <a:pt x="5704" y="873"/>
                </a:lnTo>
                <a:lnTo>
                  <a:pt x="5696" y="884"/>
                </a:lnTo>
                <a:lnTo>
                  <a:pt x="5689" y="895"/>
                </a:lnTo>
                <a:lnTo>
                  <a:pt x="5680" y="905"/>
                </a:lnTo>
                <a:lnTo>
                  <a:pt x="5672" y="913"/>
                </a:lnTo>
                <a:lnTo>
                  <a:pt x="5663" y="922"/>
                </a:lnTo>
                <a:lnTo>
                  <a:pt x="5654" y="929"/>
                </a:lnTo>
                <a:lnTo>
                  <a:pt x="5645" y="935"/>
                </a:lnTo>
                <a:lnTo>
                  <a:pt x="5635" y="940"/>
                </a:lnTo>
                <a:lnTo>
                  <a:pt x="5625" y="946"/>
                </a:lnTo>
                <a:lnTo>
                  <a:pt x="5620" y="948"/>
                </a:lnTo>
                <a:lnTo>
                  <a:pt x="5614" y="950"/>
                </a:lnTo>
                <a:lnTo>
                  <a:pt x="5604" y="953"/>
                </a:lnTo>
                <a:lnTo>
                  <a:pt x="5593" y="956"/>
                </a:lnTo>
                <a:lnTo>
                  <a:pt x="5581" y="959"/>
                </a:lnTo>
                <a:lnTo>
                  <a:pt x="5568" y="960"/>
                </a:lnTo>
                <a:lnTo>
                  <a:pt x="5555" y="961"/>
                </a:lnTo>
                <a:lnTo>
                  <a:pt x="5542" y="961"/>
                </a:lnTo>
                <a:lnTo>
                  <a:pt x="5523" y="961"/>
                </a:lnTo>
                <a:lnTo>
                  <a:pt x="5514" y="960"/>
                </a:lnTo>
                <a:lnTo>
                  <a:pt x="5504" y="959"/>
                </a:lnTo>
                <a:lnTo>
                  <a:pt x="5496" y="958"/>
                </a:lnTo>
                <a:lnTo>
                  <a:pt x="5487" y="956"/>
                </a:lnTo>
                <a:lnTo>
                  <a:pt x="5478" y="955"/>
                </a:lnTo>
                <a:lnTo>
                  <a:pt x="5470" y="952"/>
                </a:lnTo>
                <a:lnTo>
                  <a:pt x="5453" y="947"/>
                </a:lnTo>
                <a:lnTo>
                  <a:pt x="5437" y="939"/>
                </a:lnTo>
                <a:lnTo>
                  <a:pt x="5430" y="936"/>
                </a:lnTo>
                <a:lnTo>
                  <a:pt x="5422" y="932"/>
                </a:lnTo>
                <a:lnTo>
                  <a:pt x="5408" y="922"/>
                </a:lnTo>
                <a:lnTo>
                  <a:pt x="5400" y="918"/>
                </a:lnTo>
                <a:lnTo>
                  <a:pt x="5394" y="911"/>
                </a:lnTo>
                <a:lnTo>
                  <a:pt x="5389" y="906"/>
                </a:lnTo>
                <a:lnTo>
                  <a:pt x="5383" y="899"/>
                </a:lnTo>
                <a:lnTo>
                  <a:pt x="5378" y="892"/>
                </a:lnTo>
                <a:lnTo>
                  <a:pt x="5373" y="885"/>
                </a:lnTo>
                <a:lnTo>
                  <a:pt x="5369" y="878"/>
                </a:lnTo>
                <a:lnTo>
                  <a:pt x="5365" y="869"/>
                </a:lnTo>
                <a:lnTo>
                  <a:pt x="5362" y="860"/>
                </a:lnTo>
                <a:lnTo>
                  <a:pt x="5358" y="852"/>
                </a:lnTo>
                <a:lnTo>
                  <a:pt x="5356" y="842"/>
                </a:lnTo>
                <a:lnTo>
                  <a:pt x="5353" y="832"/>
                </a:lnTo>
                <a:lnTo>
                  <a:pt x="5352" y="821"/>
                </a:lnTo>
                <a:lnTo>
                  <a:pt x="5351" y="811"/>
                </a:lnTo>
                <a:lnTo>
                  <a:pt x="5350" y="800"/>
                </a:lnTo>
                <a:lnTo>
                  <a:pt x="5349" y="788"/>
                </a:lnTo>
                <a:lnTo>
                  <a:pt x="5349" y="777"/>
                </a:lnTo>
                <a:lnTo>
                  <a:pt x="5350" y="767"/>
                </a:lnTo>
                <a:lnTo>
                  <a:pt x="5351" y="756"/>
                </a:lnTo>
                <a:lnTo>
                  <a:pt x="5353" y="748"/>
                </a:lnTo>
                <a:lnTo>
                  <a:pt x="5355" y="738"/>
                </a:lnTo>
                <a:lnTo>
                  <a:pt x="5358" y="729"/>
                </a:lnTo>
                <a:lnTo>
                  <a:pt x="5362" y="721"/>
                </a:lnTo>
                <a:lnTo>
                  <a:pt x="5365" y="713"/>
                </a:lnTo>
                <a:lnTo>
                  <a:pt x="5369" y="705"/>
                </a:lnTo>
                <a:lnTo>
                  <a:pt x="5373" y="698"/>
                </a:lnTo>
                <a:lnTo>
                  <a:pt x="5378" y="690"/>
                </a:lnTo>
                <a:lnTo>
                  <a:pt x="5384" y="684"/>
                </a:lnTo>
                <a:lnTo>
                  <a:pt x="5390" y="677"/>
                </a:lnTo>
                <a:lnTo>
                  <a:pt x="5396" y="672"/>
                </a:lnTo>
                <a:lnTo>
                  <a:pt x="5403" y="667"/>
                </a:lnTo>
                <a:lnTo>
                  <a:pt x="5410" y="661"/>
                </a:lnTo>
                <a:lnTo>
                  <a:pt x="5425" y="653"/>
                </a:lnTo>
                <a:lnTo>
                  <a:pt x="5434" y="648"/>
                </a:lnTo>
                <a:lnTo>
                  <a:pt x="5443" y="644"/>
                </a:lnTo>
                <a:lnTo>
                  <a:pt x="5461" y="637"/>
                </a:lnTo>
                <a:lnTo>
                  <a:pt x="5480" y="632"/>
                </a:lnTo>
                <a:lnTo>
                  <a:pt x="5491" y="630"/>
                </a:lnTo>
                <a:lnTo>
                  <a:pt x="5502" y="628"/>
                </a:lnTo>
                <a:lnTo>
                  <a:pt x="5524" y="624"/>
                </a:lnTo>
                <a:lnTo>
                  <a:pt x="5535" y="624"/>
                </a:lnTo>
                <a:lnTo>
                  <a:pt x="5547" y="623"/>
                </a:lnTo>
                <a:lnTo>
                  <a:pt x="5573" y="623"/>
                </a:lnTo>
                <a:lnTo>
                  <a:pt x="5701" y="623"/>
                </a:lnTo>
                <a:close/>
                <a:moveTo>
                  <a:pt x="5701" y="726"/>
                </a:moveTo>
                <a:lnTo>
                  <a:pt x="5582" y="726"/>
                </a:lnTo>
                <a:lnTo>
                  <a:pt x="5574" y="726"/>
                </a:lnTo>
                <a:lnTo>
                  <a:pt x="5567" y="727"/>
                </a:lnTo>
                <a:lnTo>
                  <a:pt x="5559" y="728"/>
                </a:lnTo>
                <a:lnTo>
                  <a:pt x="5557" y="728"/>
                </a:lnTo>
                <a:lnTo>
                  <a:pt x="5554" y="729"/>
                </a:lnTo>
                <a:lnTo>
                  <a:pt x="5547" y="732"/>
                </a:lnTo>
                <a:lnTo>
                  <a:pt x="5543" y="734"/>
                </a:lnTo>
                <a:lnTo>
                  <a:pt x="5538" y="736"/>
                </a:lnTo>
                <a:lnTo>
                  <a:pt x="5533" y="739"/>
                </a:lnTo>
                <a:lnTo>
                  <a:pt x="5530" y="743"/>
                </a:lnTo>
                <a:lnTo>
                  <a:pt x="5527" y="747"/>
                </a:lnTo>
                <a:lnTo>
                  <a:pt x="5525" y="751"/>
                </a:lnTo>
                <a:lnTo>
                  <a:pt x="5523" y="755"/>
                </a:lnTo>
                <a:lnTo>
                  <a:pt x="5520" y="760"/>
                </a:lnTo>
                <a:lnTo>
                  <a:pt x="5519" y="765"/>
                </a:lnTo>
                <a:lnTo>
                  <a:pt x="5519" y="771"/>
                </a:lnTo>
                <a:lnTo>
                  <a:pt x="5518" y="776"/>
                </a:lnTo>
                <a:lnTo>
                  <a:pt x="5519" y="782"/>
                </a:lnTo>
                <a:lnTo>
                  <a:pt x="5520" y="788"/>
                </a:lnTo>
                <a:lnTo>
                  <a:pt x="5521" y="792"/>
                </a:lnTo>
                <a:lnTo>
                  <a:pt x="5524" y="798"/>
                </a:lnTo>
                <a:lnTo>
                  <a:pt x="5526" y="802"/>
                </a:lnTo>
                <a:lnTo>
                  <a:pt x="5529" y="805"/>
                </a:lnTo>
                <a:lnTo>
                  <a:pt x="5533" y="810"/>
                </a:lnTo>
                <a:lnTo>
                  <a:pt x="5538" y="813"/>
                </a:lnTo>
                <a:lnTo>
                  <a:pt x="5543" y="816"/>
                </a:lnTo>
                <a:lnTo>
                  <a:pt x="5548" y="818"/>
                </a:lnTo>
                <a:lnTo>
                  <a:pt x="5555" y="820"/>
                </a:lnTo>
                <a:lnTo>
                  <a:pt x="5561" y="822"/>
                </a:lnTo>
                <a:lnTo>
                  <a:pt x="5568" y="824"/>
                </a:lnTo>
                <a:lnTo>
                  <a:pt x="5577" y="825"/>
                </a:lnTo>
                <a:lnTo>
                  <a:pt x="5584" y="826"/>
                </a:lnTo>
                <a:lnTo>
                  <a:pt x="5594" y="826"/>
                </a:lnTo>
                <a:lnTo>
                  <a:pt x="5607" y="825"/>
                </a:lnTo>
                <a:lnTo>
                  <a:pt x="5619" y="824"/>
                </a:lnTo>
                <a:lnTo>
                  <a:pt x="5629" y="822"/>
                </a:lnTo>
                <a:lnTo>
                  <a:pt x="5640" y="820"/>
                </a:lnTo>
                <a:lnTo>
                  <a:pt x="5650" y="817"/>
                </a:lnTo>
                <a:lnTo>
                  <a:pt x="5659" y="814"/>
                </a:lnTo>
                <a:lnTo>
                  <a:pt x="5666" y="810"/>
                </a:lnTo>
                <a:lnTo>
                  <a:pt x="5674" y="804"/>
                </a:lnTo>
                <a:lnTo>
                  <a:pt x="5680" y="799"/>
                </a:lnTo>
                <a:lnTo>
                  <a:pt x="5686" y="793"/>
                </a:lnTo>
                <a:lnTo>
                  <a:pt x="5690" y="787"/>
                </a:lnTo>
                <a:lnTo>
                  <a:pt x="5694" y="779"/>
                </a:lnTo>
                <a:lnTo>
                  <a:pt x="5696" y="773"/>
                </a:lnTo>
                <a:lnTo>
                  <a:pt x="5699" y="765"/>
                </a:lnTo>
                <a:lnTo>
                  <a:pt x="5700" y="756"/>
                </a:lnTo>
                <a:lnTo>
                  <a:pt x="5701" y="748"/>
                </a:lnTo>
                <a:lnTo>
                  <a:pt x="5701" y="726"/>
                </a:lnTo>
                <a:close/>
                <a:moveTo>
                  <a:pt x="6099" y="957"/>
                </a:moveTo>
                <a:lnTo>
                  <a:pt x="6088" y="957"/>
                </a:lnTo>
                <a:lnTo>
                  <a:pt x="6083" y="956"/>
                </a:lnTo>
                <a:lnTo>
                  <a:pt x="6078" y="955"/>
                </a:lnTo>
                <a:lnTo>
                  <a:pt x="6068" y="952"/>
                </a:lnTo>
                <a:lnTo>
                  <a:pt x="6057" y="949"/>
                </a:lnTo>
                <a:lnTo>
                  <a:pt x="6049" y="945"/>
                </a:lnTo>
                <a:lnTo>
                  <a:pt x="6039" y="939"/>
                </a:lnTo>
                <a:lnTo>
                  <a:pt x="6036" y="936"/>
                </a:lnTo>
                <a:lnTo>
                  <a:pt x="6031" y="934"/>
                </a:lnTo>
                <a:lnTo>
                  <a:pt x="6023" y="926"/>
                </a:lnTo>
                <a:lnTo>
                  <a:pt x="6019" y="923"/>
                </a:lnTo>
                <a:lnTo>
                  <a:pt x="6015" y="919"/>
                </a:lnTo>
                <a:lnTo>
                  <a:pt x="6009" y="910"/>
                </a:lnTo>
                <a:lnTo>
                  <a:pt x="6003" y="902"/>
                </a:lnTo>
                <a:lnTo>
                  <a:pt x="5999" y="892"/>
                </a:lnTo>
                <a:lnTo>
                  <a:pt x="5996" y="882"/>
                </a:lnTo>
                <a:lnTo>
                  <a:pt x="5992" y="871"/>
                </a:lnTo>
                <a:lnTo>
                  <a:pt x="5991" y="859"/>
                </a:lnTo>
                <a:lnTo>
                  <a:pt x="5990" y="854"/>
                </a:lnTo>
                <a:lnTo>
                  <a:pt x="5990" y="847"/>
                </a:lnTo>
                <a:lnTo>
                  <a:pt x="5991" y="835"/>
                </a:lnTo>
                <a:lnTo>
                  <a:pt x="5992" y="825"/>
                </a:lnTo>
                <a:lnTo>
                  <a:pt x="5996" y="814"/>
                </a:lnTo>
                <a:lnTo>
                  <a:pt x="5999" y="804"/>
                </a:lnTo>
                <a:lnTo>
                  <a:pt x="6003" y="794"/>
                </a:lnTo>
                <a:lnTo>
                  <a:pt x="6009" y="786"/>
                </a:lnTo>
                <a:lnTo>
                  <a:pt x="6012" y="781"/>
                </a:lnTo>
                <a:lnTo>
                  <a:pt x="6015" y="777"/>
                </a:lnTo>
                <a:lnTo>
                  <a:pt x="6019" y="774"/>
                </a:lnTo>
                <a:lnTo>
                  <a:pt x="6023" y="769"/>
                </a:lnTo>
                <a:lnTo>
                  <a:pt x="6031" y="763"/>
                </a:lnTo>
                <a:lnTo>
                  <a:pt x="6039" y="756"/>
                </a:lnTo>
                <a:lnTo>
                  <a:pt x="6049" y="751"/>
                </a:lnTo>
                <a:lnTo>
                  <a:pt x="6057" y="747"/>
                </a:lnTo>
                <a:lnTo>
                  <a:pt x="6068" y="743"/>
                </a:lnTo>
                <a:lnTo>
                  <a:pt x="6072" y="742"/>
                </a:lnTo>
                <a:lnTo>
                  <a:pt x="6078" y="741"/>
                </a:lnTo>
                <a:lnTo>
                  <a:pt x="6088" y="739"/>
                </a:lnTo>
                <a:lnTo>
                  <a:pt x="6099" y="739"/>
                </a:lnTo>
                <a:lnTo>
                  <a:pt x="6111" y="739"/>
                </a:lnTo>
                <a:lnTo>
                  <a:pt x="6121" y="741"/>
                </a:lnTo>
                <a:lnTo>
                  <a:pt x="6126" y="742"/>
                </a:lnTo>
                <a:lnTo>
                  <a:pt x="6132" y="743"/>
                </a:lnTo>
                <a:lnTo>
                  <a:pt x="6141" y="747"/>
                </a:lnTo>
                <a:lnTo>
                  <a:pt x="6150" y="751"/>
                </a:lnTo>
                <a:lnTo>
                  <a:pt x="6159" y="756"/>
                </a:lnTo>
                <a:lnTo>
                  <a:pt x="6167" y="763"/>
                </a:lnTo>
                <a:lnTo>
                  <a:pt x="6176" y="769"/>
                </a:lnTo>
                <a:lnTo>
                  <a:pt x="6182" y="777"/>
                </a:lnTo>
                <a:lnTo>
                  <a:pt x="6189" y="786"/>
                </a:lnTo>
                <a:lnTo>
                  <a:pt x="6194" y="794"/>
                </a:lnTo>
                <a:lnTo>
                  <a:pt x="6199" y="804"/>
                </a:lnTo>
                <a:lnTo>
                  <a:pt x="6203" y="814"/>
                </a:lnTo>
                <a:lnTo>
                  <a:pt x="6205" y="825"/>
                </a:lnTo>
                <a:lnTo>
                  <a:pt x="6206" y="830"/>
                </a:lnTo>
                <a:lnTo>
                  <a:pt x="6207" y="835"/>
                </a:lnTo>
                <a:lnTo>
                  <a:pt x="6207" y="842"/>
                </a:lnTo>
                <a:lnTo>
                  <a:pt x="6208" y="847"/>
                </a:lnTo>
                <a:lnTo>
                  <a:pt x="6207" y="854"/>
                </a:lnTo>
                <a:lnTo>
                  <a:pt x="6207" y="859"/>
                </a:lnTo>
                <a:lnTo>
                  <a:pt x="6205" y="871"/>
                </a:lnTo>
                <a:lnTo>
                  <a:pt x="6203" y="882"/>
                </a:lnTo>
                <a:lnTo>
                  <a:pt x="6199" y="892"/>
                </a:lnTo>
                <a:lnTo>
                  <a:pt x="6194" y="902"/>
                </a:lnTo>
                <a:lnTo>
                  <a:pt x="6189" y="910"/>
                </a:lnTo>
                <a:lnTo>
                  <a:pt x="6186" y="915"/>
                </a:lnTo>
                <a:lnTo>
                  <a:pt x="6182" y="919"/>
                </a:lnTo>
                <a:lnTo>
                  <a:pt x="6176" y="926"/>
                </a:lnTo>
                <a:lnTo>
                  <a:pt x="6172" y="930"/>
                </a:lnTo>
                <a:lnTo>
                  <a:pt x="6167" y="934"/>
                </a:lnTo>
                <a:lnTo>
                  <a:pt x="6159" y="939"/>
                </a:lnTo>
                <a:lnTo>
                  <a:pt x="6150" y="945"/>
                </a:lnTo>
                <a:lnTo>
                  <a:pt x="6141" y="949"/>
                </a:lnTo>
                <a:lnTo>
                  <a:pt x="6132" y="952"/>
                </a:lnTo>
                <a:lnTo>
                  <a:pt x="6121" y="955"/>
                </a:lnTo>
                <a:lnTo>
                  <a:pt x="6111" y="957"/>
                </a:lnTo>
                <a:lnTo>
                  <a:pt x="6099" y="957"/>
                </a:lnTo>
                <a:close/>
                <a:moveTo>
                  <a:pt x="6366" y="949"/>
                </a:moveTo>
                <a:lnTo>
                  <a:pt x="6366" y="544"/>
                </a:lnTo>
                <a:lnTo>
                  <a:pt x="6274" y="544"/>
                </a:lnTo>
                <a:lnTo>
                  <a:pt x="6274" y="399"/>
                </a:lnTo>
                <a:lnTo>
                  <a:pt x="6366" y="399"/>
                </a:lnTo>
                <a:lnTo>
                  <a:pt x="6366" y="214"/>
                </a:lnTo>
                <a:lnTo>
                  <a:pt x="6366" y="201"/>
                </a:lnTo>
                <a:lnTo>
                  <a:pt x="6366" y="189"/>
                </a:lnTo>
                <a:lnTo>
                  <a:pt x="6367" y="176"/>
                </a:lnTo>
                <a:lnTo>
                  <a:pt x="6369" y="164"/>
                </a:lnTo>
                <a:lnTo>
                  <a:pt x="6370" y="154"/>
                </a:lnTo>
                <a:lnTo>
                  <a:pt x="6373" y="142"/>
                </a:lnTo>
                <a:lnTo>
                  <a:pt x="6378" y="121"/>
                </a:lnTo>
                <a:lnTo>
                  <a:pt x="6386" y="102"/>
                </a:lnTo>
                <a:lnTo>
                  <a:pt x="6390" y="93"/>
                </a:lnTo>
                <a:lnTo>
                  <a:pt x="6394" y="84"/>
                </a:lnTo>
                <a:lnTo>
                  <a:pt x="6398" y="77"/>
                </a:lnTo>
                <a:lnTo>
                  <a:pt x="6404" y="68"/>
                </a:lnTo>
                <a:lnTo>
                  <a:pt x="6410" y="62"/>
                </a:lnTo>
                <a:lnTo>
                  <a:pt x="6416" y="54"/>
                </a:lnTo>
                <a:lnTo>
                  <a:pt x="6422" y="47"/>
                </a:lnTo>
                <a:lnTo>
                  <a:pt x="6430" y="42"/>
                </a:lnTo>
                <a:lnTo>
                  <a:pt x="6437" y="36"/>
                </a:lnTo>
                <a:lnTo>
                  <a:pt x="6445" y="30"/>
                </a:lnTo>
                <a:lnTo>
                  <a:pt x="6452" y="26"/>
                </a:lnTo>
                <a:lnTo>
                  <a:pt x="6461" y="21"/>
                </a:lnTo>
                <a:lnTo>
                  <a:pt x="6470" y="17"/>
                </a:lnTo>
                <a:lnTo>
                  <a:pt x="6479" y="14"/>
                </a:lnTo>
                <a:lnTo>
                  <a:pt x="6489" y="11"/>
                </a:lnTo>
                <a:lnTo>
                  <a:pt x="6499" y="7"/>
                </a:lnTo>
                <a:lnTo>
                  <a:pt x="6521" y="4"/>
                </a:lnTo>
                <a:lnTo>
                  <a:pt x="6531" y="2"/>
                </a:lnTo>
                <a:lnTo>
                  <a:pt x="6543" y="1"/>
                </a:lnTo>
                <a:lnTo>
                  <a:pt x="6555" y="1"/>
                </a:lnTo>
                <a:lnTo>
                  <a:pt x="6568" y="0"/>
                </a:lnTo>
                <a:lnTo>
                  <a:pt x="6582" y="1"/>
                </a:lnTo>
                <a:lnTo>
                  <a:pt x="6596" y="1"/>
                </a:lnTo>
                <a:lnTo>
                  <a:pt x="6609" y="3"/>
                </a:lnTo>
                <a:lnTo>
                  <a:pt x="6621" y="5"/>
                </a:lnTo>
                <a:lnTo>
                  <a:pt x="6633" y="7"/>
                </a:lnTo>
                <a:lnTo>
                  <a:pt x="6645" y="11"/>
                </a:lnTo>
                <a:lnTo>
                  <a:pt x="6656" y="14"/>
                </a:lnTo>
                <a:lnTo>
                  <a:pt x="6666" y="18"/>
                </a:lnTo>
                <a:lnTo>
                  <a:pt x="6676" y="23"/>
                </a:lnTo>
                <a:lnTo>
                  <a:pt x="6686" y="28"/>
                </a:lnTo>
                <a:lnTo>
                  <a:pt x="6695" y="33"/>
                </a:lnTo>
                <a:lnTo>
                  <a:pt x="6704" y="40"/>
                </a:lnTo>
                <a:lnTo>
                  <a:pt x="6713" y="47"/>
                </a:lnTo>
                <a:lnTo>
                  <a:pt x="6721" y="55"/>
                </a:lnTo>
                <a:lnTo>
                  <a:pt x="6729" y="63"/>
                </a:lnTo>
                <a:lnTo>
                  <a:pt x="6737" y="71"/>
                </a:lnTo>
                <a:lnTo>
                  <a:pt x="6643" y="186"/>
                </a:lnTo>
                <a:lnTo>
                  <a:pt x="6638" y="181"/>
                </a:lnTo>
                <a:lnTo>
                  <a:pt x="6633" y="175"/>
                </a:lnTo>
                <a:lnTo>
                  <a:pt x="6626" y="170"/>
                </a:lnTo>
                <a:lnTo>
                  <a:pt x="6620" y="165"/>
                </a:lnTo>
                <a:lnTo>
                  <a:pt x="6613" y="162"/>
                </a:lnTo>
                <a:lnTo>
                  <a:pt x="6606" y="159"/>
                </a:lnTo>
                <a:lnTo>
                  <a:pt x="6602" y="158"/>
                </a:lnTo>
                <a:lnTo>
                  <a:pt x="6597" y="157"/>
                </a:lnTo>
                <a:lnTo>
                  <a:pt x="6587" y="157"/>
                </a:lnTo>
                <a:lnTo>
                  <a:pt x="6577" y="157"/>
                </a:lnTo>
                <a:lnTo>
                  <a:pt x="6572" y="158"/>
                </a:lnTo>
                <a:lnTo>
                  <a:pt x="6568" y="159"/>
                </a:lnTo>
                <a:lnTo>
                  <a:pt x="6564" y="161"/>
                </a:lnTo>
                <a:lnTo>
                  <a:pt x="6559" y="163"/>
                </a:lnTo>
                <a:lnTo>
                  <a:pt x="6556" y="167"/>
                </a:lnTo>
                <a:lnTo>
                  <a:pt x="6553" y="169"/>
                </a:lnTo>
                <a:lnTo>
                  <a:pt x="6550" y="173"/>
                </a:lnTo>
                <a:lnTo>
                  <a:pt x="6548" y="176"/>
                </a:lnTo>
                <a:lnTo>
                  <a:pt x="6545" y="182"/>
                </a:lnTo>
                <a:lnTo>
                  <a:pt x="6543" y="186"/>
                </a:lnTo>
                <a:lnTo>
                  <a:pt x="6541" y="193"/>
                </a:lnTo>
                <a:lnTo>
                  <a:pt x="6540" y="198"/>
                </a:lnTo>
                <a:lnTo>
                  <a:pt x="6540" y="212"/>
                </a:lnTo>
                <a:lnTo>
                  <a:pt x="6540" y="399"/>
                </a:lnTo>
                <a:lnTo>
                  <a:pt x="6688" y="399"/>
                </a:lnTo>
                <a:lnTo>
                  <a:pt x="6688" y="544"/>
                </a:lnTo>
                <a:lnTo>
                  <a:pt x="6540" y="544"/>
                </a:lnTo>
                <a:lnTo>
                  <a:pt x="6540" y="949"/>
                </a:lnTo>
                <a:lnTo>
                  <a:pt x="6366" y="9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95325" y="1773238"/>
            <a:ext cx="5113338" cy="39608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0016" y="1773238"/>
            <a:ext cx="5262842" cy="39608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88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s + Sub / neg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84446" y="0"/>
            <a:ext cx="695400" cy="61664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949280"/>
            <a:ext cx="2736304" cy="615668"/>
          </a:xfrm>
          <a:prstGeom prst="rect">
            <a:avLst/>
          </a:prstGeom>
        </p:spPr>
      </p:pic>
      <p:sp>
        <p:nvSpPr>
          <p:cNvPr id="11" name="Freeform 27"/>
          <p:cNvSpPr>
            <a:spLocks noChangeAspect="1" noEditPoints="1"/>
          </p:cNvSpPr>
          <p:nvPr userDrawn="1"/>
        </p:nvSpPr>
        <p:spPr bwMode="auto">
          <a:xfrm>
            <a:off x="10158633" y="6182329"/>
            <a:ext cx="1338041" cy="234000"/>
          </a:xfrm>
          <a:custGeom>
            <a:avLst/>
            <a:gdLst>
              <a:gd name="T0" fmla="*/ 6793 w 6999"/>
              <a:gd name="T1" fmla="*/ 252 h 1223"/>
              <a:gd name="T2" fmla="*/ 6848 w 6999"/>
              <a:gd name="T3" fmla="*/ 97 h 1223"/>
              <a:gd name="T4" fmla="*/ 6997 w 6999"/>
              <a:gd name="T5" fmla="*/ 175 h 1223"/>
              <a:gd name="T6" fmla="*/ 6917 w 6999"/>
              <a:gd name="T7" fmla="*/ 304 h 1223"/>
              <a:gd name="T8" fmla="*/ 431 w 6999"/>
              <a:gd name="T9" fmla="*/ 385 h 1223"/>
              <a:gd name="T10" fmla="*/ 460 w 6999"/>
              <a:gd name="T11" fmla="*/ 712 h 1223"/>
              <a:gd name="T12" fmla="*/ 1187 w 6999"/>
              <a:gd name="T13" fmla="*/ 657 h 1223"/>
              <a:gd name="T14" fmla="*/ 1516 w 6999"/>
              <a:gd name="T15" fmla="*/ 574 h 1223"/>
              <a:gd name="T16" fmla="*/ 2050 w 6999"/>
              <a:gd name="T17" fmla="*/ 963 h 1223"/>
              <a:gd name="T18" fmla="*/ 2351 w 6999"/>
              <a:gd name="T19" fmla="*/ 592 h 1223"/>
              <a:gd name="T20" fmla="*/ 2231 w 6999"/>
              <a:gd name="T21" fmla="*/ 634 h 1223"/>
              <a:gd name="T22" fmla="*/ 2678 w 6999"/>
              <a:gd name="T23" fmla="*/ 919 h 1223"/>
              <a:gd name="T24" fmla="*/ 2702 w 6999"/>
              <a:gd name="T25" fmla="*/ 756 h 1223"/>
              <a:gd name="T26" fmla="*/ 2861 w 6999"/>
              <a:gd name="T27" fmla="*/ 804 h 1223"/>
              <a:gd name="T28" fmla="*/ 2813 w 6999"/>
              <a:gd name="T29" fmla="*/ 945 h 1223"/>
              <a:gd name="T30" fmla="*/ 3265 w 6999"/>
              <a:gd name="T31" fmla="*/ 398 h 1223"/>
              <a:gd name="T32" fmla="*/ 3492 w 6999"/>
              <a:gd name="T33" fmla="*/ 449 h 1223"/>
              <a:gd name="T34" fmla="*/ 3581 w 6999"/>
              <a:gd name="T35" fmla="*/ 705 h 1223"/>
              <a:gd name="T36" fmla="*/ 3450 w 6999"/>
              <a:gd name="T37" fmla="*/ 929 h 1223"/>
              <a:gd name="T38" fmla="*/ 3218 w 6999"/>
              <a:gd name="T39" fmla="*/ 931 h 1223"/>
              <a:gd name="T40" fmla="*/ 3371 w 6999"/>
              <a:gd name="T41" fmla="*/ 774 h 1223"/>
              <a:gd name="T42" fmla="*/ 3371 w 6999"/>
              <a:gd name="T43" fmla="*/ 577 h 1223"/>
              <a:gd name="T44" fmla="*/ 3202 w 6999"/>
              <a:gd name="T45" fmla="*/ 568 h 1223"/>
              <a:gd name="T46" fmla="*/ 3179 w 6999"/>
              <a:gd name="T47" fmla="*/ 754 h 1223"/>
              <a:gd name="T48" fmla="*/ 3752 w 6999"/>
              <a:gd name="T49" fmla="*/ 300 h 1223"/>
              <a:gd name="T50" fmla="*/ 3693 w 6999"/>
              <a:gd name="T51" fmla="*/ 155 h 1223"/>
              <a:gd name="T52" fmla="*/ 3846 w 6999"/>
              <a:gd name="T53" fmla="*/ 102 h 1223"/>
              <a:gd name="T54" fmla="*/ 3885 w 6999"/>
              <a:gd name="T55" fmla="*/ 261 h 1223"/>
              <a:gd name="T56" fmla="*/ 4198 w 6999"/>
              <a:gd name="T57" fmla="*/ 399 h 1223"/>
              <a:gd name="T58" fmla="*/ 4409 w 6999"/>
              <a:gd name="T59" fmla="*/ 392 h 1223"/>
              <a:gd name="T60" fmla="*/ 4586 w 6999"/>
              <a:gd name="T61" fmla="*/ 532 h 1223"/>
              <a:gd name="T62" fmla="*/ 4586 w 6999"/>
              <a:gd name="T63" fmla="*/ 815 h 1223"/>
              <a:gd name="T64" fmla="*/ 4399 w 6999"/>
              <a:gd name="T65" fmla="*/ 959 h 1223"/>
              <a:gd name="T66" fmla="*/ 4198 w 6999"/>
              <a:gd name="T67" fmla="*/ 1223 h 1223"/>
              <a:gd name="T68" fmla="*/ 4436 w 6999"/>
              <a:gd name="T69" fmla="*/ 697 h 1223"/>
              <a:gd name="T70" fmla="*/ 4344 w 6999"/>
              <a:gd name="T71" fmla="*/ 543 h 1223"/>
              <a:gd name="T72" fmla="*/ 4198 w 6999"/>
              <a:gd name="T73" fmla="*/ 631 h 1223"/>
              <a:gd name="T74" fmla="*/ 4261 w 6999"/>
              <a:gd name="T75" fmla="*/ 798 h 1223"/>
              <a:gd name="T76" fmla="*/ 5095 w 6999"/>
              <a:gd name="T77" fmla="*/ 295 h 1223"/>
              <a:gd name="T78" fmla="*/ 5049 w 6999"/>
              <a:gd name="T79" fmla="*/ 145 h 1223"/>
              <a:gd name="T80" fmla="*/ 5207 w 6999"/>
              <a:gd name="T81" fmla="*/ 107 h 1223"/>
              <a:gd name="T82" fmla="*/ 5234 w 6999"/>
              <a:gd name="T83" fmla="*/ 265 h 1223"/>
              <a:gd name="T84" fmla="*/ 5696 w 6999"/>
              <a:gd name="T85" fmla="*/ 591 h 1223"/>
              <a:gd name="T86" fmla="*/ 5547 w 6999"/>
              <a:gd name="T87" fmla="*/ 541 h 1223"/>
              <a:gd name="T88" fmla="*/ 5506 w 6999"/>
              <a:gd name="T89" fmla="*/ 403 h 1223"/>
              <a:gd name="T90" fmla="*/ 5784 w 6999"/>
              <a:gd name="T91" fmla="*/ 433 h 1223"/>
              <a:gd name="T92" fmla="*/ 5701 w 6999"/>
              <a:gd name="T93" fmla="*/ 949 h 1223"/>
              <a:gd name="T94" fmla="*/ 5514 w 6999"/>
              <a:gd name="T95" fmla="*/ 960 h 1223"/>
              <a:gd name="T96" fmla="*/ 5358 w 6999"/>
              <a:gd name="T97" fmla="*/ 852 h 1223"/>
              <a:gd name="T98" fmla="*/ 5396 w 6999"/>
              <a:gd name="T99" fmla="*/ 672 h 1223"/>
              <a:gd name="T100" fmla="*/ 5557 w 6999"/>
              <a:gd name="T101" fmla="*/ 728 h 1223"/>
              <a:gd name="T102" fmla="*/ 5533 w 6999"/>
              <a:gd name="T103" fmla="*/ 810 h 1223"/>
              <a:gd name="T104" fmla="*/ 5690 w 6999"/>
              <a:gd name="T105" fmla="*/ 787 h 1223"/>
              <a:gd name="T106" fmla="*/ 6009 w 6999"/>
              <a:gd name="T107" fmla="*/ 910 h 1223"/>
              <a:gd name="T108" fmla="*/ 6049 w 6999"/>
              <a:gd name="T109" fmla="*/ 751 h 1223"/>
              <a:gd name="T110" fmla="*/ 6203 w 6999"/>
              <a:gd name="T111" fmla="*/ 814 h 1223"/>
              <a:gd name="T112" fmla="*/ 6141 w 6999"/>
              <a:gd name="T113" fmla="*/ 949 h 1223"/>
              <a:gd name="T114" fmla="*/ 6394 w 6999"/>
              <a:gd name="T115" fmla="*/ 84 h 1223"/>
              <a:gd name="T116" fmla="*/ 6582 w 6999"/>
              <a:gd name="T117" fmla="*/ 1 h 1223"/>
              <a:gd name="T118" fmla="*/ 6620 w 6999"/>
              <a:gd name="T119" fmla="*/ 165 h 1223"/>
              <a:gd name="T120" fmla="*/ 6540 w 6999"/>
              <a:gd name="T121" fmla="*/ 399 h 1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99" h="1223">
                <a:moveTo>
                  <a:pt x="6802" y="949"/>
                </a:moveTo>
                <a:lnTo>
                  <a:pt x="6802" y="399"/>
                </a:lnTo>
                <a:lnTo>
                  <a:pt x="6976" y="399"/>
                </a:lnTo>
                <a:lnTo>
                  <a:pt x="6976" y="949"/>
                </a:lnTo>
                <a:lnTo>
                  <a:pt x="6802" y="949"/>
                </a:lnTo>
                <a:close/>
                <a:moveTo>
                  <a:pt x="6890" y="307"/>
                </a:moveTo>
                <a:lnTo>
                  <a:pt x="6878" y="307"/>
                </a:lnTo>
                <a:lnTo>
                  <a:pt x="6873" y="306"/>
                </a:lnTo>
                <a:lnTo>
                  <a:pt x="6867" y="305"/>
                </a:lnTo>
                <a:lnTo>
                  <a:pt x="6858" y="303"/>
                </a:lnTo>
                <a:lnTo>
                  <a:pt x="6848" y="300"/>
                </a:lnTo>
                <a:lnTo>
                  <a:pt x="6838" y="295"/>
                </a:lnTo>
                <a:lnTo>
                  <a:pt x="6829" y="290"/>
                </a:lnTo>
                <a:lnTo>
                  <a:pt x="6825" y="287"/>
                </a:lnTo>
                <a:lnTo>
                  <a:pt x="6821" y="283"/>
                </a:lnTo>
                <a:lnTo>
                  <a:pt x="6812" y="277"/>
                </a:lnTo>
                <a:lnTo>
                  <a:pt x="6805" y="269"/>
                </a:lnTo>
                <a:lnTo>
                  <a:pt x="6801" y="265"/>
                </a:lnTo>
                <a:lnTo>
                  <a:pt x="6798" y="261"/>
                </a:lnTo>
                <a:lnTo>
                  <a:pt x="6793" y="252"/>
                </a:lnTo>
                <a:lnTo>
                  <a:pt x="6788" y="242"/>
                </a:lnTo>
                <a:lnTo>
                  <a:pt x="6784" y="233"/>
                </a:lnTo>
                <a:lnTo>
                  <a:pt x="6782" y="222"/>
                </a:lnTo>
                <a:lnTo>
                  <a:pt x="6780" y="210"/>
                </a:lnTo>
                <a:lnTo>
                  <a:pt x="6780" y="204"/>
                </a:lnTo>
                <a:lnTo>
                  <a:pt x="6779" y="198"/>
                </a:lnTo>
                <a:lnTo>
                  <a:pt x="6780" y="186"/>
                </a:lnTo>
                <a:lnTo>
                  <a:pt x="6782" y="175"/>
                </a:lnTo>
                <a:lnTo>
                  <a:pt x="6784" y="164"/>
                </a:lnTo>
                <a:lnTo>
                  <a:pt x="6786" y="159"/>
                </a:lnTo>
                <a:lnTo>
                  <a:pt x="6788" y="155"/>
                </a:lnTo>
                <a:lnTo>
                  <a:pt x="6793" y="145"/>
                </a:lnTo>
                <a:lnTo>
                  <a:pt x="6798" y="136"/>
                </a:lnTo>
                <a:lnTo>
                  <a:pt x="6801" y="132"/>
                </a:lnTo>
                <a:lnTo>
                  <a:pt x="6805" y="128"/>
                </a:lnTo>
                <a:lnTo>
                  <a:pt x="6812" y="120"/>
                </a:lnTo>
                <a:lnTo>
                  <a:pt x="6821" y="113"/>
                </a:lnTo>
                <a:lnTo>
                  <a:pt x="6829" y="107"/>
                </a:lnTo>
                <a:lnTo>
                  <a:pt x="6838" y="102"/>
                </a:lnTo>
                <a:lnTo>
                  <a:pt x="6848" y="97"/>
                </a:lnTo>
                <a:lnTo>
                  <a:pt x="6852" y="96"/>
                </a:lnTo>
                <a:lnTo>
                  <a:pt x="6858" y="94"/>
                </a:lnTo>
                <a:lnTo>
                  <a:pt x="6867" y="92"/>
                </a:lnTo>
                <a:lnTo>
                  <a:pt x="6878" y="90"/>
                </a:lnTo>
                <a:lnTo>
                  <a:pt x="6890" y="90"/>
                </a:lnTo>
                <a:lnTo>
                  <a:pt x="6901" y="90"/>
                </a:lnTo>
                <a:lnTo>
                  <a:pt x="6906" y="91"/>
                </a:lnTo>
                <a:lnTo>
                  <a:pt x="6912" y="92"/>
                </a:lnTo>
                <a:lnTo>
                  <a:pt x="6922" y="94"/>
                </a:lnTo>
                <a:lnTo>
                  <a:pt x="6932" y="97"/>
                </a:lnTo>
                <a:lnTo>
                  <a:pt x="6942" y="102"/>
                </a:lnTo>
                <a:lnTo>
                  <a:pt x="6950" y="107"/>
                </a:lnTo>
                <a:lnTo>
                  <a:pt x="6959" y="113"/>
                </a:lnTo>
                <a:lnTo>
                  <a:pt x="6967" y="120"/>
                </a:lnTo>
                <a:lnTo>
                  <a:pt x="6974" y="128"/>
                </a:lnTo>
                <a:lnTo>
                  <a:pt x="6981" y="136"/>
                </a:lnTo>
                <a:lnTo>
                  <a:pt x="6986" y="145"/>
                </a:lnTo>
                <a:lnTo>
                  <a:pt x="6990" y="155"/>
                </a:lnTo>
                <a:lnTo>
                  <a:pt x="6994" y="164"/>
                </a:lnTo>
                <a:lnTo>
                  <a:pt x="6997" y="175"/>
                </a:lnTo>
                <a:lnTo>
                  <a:pt x="6998" y="181"/>
                </a:lnTo>
                <a:lnTo>
                  <a:pt x="6998" y="186"/>
                </a:lnTo>
                <a:lnTo>
                  <a:pt x="6999" y="191"/>
                </a:lnTo>
                <a:lnTo>
                  <a:pt x="6999" y="198"/>
                </a:lnTo>
                <a:lnTo>
                  <a:pt x="6999" y="204"/>
                </a:lnTo>
                <a:lnTo>
                  <a:pt x="6998" y="210"/>
                </a:lnTo>
                <a:lnTo>
                  <a:pt x="6997" y="222"/>
                </a:lnTo>
                <a:lnTo>
                  <a:pt x="6994" y="233"/>
                </a:lnTo>
                <a:lnTo>
                  <a:pt x="6990" y="242"/>
                </a:lnTo>
                <a:lnTo>
                  <a:pt x="6986" y="252"/>
                </a:lnTo>
                <a:lnTo>
                  <a:pt x="6981" y="261"/>
                </a:lnTo>
                <a:lnTo>
                  <a:pt x="6977" y="265"/>
                </a:lnTo>
                <a:lnTo>
                  <a:pt x="6974" y="269"/>
                </a:lnTo>
                <a:lnTo>
                  <a:pt x="6967" y="277"/>
                </a:lnTo>
                <a:lnTo>
                  <a:pt x="6959" y="283"/>
                </a:lnTo>
                <a:lnTo>
                  <a:pt x="6950" y="290"/>
                </a:lnTo>
                <a:lnTo>
                  <a:pt x="6942" y="295"/>
                </a:lnTo>
                <a:lnTo>
                  <a:pt x="6932" y="300"/>
                </a:lnTo>
                <a:lnTo>
                  <a:pt x="6922" y="303"/>
                </a:lnTo>
                <a:lnTo>
                  <a:pt x="6917" y="304"/>
                </a:lnTo>
                <a:lnTo>
                  <a:pt x="6912" y="305"/>
                </a:lnTo>
                <a:lnTo>
                  <a:pt x="6901" y="307"/>
                </a:lnTo>
                <a:lnTo>
                  <a:pt x="6890" y="307"/>
                </a:lnTo>
                <a:close/>
                <a:moveTo>
                  <a:pt x="254" y="963"/>
                </a:moveTo>
                <a:lnTo>
                  <a:pt x="0" y="399"/>
                </a:lnTo>
                <a:lnTo>
                  <a:pt x="192" y="399"/>
                </a:lnTo>
                <a:lnTo>
                  <a:pt x="255" y="555"/>
                </a:lnTo>
                <a:lnTo>
                  <a:pt x="265" y="581"/>
                </a:lnTo>
                <a:lnTo>
                  <a:pt x="270" y="594"/>
                </a:lnTo>
                <a:lnTo>
                  <a:pt x="274" y="608"/>
                </a:lnTo>
                <a:lnTo>
                  <a:pt x="282" y="634"/>
                </a:lnTo>
                <a:lnTo>
                  <a:pt x="289" y="657"/>
                </a:lnTo>
                <a:lnTo>
                  <a:pt x="295" y="679"/>
                </a:lnTo>
                <a:lnTo>
                  <a:pt x="301" y="657"/>
                </a:lnTo>
                <a:lnTo>
                  <a:pt x="309" y="634"/>
                </a:lnTo>
                <a:lnTo>
                  <a:pt x="318" y="607"/>
                </a:lnTo>
                <a:lnTo>
                  <a:pt x="328" y="580"/>
                </a:lnTo>
                <a:lnTo>
                  <a:pt x="334" y="568"/>
                </a:lnTo>
                <a:lnTo>
                  <a:pt x="340" y="555"/>
                </a:lnTo>
                <a:lnTo>
                  <a:pt x="431" y="385"/>
                </a:lnTo>
                <a:lnTo>
                  <a:pt x="443" y="385"/>
                </a:lnTo>
                <a:lnTo>
                  <a:pt x="539" y="555"/>
                </a:lnTo>
                <a:lnTo>
                  <a:pt x="548" y="574"/>
                </a:lnTo>
                <a:lnTo>
                  <a:pt x="555" y="592"/>
                </a:lnTo>
                <a:lnTo>
                  <a:pt x="563" y="610"/>
                </a:lnTo>
                <a:lnTo>
                  <a:pt x="570" y="630"/>
                </a:lnTo>
                <a:lnTo>
                  <a:pt x="581" y="662"/>
                </a:lnTo>
                <a:lnTo>
                  <a:pt x="586" y="679"/>
                </a:lnTo>
                <a:lnTo>
                  <a:pt x="599" y="632"/>
                </a:lnTo>
                <a:lnTo>
                  <a:pt x="606" y="613"/>
                </a:lnTo>
                <a:lnTo>
                  <a:pt x="612" y="593"/>
                </a:lnTo>
                <a:lnTo>
                  <a:pt x="619" y="574"/>
                </a:lnTo>
                <a:lnTo>
                  <a:pt x="626" y="555"/>
                </a:lnTo>
                <a:lnTo>
                  <a:pt x="690" y="399"/>
                </a:lnTo>
                <a:lnTo>
                  <a:pt x="864" y="399"/>
                </a:lnTo>
                <a:lnTo>
                  <a:pt x="608" y="963"/>
                </a:lnTo>
                <a:lnTo>
                  <a:pt x="593" y="963"/>
                </a:lnTo>
                <a:lnTo>
                  <a:pt x="474" y="742"/>
                </a:lnTo>
                <a:lnTo>
                  <a:pt x="467" y="727"/>
                </a:lnTo>
                <a:lnTo>
                  <a:pt x="460" y="712"/>
                </a:lnTo>
                <a:lnTo>
                  <a:pt x="454" y="696"/>
                </a:lnTo>
                <a:lnTo>
                  <a:pt x="448" y="679"/>
                </a:lnTo>
                <a:lnTo>
                  <a:pt x="440" y="650"/>
                </a:lnTo>
                <a:lnTo>
                  <a:pt x="435" y="634"/>
                </a:lnTo>
                <a:lnTo>
                  <a:pt x="421" y="677"/>
                </a:lnTo>
                <a:lnTo>
                  <a:pt x="416" y="695"/>
                </a:lnTo>
                <a:lnTo>
                  <a:pt x="409" y="712"/>
                </a:lnTo>
                <a:lnTo>
                  <a:pt x="402" y="727"/>
                </a:lnTo>
                <a:lnTo>
                  <a:pt x="394" y="742"/>
                </a:lnTo>
                <a:lnTo>
                  <a:pt x="268" y="963"/>
                </a:lnTo>
                <a:lnTo>
                  <a:pt x="254" y="963"/>
                </a:lnTo>
                <a:close/>
                <a:moveTo>
                  <a:pt x="1151" y="963"/>
                </a:moveTo>
                <a:lnTo>
                  <a:pt x="899" y="399"/>
                </a:lnTo>
                <a:lnTo>
                  <a:pt x="1090" y="399"/>
                </a:lnTo>
                <a:lnTo>
                  <a:pt x="1154" y="555"/>
                </a:lnTo>
                <a:lnTo>
                  <a:pt x="1163" y="581"/>
                </a:lnTo>
                <a:lnTo>
                  <a:pt x="1168" y="594"/>
                </a:lnTo>
                <a:lnTo>
                  <a:pt x="1172" y="608"/>
                </a:lnTo>
                <a:lnTo>
                  <a:pt x="1181" y="634"/>
                </a:lnTo>
                <a:lnTo>
                  <a:pt x="1187" y="657"/>
                </a:lnTo>
                <a:lnTo>
                  <a:pt x="1194" y="679"/>
                </a:lnTo>
                <a:lnTo>
                  <a:pt x="1199" y="657"/>
                </a:lnTo>
                <a:lnTo>
                  <a:pt x="1206" y="634"/>
                </a:lnTo>
                <a:lnTo>
                  <a:pt x="1216" y="607"/>
                </a:lnTo>
                <a:lnTo>
                  <a:pt x="1226" y="580"/>
                </a:lnTo>
                <a:lnTo>
                  <a:pt x="1232" y="568"/>
                </a:lnTo>
                <a:lnTo>
                  <a:pt x="1238" y="555"/>
                </a:lnTo>
                <a:lnTo>
                  <a:pt x="1329" y="385"/>
                </a:lnTo>
                <a:lnTo>
                  <a:pt x="1341" y="385"/>
                </a:lnTo>
                <a:lnTo>
                  <a:pt x="1437" y="555"/>
                </a:lnTo>
                <a:lnTo>
                  <a:pt x="1445" y="574"/>
                </a:lnTo>
                <a:lnTo>
                  <a:pt x="1454" y="592"/>
                </a:lnTo>
                <a:lnTo>
                  <a:pt x="1461" y="610"/>
                </a:lnTo>
                <a:lnTo>
                  <a:pt x="1468" y="630"/>
                </a:lnTo>
                <a:lnTo>
                  <a:pt x="1479" y="662"/>
                </a:lnTo>
                <a:lnTo>
                  <a:pt x="1484" y="679"/>
                </a:lnTo>
                <a:lnTo>
                  <a:pt x="1497" y="632"/>
                </a:lnTo>
                <a:lnTo>
                  <a:pt x="1503" y="613"/>
                </a:lnTo>
                <a:lnTo>
                  <a:pt x="1510" y="593"/>
                </a:lnTo>
                <a:lnTo>
                  <a:pt x="1516" y="574"/>
                </a:lnTo>
                <a:lnTo>
                  <a:pt x="1524" y="555"/>
                </a:lnTo>
                <a:lnTo>
                  <a:pt x="1589" y="399"/>
                </a:lnTo>
                <a:lnTo>
                  <a:pt x="1763" y="399"/>
                </a:lnTo>
                <a:lnTo>
                  <a:pt x="1507" y="963"/>
                </a:lnTo>
                <a:lnTo>
                  <a:pt x="1491" y="963"/>
                </a:lnTo>
                <a:lnTo>
                  <a:pt x="1372" y="742"/>
                </a:lnTo>
                <a:lnTo>
                  <a:pt x="1364" y="727"/>
                </a:lnTo>
                <a:lnTo>
                  <a:pt x="1358" y="712"/>
                </a:lnTo>
                <a:lnTo>
                  <a:pt x="1351" y="696"/>
                </a:lnTo>
                <a:lnTo>
                  <a:pt x="1346" y="679"/>
                </a:lnTo>
                <a:lnTo>
                  <a:pt x="1338" y="650"/>
                </a:lnTo>
                <a:lnTo>
                  <a:pt x="1334" y="634"/>
                </a:lnTo>
                <a:lnTo>
                  <a:pt x="1320" y="677"/>
                </a:lnTo>
                <a:lnTo>
                  <a:pt x="1313" y="695"/>
                </a:lnTo>
                <a:lnTo>
                  <a:pt x="1307" y="712"/>
                </a:lnTo>
                <a:lnTo>
                  <a:pt x="1300" y="727"/>
                </a:lnTo>
                <a:lnTo>
                  <a:pt x="1293" y="742"/>
                </a:lnTo>
                <a:lnTo>
                  <a:pt x="1167" y="963"/>
                </a:lnTo>
                <a:lnTo>
                  <a:pt x="1151" y="963"/>
                </a:lnTo>
                <a:close/>
                <a:moveTo>
                  <a:pt x="2050" y="963"/>
                </a:moveTo>
                <a:lnTo>
                  <a:pt x="1796" y="399"/>
                </a:lnTo>
                <a:lnTo>
                  <a:pt x="1988" y="399"/>
                </a:lnTo>
                <a:lnTo>
                  <a:pt x="2051" y="555"/>
                </a:lnTo>
                <a:lnTo>
                  <a:pt x="2061" y="581"/>
                </a:lnTo>
                <a:lnTo>
                  <a:pt x="2065" y="594"/>
                </a:lnTo>
                <a:lnTo>
                  <a:pt x="2071" y="608"/>
                </a:lnTo>
                <a:lnTo>
                  <a:pt x="2078" y="634"/>
                </a:lnTo>
                <a:lnTo>
                  <a:pt x="2085" y="657"/>
                </a:lnTo>
                <a:lnTo>
                  <a:pt x="2091" y="679"/>
                </a:lnTo>
                <a:lnTo>
                  <a:pt x="2098" y="657"/>
                </a:lnTo>
                <a:lnTo>
                  <a:pt x="2104" y="634"/>
                </a:lnTo>
                <a:lnTo>
                  <a:pt x="2114" y="607"/>
                </a:lnTo>
                <a:lnTo>
                  <a:pt x="2125" y="580"/>
                </a:lnTo>
                <a:lnTo>
                  <a:pt x="2130" y="568"/>
                </a:lnTo>
                <a:lnTo>
                  <a:pt x="2136" y="555"/>
                </a:lnTo>
                <a:lnTo>
                  <a:pt x="2226" y="385"/>
                </a:lnTo>
                <a:lnTo>
                  <a:pt x="2239" y="385"/>
                </a:lnTo>
                <a:lnTo>
                  <a:pt x="2334" y="555"/>
                </a:lnTo>
                <a:lnTo>
                  <a:pt x="2344" y="574"/>
                </a:lnTo>
                <a:lnTo>
                  <a:pt x="2351" y="592"/>
                </a:lnTo>
                <a:lnTo>
                  <a:pt x="2359" y="610"/>
                </a:lnTo>
                <a:lnTo>
                  <a:pt x="2366" y="630"/>
                </a:lnTo>
                <a:lnTo>
                  <a:pt x="2377" y="662"/>
                </a:lnTo>
                <a:lnTo>
                  <a:pt x="2383" y="679"/>
                </a:lnTo>
                <a:lnTo>
                  <a:pt x="2396" y="632"/>
                </a:lnTo>
                <a:lnTo>
                  <a:pt x="2401" y="613"/>
                </a:lnTo>
                <a:lnTo>
                  <a:pt x="2408" y="593"/>
                </a:lnTo>
                <a:lnTo>
                  <a:pt x="2415" y="574"/>
                </a:lnTo>
                <a:lnTo>
                  <a:pt x="2423" y="555"/>
                </a:lnTo>
                <a:lnTo>
                  <a:pt x="2486" y="399"/>
                </a:lnTo>
                <a:lnTo>
                  <a:pt x="2660" y="399"/>
                </a:lnTo>
                <a:lnTo>
                  <a:pt x="2404" y="963"/>
                </a:lnTo>
                <a:lnTo>
                  <a:pt x="2389" y="963"/>
                </a:lnTo>
                <a:lnTo>
                  <a:pt x="2270" y="742"/>
                </a:lnTo>
                <a:lnTo>
                  <a:pt x="2263" y="727"/>
                </a:lnTo>
                <a:lnTo>
                  <a:pt x="2256" y="712"/>
                </a:lnTo>
                <a:lnTo>
                  <a:pt x="2250" y="696"/>
                </a:lnTo>
                <a:lnTo>
                  <a:pt x="2244" y="679"/>
                </a:lnTo>
                <a:lnTo>
                  <a:pt x="2236" y="650"/>
                </a:lnTo>
                <a:lnTo>
                  <a:pt x="2231" y="634"/>
                </a:lnTo>
                <a:lnTo>
                  <a:pt x="2217" y="677"/>
                </a:lnTo>
                <a:lnTo>
                  <a:pt x="2212" y="695"/>
                </a:lnTo>
                <a:lnTo>
                  <a:pt x="2206" y="712"/>
                </a:lnTo>
                <a:lnTo>
                  <a:pt x="2198" y="727"/>
                </a:lnTo>
                <a:lnTo>
                  <a:pt x="2190" y="742"/>
                </a:lnTo>
                <a:lnTo>
                  <a:pt x="2064" y="963"/>
                </a:lnTo>
                <a:lnTo>
                  <a:pt x="2050" y="963"/>
                </a:lnTo>
                <a:close/>
                <a:moveTo>
                  <a:pt x="2762" y="957"/>
                </a:moveTo>
                <a:lnTo>
                  <a:pt x="2751" y="957"/>
                </a:lnTo>
                <a:lnTo>
                  <a:pt x="2746" y="956"/>
                </a:lnTo>
                <a:lnTo>
                  <a:pt x="2740" y="955"/>
                </a:lnTo>
                <a:lnTo>
                  <a:pt x="2730" y="952"/>
                </a:lnTo>
                <a:lnTo>
                  <a:pt x="2720" y="949"/>
                </a:lnTo>
                <a:lnTo>
                  <a:pt x="2711" y="945"/>
                </a:lnTo>
                <a:lnTo>
                  <a:pt x="2702" y="939"/>
                </a:lnTo>
                <a:lnTo>
                  <a:pt x="2698" y="936"/>
                </a:lnTo>
                <a:lnTo>
                  <a:pt x="2694" y="934"/>
                </a:lnTo>
                <a:lnTo>
                  <a:pt x="2685" y="926"/>
                </a:lnTo>
                <a:lnTo>
                  <a:pt x="2682" y="923"/>
                </a:lnTo>
                <a:lnTo>
                  <a:pt x="2678" y="919"/>
                </a:lnTo>
                <a:lnTo>
                  <a:pt x="2671" y="910"/>
                </a:lnTo>
                <a:lnTo>
                  <a:pt x="2666" y="902"/>
                </a:lnTo>
                <a:lnTo>
                  <a:pt x="2661" y="892"/>
                </a:lnTo>
                <a:lnTo>
                  <a:pt x="2658" y="882"/>
                </a:lnTo>
                <a:lnTo>
                  <a:pt x="2655" y="871"/>
                </a:lnTo>
                <a:lnTo>
                  <a:pt x="2654" y="859"/>
                </a:lnTo>
                <a:lnTo>
                  <a:pt x="2653" y="854"/>
                </a:lnTo>
                <a:lnTo>
                  <a:pt x="2653" y="847"/>
                </a:lnTo>
                <a:lnTo>
                  <a:pt x="2654" y="835"/>
                </a:lnTo>
                <a:lnTo>
                  <a:pt x="2655" y="825"/>
                </a:lnTo>
                <a:lnTo>
                  <a:pt x="2658" y="814"/>
                </a:lnTo>
                <a:lnTo>
                  <a:pt x="2661" y="804"/>
                </a:lnTo>
                <a:lnTo>
                  <a:pt x="2666" y="794"/>
                </a:lnTo>
                <a:lnTo>
                  <a:pt x="2671" y="786"/>
                </a:lnTo>
                <a:lnTo>
                  <a:pt x="2674" y="781"/>
                </a:lnTo>
                <a:lnTo>
                  <a:pt x="2678" y="777"/>
                </a:lnTo>
                <a:lnTo>
                  <a:pt x="2682" y="774"/>
                </a:lnTo>
                <a:lnTo>
                  <a:pt x="2685" y="769"/>
                </a:lnTo>
                <a:lnTo>
                  <a:pt x="2694" y="763"/>
                </a:lnTo>
                <a:lnTo>
                  <a:pt x="2702" y="756"/>
                </a:lnTo>
                <a:lnTo>
                  <a:pt x="2711" y="751"/>
                </a:lnTo>
                <a:lnTo>
                  <a:pt x="2720" y="747"/>
                </a:lnTo>
                <a:lnTo>
                  <a:pt x="2730" y="743"/>
                </a:lnTo>
                <a:lnTo>
                  <a:pt x="2735" y="742"/>
                </a:lnTo>
                <a:lnTo>
                  <a:pt x="2740" y="741"/>
                </a:lnTo>
                <a:lnTo>
                  <a:pt x="2751" y="739"/>
                </a:lnTo>
                <a:lnTo>
                  <a:pt x="2762" y="739"/>
                </a:lnTo>
                <a:lnTo>
                  <a:pt x="2774" y="739"/>
                </a:lnTo>
                <a:lnTo>
                  <a:pt x="2783" y="741"/>
                </a:lnTo>
                <a:lnTo>
                  <a:pt x="2789" y="742"/>
                </a:lnTo>
                <a:lnTo>
                  <a:pt x="2794" y="743"/>
                </a:lnTo>
                <a:lnTo>
                  <a:pt x="2804" y="747"/>
                </a:lnTo>
                <a:lnTo>
                  <a:pt x="2813" y="751"/>
                </a:lnTo>
                <a:lnTo>
                  <a:pt x="2821" y="756"/>
                </a:lnTo>
                <a:lnTo>
                  <a:pt x="2830" y="763"/>
                </a:lnTo>
                <a:lnTo>
                  <a:pt x="2838" y="769"/>
                </a:lnTo>
                <a:lnTo>
                  <a:pt x="2845" y="777"/>
                </a:lnTo>
                <a:lnTo>
                  <a:pt x="2851" y="786"/>
                </a:lnTo>
                <a:lnTo>
                  <a:pt x="2857" y="794"/>
                </a:lnTo>
                <a:lnTo>
                  <a:pt x="2861" y="804"/>
                </a:lnTo>
                <a:lnTo>
                  <a:pt x="2865" y="814"/>
                </a:lnTo>
                <a:lnTo>
                  <a:pt x="2868" y="825"/>
                </a:lnTo>
                <a:lnTo>
                  <a:pt x="2869" y="830"/>
                </a:lnTo>
                <a:lnTo>
                  <a:pt x="2870" y="835"/>
                </a:lnTo>
                <a:lnTo>
                  <a:pt x="2870" y="842"/>
                </a:lnTo>
                <a:lnTo>
                  <a:pt x="2871" y="847"/>
                </a:lnTo>
                <a:lnTo>
                  <a:pt x="2870" y="854"/>
                </a:lnTo>
                <a:lnTo>
                  <a:pt x="2870" y="859"/>
                </a:lnTo>
                <a:lnTo>
                  <a:pt x="2868" y="871"/>
                </a:lnTo>
                <a:lnTo>
                  <a:pt x="2865" y="882"/>
                </a:lnTo>
                <a:lnTo>
                  <a:pt x="2861" y="892"/>
                </a:lnTo>
                <a:lnTo>
                  <a:pt x="2857" y="902"/>
                </a:lnTo>
                <a:lnTo>
                  <a:pt x="2851" y="910"/>
                </a:lnTo>
                <a:lnTo>
                  <a:pt x="2848" y="915"/>
                </a:lnTo>
                <a:lnTo>
                  <a:pt x="2845" y="919"/>
                </a:lnTo>
                <a:lnTo>
                  <a:pt x="2838" y="926"/>
                </a:lnTo>
                <a:lnTo>
                  <a:pt x="2834" y="930"/>
                </a:lnTo>
                <a:lnTo>
                  <a:pt x="2830" y="934"/>
                </a:lnTo>
                <a:lnTo>
                  <a:pt x="2821" y="939"/>
                </a:lnTo>
                <a:lnTo>
                  <a:pt x="2813" y="945"/>
                </a:lnTo>
                <a:lnTo>
                  <a:pt x="2804" y="949"/>
                </a:lnTo>
                <a:lnTo>
                  <a:pt x="2794" y="952"/>
                </a:lnTo>
                <a:lnTo>
                  <a:pt x="2783" y="955"/>
                </a:lnTo>
                <a:lnTo>
                  <a:pt x="2774" y="957"/>
                </a:lnTo>
                <a:lnTo>
                  <a:pt x="2762" y="957"/>
                </a:lnTo>
                <a:close/>
                <a:moveTo>
                  <a:pt x="2991" y="1223"/>
                </a:moveTo>
                <a:lnTo>
                  <a:pt x="2991" y="399"/>
                </a:lnTo>
                <a:lnTo>
                  <a:pt x="3165" y="399"/>
                </a:lnTo>
                <a:lnTo>
                  <a:pt x="3160" y="485"/>
                </a:lnTo>
                <a:lnTo>
                  <a:pt x="3168" y="474"/>
                </a:lnTo>
                <a:lnTo>
                  <a:pt x="3174" y="463"/>
                </a:lnTo>
                <a:lnTo>
                  <a:pt x="3182" y="453"/>
                </a:lnTo>
                <a:lnTo>
                  <a:pt x="3191" y="445"/>
                </a:lnTo>
                <a:lnTo>
                  <a:pt x="3199" y="436"/>
                </a:lnTo>
                <a:lnTo>
                  <a:pt x="3209" y="427"/>
                </a:lnTo>
                <a:lnTo>
                  <a:pt x="3219" y="421"/>
                </a:lnTo>
                <a:lnTo>
                  <a:pt x="3229" y="414"/>
                </a:lnTo>
                <a:lnTo>
                  <a:pt x="3241" y="408"/>
                </a:lnTo>
                <a:lnTo>
                  <a:pt x="3253" y="403"/>
                </a:lnTo>
                <a:lnTo>
                  <a:pt x="3265" y="398"/>
                </a:lnTo>
                <a:lnTo>
                  <a:pt x="3279" y="395"/>
                </a:lnTo>
                <a:lnTo>
                  <a:pt x="3292" y="392"/>
                </a:lnTo>
                <a:lnTo>
                  <a:pt x="3307" y="390"/>
                </a:lnTo>
                <a:lnTo>
                  <a:pt x="3322" y="388"/>
                </a:lnTo>
                <a:lnTo>
                  <a:pt x="3337" y="387"/>
                </a:lnTo>
                <a:lnTo>
                  <a:pt x="3350" y="388"/>
                </a:lnTo>
                <a:lnTo>
                  <a:pt x="3362" y="390"/>
                </a:lnTo>
                <a:lnTo>
                  <a:pt x="3374" y="392"/>
                </a:lnTo>
                <a:lnTo>
                  <a:pt x="3381" y="393"/>
                </a:lnTo>
                <a:lnTo>
                  <a:pt x="3387" y="394"/>
                </a:lnTo>
                <a:lnTo>
                  <a:pt x="3398" y="396"/>
                </a:lnTo>
                <a:lnTo>
                  <a:pt x="3410" y="400"/>
                </a:lnTo>
                <a:lnTo>
                  <a:pt x="3421" y="404"/>
                </a:lnTo>
                <a:lnTo>
                  <a:pt x="3431" y="409"/>
                </a:lnTo>
                <a:lnTo>
                  <a:pt x="3442" y="413"/>
                </a:lnTo>
                <a:lnTo>
                  <a:pt x="3453" y="420"/>
                </a:lnTo>
                <a:lnTo>
                  <a:pt x="3463" y="426"/>
                </a:lnTo>
                <a:lnTo>
                  <a:pt x="3472" y="433"/>
                </a:lnTo>
                <a:lnTo>
                  <a:pt x="3482" y="440"/>
                </a:lnTo>
                <a:lnTo>
                  <a:pt x="3492" y="449"/>
                </a:lnTo>
                <a:lnTo>
                  <a:pt x="3501" y="458"/>
                </a:lnTo>
                <a:lnTo>
                  <a:pt x="3509" y="467"/>
                </a:lnTo>
                <a:lnTo>
                  <a:pt x="3518" y="477"/>
                </a:lnTo>
                <a:lnTo>
                  <a:pt x="3527" y="487"/>
                </a:lnTo>
                <a:lnTo>
                  <a:pt x="3533" y="498"/>
                </a:lnTo>
                <a:lnTo>
                  <a:pt x="3541" y="509"/>
                </a:lnTo>
                <a:lnTo>
                  <a:pt x="3547" y="520"/>
                </a:lnTo>
                <a:lnTo>
                  <a:pt x="3552" y="532"/>
                </a:lnTo>
                <a:lnTo>
                  <a:pt x="3558" y="544"/>
                </a:lnTo>
                <a:lnTo>
                  <a:pt x="3562" y="557"/>
                </a:lnTo>
                <a:lnTo>
                  <a:pt x="3566" y="570"/>
                </a:lnTo>
                <a:lnTo>
                  <a:pt x="3571" y="583"/>
                </a:lnTo>
                <a:lnTo>
                  <a:pt x="3574" y="597"/>
                </a:lnTo>
                <a:lnTo>
                  <a:pt x="3576" y="611"/>
                </a:lnTo>
                <a:lnTo>
                  <a:pt x="3578" y="627"/>
                </a:lnTo>
                <a:lnTo>
                  <a:pt x="3581" y="642"/>
                </a:lnTo>
                <a:lnTo>
                  <a:pt x="3582" y="657"/>
                </a:lnTo>
                <a:lnTo>
                  <a:pt x="3583" y="673"/>
                </a:lnTo>
                <a:lnTo>
                  <a:pt x="3582" y="689"/>
                </a:lnTo>
                <a:lnTo>
                  <a:pt x="3581" y="705"/>
                </a:lnTo>
                <a:lnTo>
                  <a:pt x="3578" y="720"/>
                </a:lnTo>
                <a:lnTo>
                  <a:pt x="3576" y="735"/>
                </a:lnTo>
                <a:lnTo>
                  <a:pt x="3574" y="749"/>
                </a:lnTo>
                <a:lnTo>
                  <a:pt x="3571" y="763"/>
                </a:lnTo>
                <a:lnTo>
                  <a:pt x="3566" y="776"/>
                </a:lnTo>
                <a:lnTo>
                  <a:pt x="3562" y="789"/>
                </a:lnTo>
                <a:lnTo>
                  <a:pt x="3558" y="802"/>
                </a:lnTo>
                <a:lnTo>
                  <a:pt x="3552" y="815"/>
                </a:lnTo>
                <a:lnTo>
                  <a:pt x="3546" y="827"/>
                </a:lnTo>
                <a:lnTo>
                  <a:pt x="3539" y="838"/>
                </a:lnTo>
                <a:lnTo>
                  <a:pt x="3532" y="850"/>
                </a:lnTo>
                <a:lnTo>
                  <a:pt x="3524" y="860"/>
                </a:lnTo>
                <a:lnTo>
                  <a:pt x="3517" y="870"/>
                </a:lnTo>
                <a:lnTo>
                  <a:pt x="3508" y="881"/>
                </a:lnTo>
                <a:lnTo>
                  <a:pt x="3500" y="890"/>
                </a:lnTo>
                <a:lnTo>
                  <a:pt x="3490" y="899"/>
                </a:lnTo>
                <a:lnTo>
                  <a:pt x="3480" y="907"/>
                </a:lnTo>
                <a:lnTo>
                  <a:pt x="3470" y="915"/>
                </a:lnTo>
                <a:lnTo>
                  <a:pt x="3461" y="922"/>
                </a:lnTo>
                <a:lnTo>
                  <a:pt x="3450" y="929"/>
                </a:lnTo>
                <a:lnTo>
                  <a:pt x="3440" y="934"/>
                </a:lnTo>
                <a:lnTo>
                  <a:pt x="3429" y="939"/>
                </a:lnTo>
                <a:lnTo>
                  <a:pt x="3418" y="945"/>
                </a:lnTo>
                <a:lnTo>
                  <a:pt x="3407" y="949"/>
                </a:lnTo>
                <a:lnTo>
                  <a:pt x="3395" y="952"/>
                </a:lnTo>
                <a:lnTo>
                  <a:pt x="3383" y="956"/>
                </a:lnTo>
                <a:lnTo>
                  <a:pt x="3371" y="958"/>
                </a:lnTo>
                <a:lnTo>
                  <a:pt x="3366" y="959"/>
                </a:lnTo>
                <a:lnTo>
                  <a:pt x="3359" y="959"/>
                </a:lnTo>
                <a:lnTo>
                  <a:pt x="3346" y="960"/>
                </a:lnTo>
                <a:lnTo>
                  <a:pt x="3333" y="961"/>
                </a:lnTo>
                <a:lnTo>
                  <a:pt x="3318" y="960"/>
                </a:lnTo>
                <a:lnTo>
                  <a:pt x="3304" y="959"/>
                </a:lnTo>
                <a:lnTo>
                  <a:pt x="3289" y="958"/>
                </a:lnTo>
                <a:lnTo>
                  <a:pt x="3276" y="955"/>
                </a:lnTo>
                <a:lnTo>
                  <a:pt x="3263" y="951"/>
                </a:lnTo>
                <a:lnTo>
                  <a:pt x="3251" y="947"/>
                </a:lnTo>
                <a:lnTo>
                  <a:pt x="3239" y="943"/>
                </a:lnTo>
                <a:lnTo>
                  <a:pt x="3228" y="937"/>
                </a:lnTo>
                <a:lnTo>
                  <a:pt x="3218" y="931"/>
                </a:lnTo>
                <a:lnTo>
                  <a:pt x="3209" y="924"/>
                </a:lnTo>
                <a:lnTo>
                  <a:pt x="3199" y="918"/>
                </a:lnTo>
                <a:lnTo>
                  <a:pt x="3192" y="910"/>
                </a:lnTo>
                <a:lnTo>
                  <a:pt x="3184" y="903"/>
                </a:lnTo>
                <a:lnTo>
                  <a:pt x="3177" y="894"/>
                </a:lnTo>
                <a:lnTo>
                  <a:pt x="3170" y="885"/>
                </a:lnTo>
                <a:lnTo>
                  <a:pt x="3165" y="876"/>
                </a:lnTo>
                <a:lnTo>
                  <a:pt x="3165" y="1223"/>
                </a:lnTo>
                <a:lnTo>
                  <a:pt x="2991" y="1223"/>
                </a:lnTo>
                <a:close/>
                <a:moveTo>
                  <a:pt x="3283" y="808"/>
                </a:moveTo>
                <a:lnTo>
                  <a:pt x="3296" y="808"/>
                </a:lnTo>
                <a:lnTo>
                  <a:pt x="3309" y="806"/>
                </a:lnTo>
                <a:lnTo>
                  <a:pt x="3321" y="804"/>
                </a:lnTo>
                <a:lnTo>
                  <a:pt x="3333" y="800"/>
                </a:lnTo>
                <a:lnTo>
                  <a:pt x="3339" y="798"/>
                </a:lnTo>
                <a:lnTo>
                  <a:pt x="3344" y="794"/>
                </a:lnTo>
                <a:lnTo>
                  <a:pt x="3354" y="789"/>
                </a:lnTo>
                <a:lnTo>
                  <a:pt x="3362" y="781"/>
                </a:lnTo>
                <a:lnTo>
                  <a:pt x="3367" y="778"/>
                </a:lnTo>
                <a:lnTo>
                  <a:pt x="3371" y="774"/>
                </a:lnTo>
                <a:lnTo>
                  <a:pt x="3379" y="764"/>
                </a:lnTo>
                <a:lnTo>
                  <a:pt x="3382" y="760"/>
                </a:lnTo>
                <a:lnTo>
                  <a:pt x="3385" y="754"/>
                </a:lnTo>
                <a:lnTo>
                  <a:pt x="3390" y="742"/>
                </a:lnTo>
                <a:lnTo>
                  <a:pt x="3395" y="730"/>
                </a:lnTo>
                <a:lnTo>
                  <a:pt x="3398" y="717"/>
                </a:lnTo>
                <a:lnTo>
                  <a:pt x="3401" y="703"/>
                </a:lnTo>
                <a:lnTo>
                  <a:pt x="3402" y="697"/>
                </a:lnTo>
                <a:lnTo>
                  <a:pt x="3402" y="689"/>
                </a:lnTo>
                <a:lnTo>
                  <a:pt x="3403" y="673"/>
                </a:lnTo>
                <a:lnTo>
                  <a:pt x="3402" y="658"/>
                </a:lnTo>
                <a:lnTo>
                  <a:pt x="3402" y="650"/>
                </a:lnTo>
                <a:lnTo>
                  <a:pt x="3401" y="644"/>
                </a:lnTo>
                <a:lnTo>
                  <a:pt x="3398" y="631"/>
                </a:lnTo>
                <a:lnTo>
                  <a:pt x="3395" y="618"/>
                </a:lnTo>
                <a:lnTo>
                  <a:pt x="3390" y="606"/>
                </a:lnTo>
                <a:lnTo>
                  <a:pt x="3385" y="595"/>
                </a:lnTo>
                <a:lnTo>
                  <a:pt x="3382" y="591"/>
                </a:lnTo>
                <a:lnTo>
                  <a:pt x="3379" y="585"/>
                </a:lnTo>
                <a:lnTo>
                  <a:pt x="3371" y="577"/>
                </a:lnTo>
                <a:lnTo>
                  <a:pt x="3367" y="572"/>
                </a:lnTo>
                <a:lnTo>
                  <a:pt x="3362" y="568"/>
                </a:lnTo>
                <a:lnTo>
                  <a:pt x="3354" y="562"/>
                </a:lnTo>
                <a:lnTo>
                  <a:pt x="3344" y="555"/>
                </a:lnTo>
                <a:lnTo>
                  <a:pt x="3333" y="551"/>
                </a:lnTo>
                <a:lnTo>
                  <a:pt x="3321" y="546"/>
                </a:lnTo>
                <a:lnTo>
                  <a:pt x="3316" y="545"/>
                </a:lnTo>
                <a:lnTo>
                  <a:pt x="3309" y="543"/>
                </a:lnTo>
                <a:lnTo>
                  <a:pt x="3303" y="543"/>
                </a:lnTo>
                <a:lnTo>
                  <a:pt x="3296" y="542"/>
                </a:lnTo>
                <a:lnTo>
                  <a:pt x="3283" y="541"/>
                </a:lnTo>
                <a:lnTo>
                  <a:pt x="3276" y="541"/>
                </a:lnTo>
                <a:lnTo>
                  <a:pt x="3269" y="542"/>
                </a:lnTo>
                <a:lnTo>
                  <a:pt x="3256" y="543"/>
                </a:lnTo>
                <a:lnTo>
                  <a:pt x="3245" y="546"/>
                </a:lnTo>
                <a:lnTo>
                  <a:pt x="3233" y="551"/>
                </a:lnTo>
                <a:lnTo>
                  <a:pt x="3227" y="553"/>
                </a:lnTo>
                <a:lnTo>
                  <a:pt x="3222" y="555"/>
                </a:lnTo>
                <a:lnTo>
                  <a:pt x="3211" y="562"/>
                </a:lnTo>
                <a:lnTo>
                  <a:pt x="3202" y="568"/>
                </a:lnTo>
                <a:lnTo>
                  <a:pt x="3198" y="572"/>
                </a:lnTo>
                <a:lnTo>
                  <a:pt x="3194" y="577"/>
                </a:lnTo>
                <a:lnTo>
                  <a:pt x="3185" y="585"/>
                </a:lnTo>
                <a:lnTo>
                  <a:pt x="3179" y="595"/>
                </a:lnTo>
                <a:lnTo>
                  <a:pt x="3175" y="601"/>
                </a:lnTo>
                <a:lnTo>
                  <a:pt x="3173" y="606"/>
                </a:lnTo>
                <a:lnTo>
                  <a:pt x="3168" y="618"/>
                </a:lnTo>
                <a:lnTo>
                  <a:pt x="3165" y="631"/>
                </a:lnTo>
                <a:lnTo>
                  <a:pt x="3161" y="644"/>
                </a:lnTo>
                <a:lnTo>
                  <a:pt x="3161" y="650"/>
                </a:lnTo>
                <a:lnTo>
                  <a:pt x="3160" y="658"/>
                </a:lnTo>
                <a:lnTo>
                  <a:pt x="3159" y="673"/>
                </a:lnTo>
                <a:lnTo>
                  <a:pt x="3159" y="681"/>
                </a:lnTo>
                <a:lnTo>
                  <a:pt x="3160" y="689"/>
                </a:lnTo>
                <a:lnTo>
                  <a:pt x="3161" y="697"/>
                </a:lnTo>
                <a:lnTo>
                  <a:pt x="3161" y="703"/>
                </a:lnTo>
                <a:lnTo>
                  <a:pt x="3165" y="717"/>
                </a:lnTo>
                <a:lnTo>
                  <a:pt x="3168" y="730"/>
                </a:lnTo>
                <a:lnTo>
                  <a:pt x="3173" y="742"/>
                </a:lnTo>
                <a:lnTo>
                  <a:pt x="3179" y="754"/>
                </a:lnTo>
                <a:lnTo>
                  <a:pt x="3185" y="764"/>
                </a:lnTo>
                <a:lnTo>
                  <a:pt x="3194" y="774"/>
                </a:lnTo>
                <a:lnTo>
                  <a:pt x="3198" y="778"/>
                </a:lnTo>
                <a:lnTo>
                  <a:pt x="3202" y="781"/>
                </a:lnTo>
                <a:lnTo>
                  <a:pt x="3211" y="789"/>
                </a:lnTo>
                <a:lnTo>
                  <a:pt x="3217" y="792"/>
                </a:lnTo>
                <a:lnTo>
                  <a:pt x="3222" y="794"/>
                </a:lnTo>
                <a:lnTo>
                  <a:pt x="3227" y="798"/>
                </a:lnTo>
                <a:lnTo>
                  <a:pt x="3233" y="800"/>
                </a:lnTo>
                <a:lnTo>
                  <a:pt x="3245" y="804"/>
                </a:lnTo>
                <a:lnTo>
                  <a:pt x="3250" y="805"/>
                </a:lnTo>
                <a:lnTo>
                  <a:pt x="3256" y="806"/>
                </a:lnTo>
                <a:lnTo>
                  <a:pt x="3269" y="808"/>
                </a:lnTo>
                <a:lnTo>
                  <a:pt x="3283" y="808"/>
                </a:lnTo>
                <a:close/>
                <a:moveTo>
                  <a:pt x="3794" y="307"/>
                </a:moveTo>
                <a:lnTo>
                  <a:pt x="3784" y="307"/>
                </a:lnTo>
                <a:lnTo>
                  <a:pt x="3778" y="306"/>
                </a:lnTo>
                <a:lnTo>
                  <a:pt x="3773" y="305"/>
                </a:lnTo>
                <a:lnTo>
                  <a:pt x="3762" y="303"/>
                </a:lnTo>
                <a:lnTo>
                  <a:pt x="3752" y="300"/>
                </a:lnTo>
                <a:lnTo>
                  <a:pt x="3743" y="295"/>
                </a:lnTo>
                <a:lnTo>
                  <a:pt x="3734" y="290"/>
                </a:lnTo>
                <a:lnTo>
                  <a:pt x="3730" y="287"/>
                </a:lnTo>
                <a:lnTo>
                  <a:pt x="3725" y="283"/>
                </a:lnTo>
                <a:lnTo>
                  <a:pt x="3717" y="277"/>
                </a:lnTo>
                <a:lnTo>
                  <a:pt x="3709" y="269"/>
                </a:lnTo>
                <a:lnTo>
                  <a:pt x="3706" y="265"/>
                </a:lnTo>
                <a:lnTo>
                  <a:pt x="3703" y="261"/>
                </a:lnTo>
                <a:lnTo>
                  <a:pt x="3697" y="252"/>
                </a:lnTo>
                <a:lnTo>
                  <a:pt x="3693" y="242"/>
                </a:lnTo>
                <a:lnTo>
                  <a:pt x="3689" y="233"/>
                </a:lnTo>
                <a:lnTo>
                  <a:pt x="3686" y="222"/>
                </a:lnTo>
                <a:lnTo>
                  <a:pt x="3684" y="210"/>
                </a:lnTo>
                <a:lnTo>
                  <a:pt x="3684" y="204"/>
                </a:lnTo>
                <a:lnTo>
                  <a:pt x="3684" y="198"/>
                </a:lnTo>
                <a:lnTo>
                  <a:pt x="3684" y="186"/>
                </a:lnTo>
                <a:lnTo>
                  <a:pt x="3686" y="175"/>
                </a:lnTo>
                <a:lnTo>
                  <a:pt x="3689" y="164"/>
                </a:lnTo>
                <a:lnTo>
                  <a:pt x="3691" y="159"/>
                </a:lnTo>
                <a:lnTo>
                  <a:pt x="3693" y="155"/>
                </a:lnTo>
                <a:lnTo>
                  <a:pt x="3697" y="145"/>
                </a:lnTo>
                <a:lnTo>
                  <a:pt x="3703" y="136"/>
                </a:lnTo>
                <a:lnTo>
                  <a:pt x="3706" y="132"/>
                </a:lnTo>
                <a:lnTo>
                  <a:pt x="3709" y="128"/>
                </a:lnTo>
                <a:lnTo>
                  <a:pt x="3717" y="120"/>
                </a:lnTo>
                <a:lnTo>
                  <a:pt x="3725" y="113"/>
                </a:lnTo>
                <a:lnTo>
                  <a:pt x="3734" y="107"/>
                </a:lnTo>
                <a:lnTo>
                  <a:pt x="3743" y="102"/>
                </a:lnTo>
                <a:lnTo>
                  <a:pt x="3752" y="97"/>
                </a:lnTo>
                <a:lnTo>
                  <a:pt x="3757" y="96"/>
                </a:lnTo>
                <a:lnTo>
                  <a:pt x="3762" y="94"/>
                </a:lnTo>
                <a:lnTo>
                  <a:pt x="3773" y="92"/>
                </a:lnTo>
                <a:lnTo>
                  <a:pt x="3784" y="90"/>
                </a:lnTo>
                <a:lnTo>
                  <a:pt x="3794" y="90"/>
                </a:lnTo>
                <a:lnTo>
                  <a:pt x="3805" y="90"/>
                </a:lnTo>
                <a:lnTo>
                  <a:pt x="3811" y="91"/>
                </a:lnTo>
                <a:lnTo>
                  <a:pt x="3816" y="92"/>
                </a:lnTo>
                <a:lnTo>
                  <a:pt x="3827" y="94"/>
                </a:lnTo>
                <a:lnTo>
                  <a:pt x="3836" y="97"/>
                </a:lnTo>
                <a:lnTo>
                  <a:pt x="3846" y="102"/>
                </a:lnTo>
                <a:lnTo>
                  <a:pt x="3855" y="107"/>
                </a:lnTo>
                <a:lnTo>
                  <a:pt x="3863" y="113"/>
                </a:lnTo>
                <a:lnTo>
                  <a:pt x="3871" y="120"/>
                </a:lnTo>
                <a:lnTo>
                  <a:pt x="3879" y="128"/>
                </a:lnTo>
                <a:lnTo>
                  <a:pt x="3885" y="136"/>
                </a:lnTo>
                <a:lnTo>
                  <a:pt x="3890" y="145"/>
                </a:lnTo>
                <a:lnTo>
                  <a:pt x="3895" y="155"/>
                </a:lnTo>
                <a:lnTo>
                  <a:pt x="3899" y="164"/>
                </a:lnTo>
                <a:lnTo>
                  <a:pt x="3901" y="175"/>
                </a:lnTo>
                <a:lnTo>
                  <a:pt x="3902" y="181"/>
                </a:lnTo>
                <a:lnTo>
                  <a:pt x="3903" y="186"/>
                </a:lnTo>
                <a:lnTo>
                  <a:pt x="3903" y="191"/>
                </a:lnTo>
                <a:lnTo>
                  <a:pt x="3903" y="198"/>
                </a:lnTo>
                <a:lnTo>
                  <a:pt x="3903" y="204"/>
                </a:lnTo>
                <a:lnTo>
                  <a:pt x="3903" y="210"/>
                </a:lnTo>
                <a:lnTo>
                  <a:pt x="3901" y="222"/>
                </a:lnTo>
                <a:lnTo>
                  <a:pt x="3899" y="233"/>
                </a:lnTo>
                <a:lnTo>
                  <a:pt x="3895" y="242"/>
                </a:lnTo>
                <a:lnTo>
                  <a:pt x="3890" y="252"/>
                </a:lnTo>
                <a:lnTo>
                  <a:pt x="3885" y="261"/>
                </a:lnTo>
                <a:lnTo>
                  <a:pt x="3882" y="265"/>
                </a:lnTo>
                <a:lnTo>
                  <a:pt x="3879" y="269"/>
                </a:lnTo>
                <a:lnTo>
                  <a:pt x="3871" y="277"/>
                </a:lnTo>
                <a:lnTo>
                  <a:pt x="3863" y="283"/>
                </a:lnTo>
                <a:lnTo>
                  <a:pt x="3855" y="290"/>
                </a:lnTo>
                <a:lnTo>
                  <a:pt x="3846" y="295"/>
                </a:lnTo>
                <a:lnTo>
                  <a:pt x="3836" y="300"/>
                </a:lnTo>
                <a:lnTo>
                  <a:pt x="3827" y="303"/>
                </a:lnTo>
                <a:lnTo>
                  <a:pt x="3821" y="304"/>
                </a:lnTo>
                <a:lnTo>
                  <a:pt x="3816" y="305"/>
                </a:lnTo>
                <a:lnTo>
                  <a:pt x="3805" y="307"/>
                </a:lnTo>
                <a:lnTo>
                  <a:pt x="3794" y="307"/>
                </a:lnTo>
                <a:close/>
                <a:moveTo>
                  <a:pt x="3707" y="949"/>
                </a:moveTo>
                <a:lnTo>
                  <a:pt x="3707" y="399"/>
                </a:lnTo>
                <a:lnTo>
                  <a:pt x="3881" y="399"/>
                </a:lnTo>
                <a:lnTo>
                  <a:pt x="3881" y="949"/>
                </a:lnTo>
                <a:lnTo>
                  <a:pt x="3707" y="949"/>
                </a:lnTo>
                <a:close/>
                <a:moveTo>
                  <a:pt x="4024" y="1223"/>
                </a:moveTo>
                <a:lnTo>
                  <a:pt x="4024" y="399"/>
                </a:lnTo>
                <a:lnTo>
                  <a:pt x="4198" y="399"/>
                </a:lnTo>
                <a:lnTo>
                  <a:pt x="4195" y="485"/>
                </a:lnTo>
                <a:lnTo>
                  <a:pt x="4202" y="474"/>
                </a:lnTo>
                <a:lnTo>
                  <a:pt x="4208" y="463"/>
                </a:lnTo>
                <a:lnTo>
                  <a:pt x="4217" y="453"/>
                </a:lnTo>
                <a:lnTo>
                  <a:pt x="4224" y="445"/>
                </a:lnTo>
                <a:lnTo>
                  <a:pt x="4234" y="436"/>
                </a:lnTo>
                <a:lnTo>
                  <a:pt x="4243" y="427"/>
                </a:lnTo>
                <a:lnTo>
                  <a:pt x="4253" y="421"/>
                </a:lnTo>
                <a:lnTo>
                  <a:pt x="4264" y="414"/>
                </a:lnTo>
                <a:lnTo>
                  <a:pt x="4275" y="408"/>
                </a:lnTo>
                <a:lnTo>
                  <a:pt x="4287" y="403"/>
                </a:lnTo>
                <a:lnTo>
                  <a:pt x="4300" y="398"/>
                </a:lnTo>
                <a:lnTo>
                  <a:pt x="4313" y="395"/>
                </a:lnTo>
                <a:lnTo>
                  <a:pt x="4327" y="392"/>
                </a:lnTo>
                <a:lnTo>
                  <a:pt x="4341" y="390"/>
                </a:lnTo>
                <a:lnTo>
                  <a:pt x="4356" y="388"/>
                </a:lnTo>
                <a:lnTo>
                  <a:pt x="4371" y="387"/>
                </a:lnTo>
                <a:lnTo>
                  <a:pt x="4384" y="388"/>
                </a:lnTo>
                <a:lnTo>
                  <a:pt x="4397" y="390"/>
                </a:lnTo>
                <a:lnTo>
                  <a:pt x="4409" y="392"/>
                </a:lnTo>
                <a:lnTo>
                  <a:pt x="4414" y="393"/>
                </a:lnTo>
                <a:lnTo>
                  <a:pt x="4421" y="394"/>
                </a:lnTo>
                <a:lnTo>
                  <a:pt x="4433" y="396"/>
                </a:lnTo>
                <a:lnTo>
                  <a:pt x="4444" y="400"/>
                </a:lnTo>
                <a:lnTo>
                  <a:pt x="4455" y="404"/>
                </a:lnTo>
                <a:lnTo>
                  <a:pt x="4466" y="409"/>
                </a:lnTo>
                <a:lnTo>
                  <a:pt x="4476" y="413"/>
                </a:lnTo>
                <a:lnTo>
                  <a:pt x="4487" y="420"/>
                </a:lnTo>
                <a:lnTo>
                  <a:pt x="4496" y="426"/>
                </a:lnTo>
                <a:lnTo>
                  <a:pt x="4507" y="433"/>
                </a:lnTo>
                <a:lnTo>
                  <a:pt x="4516" y="440"/>
                </a:lnTo>
                <a:lnTo>
                  <a:pt x="4526" y="449"/>
                </a:lnTo>
                <a:lnTo>
                  <a:pt x="4535" y="458"/>
                </a:lnTo>
                <a:lnTo>
                  <a:pt x="4544" y="467"/>
                </a:lnTo>
                <a:lnTo>
                  <a:pt x="4553" y="477"/>
                </a:lnTo>
                <a:lnTo>
                  <a:pt x="4560" y="487"/>
                </a:lnTo>
                <a:lnTo>
                  <a:pt x="4568" y="498"/>
                </a:lnTo>
                <a:lnTo>
                  <a:pt x="4574" y="509"/>
                </a:lnTo>
                <a:lnTo>
                  <a:pt x="4581" y="520"/>
                </a:lnTo>
                <a:lnTo>
                  <a:pt x="4586" y="532"/>
                </a:lnTo>
                <a:lnTo>
                  <a:pt x="4591" y="544"/>
                </a:lnTo>
                <a:lnTo>
                  <a:pt x="4597" y="557"/>
                </a:lnTo>
                <a:lnTo>
                  <a:pt x="4601" y="570"/>
                </a:lnTo>
                <a:lnTo>
                  <a:pt x="4604" y="583"/>
                </a:lnTo>
                <a:lnTo>
                  <a:pt x="4608" y="597"/>
                </a:lnTo>
                <a:lnTo>
                  <a:pt x="4611" y="611"/>
                </a:lnTo>
                <a:lnTo>
                  <a:pt x="4613" y="627"/>
                </a:lnTo>
                <a:lnTo>
                  <a:pt x="4614" y="642"/>
                </a:lnTo>
                <a:lnTo>
                  <a:pt x="4615" y="657"/>
                </a:lnTo>
                <a:lnTo>
                  <a:pt x="4616" y="673"/>
                </a:lnTo>
                <a:lnTo>
                  <a:pt x="4615" y="689"/>
                </a:lnTo>
                <a:lnTo>
                  <a:pt x="4614" y="705"/>
                </a:lnTo>
                <a:lnTo>
                  <a:pt x="4613" y="720"/>
                </a:lnTo>
                <a:lnTo>
                  <a:pt x="4611" y="735"/>
                </a:lnTo>
                <a:lnTo>
                  <a:pt x="4608" y="749"/>
                </a:lnTo>
                <a:lnTo>
                  <a:pt x="4604" y="763"/>
                </a:lnTo>
                <a:lnTo>
                  <a:pt x="4600" y="776"/>
                </a:lnTo>
                <a:lnTo>
                  <a:pt x="4596" y="789"/>
                </a:lnTo>
                <a:lnTo>
                  <a:pt x="4591" y="802"/>
                </a:lnTo>
                <a:lnTo>
                  <a:pt x="4586" y="815"/>
                </a:lnTo>
                <a:lnTo>
                  <a:pt x="4580" y="827"/>
                </a:lnTo>
                <a:lnTo>
                  <a:pt x="4573" y="838"/>
                </a:lnTo>
                <a:lnTo>
                  <a:pt x="4567" y="850"/>
                </a:lnTo>
                <a:lnTo>
                  <a:pt x="4559" y="860"/>
                </a:lnTo>
                <a:lnTo>
                  <a:pt x="4550" y="870"/>
                </a:lnTo>
                <a:lnTo>
                  <a:pt x="4542" y="881"/>
                </a:lnTo>
                <a:lnTo>
                  <a:pt x="4533" y="890"/>
                </a:lnTo>
                <a:lnTo>
                  <a:pt x="4523" y="899"/>
                </a:lnTo>
                <a:lnTo>
                  <a:pt x="4515" y="907"/>
                </a:lnTo>
                <a:lnTo>
                  <a:pt x="4505" y="915"/>
                </a:lnTo>
                <a:lnTo>
                  <a:pt x="4494" y="922"/>
                </a:lnTo>
                <a:lnTo>
                  <a:pt x="4485" y="929"/>
                </a:lnTo>
                <a:lnTo>
                  <a:pt x="4474" y="934"/>
                </a:lnTo>
                <a:lnTo>
                  <a:pt x="4463" y="939"/>
                </a:lnTo>
                <a:lnTo>
                  <a:pt x="4452" y="945"/>
                </a:lnTo>
                <a:lnTo>
                  <a:pt x="4440" y="949"/>
                </a:lnTo>
                <a:lnTo>
                  <a:pt x="4429" y="952"/>
                </a:lnTo>
                <a:lnTo>
                  <a:pt x="4418" y="956"/>
                </a:lnTo>
                <a:lnTo>
                  <a:pt x="4406" y="958"/>
                </a:lnTo>
                <a:lnTo>
                  <a:pt x="4399" y="959"/>
                </a:lnTo>
                <a:lnTo>
                  <a:pt x="4393" y="959"/>
                </a:lnTo>
                <a:lnTo>
                  <a:pt x="4381" y="960"/>
                </a:lnTo>
                <a:lnTo>
                  <a:pt x="4368" y="961"/>
                </a:lnTo>
                <a:lnTo>
                  <a:pt x="4353" y="960"/>
                </a:lnTo>
                <a:lnTo>
                  <a:pt x="4338" y="959"/>
                </a:lnTo>
                <a:lnTo>
                  <a:pt x="4324" y="958"/>
                </a:lnTo>
                <a:lnTo>
                  <a:pt x="4310" y="955"/>
                </a:lnTo>
                <a:lnTo>
                  <a:pt x="4297" y="951"/>
                </a:lnTo>
                <a:lnTo>
                  <a:pt x="4285" y="947"/>
                </a:lnTo>
                <a:lnTo>
                  <a:pt x="4273" y="943"/>
                </a:lnTo>
                <a:lnTo>
                  <a:pt x="4262" y="937"/>
                </a:lnTo>
                <a:lnTo>
                  <a:pt x="4252" y="931"/>
                </a:lnTo>
                <a:lnTo>
                  <a:pt x="4243" y="924"/>
                </a:lnTo>
                <a:lnTo>
                  <a:pt x="4234" y="918"/>
                </a:lnTo>
                <a:lnTo>
                  <a:pt x="4225" y="910"/>
                </a:lnTo>
                <a:lnTo>
                  <a:pt x="4218" y="903"/>
                </a:lnTo>
                <a:lnTo>
                  <a:pt x="4210" y="894"/>
                </a:lnTo>
                <a:lnTo>
                  <a:pt x="4205" y="885"/>
                </a:lnTo>
                <a:lnTo>
                  <a:pt x="4198" y="876"/>
                </a:lnTo>
                <a:lnTo>
                  <a:pt x="4198" y="1223"/>
                </a:lnTo>
                <a:lnTo>
                  <a:pt x="4024" y="1223"/>
                </a:lnTo>
                <a:close/>
                <a:moveTo>
                  <a:pt x="4317" y="808"/>
                </a:moveTo>
                <a:lnTo>
                  <a:pt x="4331" y="808"/>
                </a:lnTo>
                <a:lnTo>
                  <a:pt x="4344" y="806"/>
                </a:lnTo>
                <a:lnTo>
                  <a:pt x="4356" y="804"/>
                </a:lnTo>
                <a:lnTo>
                  <a:pt x="4367" y="800"/>
                </a:lnTo>
                <a:lnTo>
                  <a:pt x="4372" y="798"/>
                </a:lnTo>
                <a:lnTo>
                  <a:pt x="4378" y="794"/>
                </a:lnTo>
                <a:lnTo>
                  <a:pt x="4387" y="789"/>
                </a:lnTo>
                <a:lnTo>
                  <a:pt x="4397" y="781"/>
                </a:lnTo>
                <a:lnTo>
                  <a:pt x="4400" y="778"/>
                </a:lnTo>
                <a:lnTo>
                  <a:pt x="4405" y="774"/>
                </a:lnTo>
                <a:lnTo>
                  <a:pt x="4412" y="764"/>
                </a:lnTo>
                <a:lnTo>
                  <a:pt x="4415" y="760"/>
                </a:lnTo>
                <a:lnTo>
                  <a:pt x="4419" y="754"/>
                </a:lnTo>
                <a:lnTo>
                  <a:pt x="4424" y="742"/>
                </a:lnTo>
                <a:lnTo>
                  <a:pt x="4428" y="730"/>
                </a:lnTo>
                <a:lnTo>
                  <a:pt x="4433" y="717"/>
                </a:lnTo>
                <a:lnTo>
                  <a:pt x="4435" y="703"/>
                </a:lnTo>
                <a:lnTo>
                  <a:pt x="4436" y="697"/>
                </a:lnTo>
                <a:lnTo>
                  <a:pt x="4437" y="689"/>
                </a:lnTo>
                <a:lnTo>
                  <a:pt x="4437" y="673"/>
                </a:lnTo>
                <a:lnTo>
                  <a:pt x="4437" y="658"/>
                </a:lnTo>
                <a:lnTo>
                  <a:pt x="4436" y="650"/>
                </a:lnTo>
                <a:lnTo>
                  <a:pt x="4435" y="644"/>
                </a:lnTo>
                <a:lnTo>
                  <a:pt x="4433" y="631"/>
                </a:lnTo>
                <a:lnTo>
                  <a:pt x="4428" y="618"/>
                </a:lnTo>
                <a:lnTo>
                  <a:pt x="4424" y="606"/>
                </a:lnTo>
                <a:lnTo>
                  <a:pt x="4419" y="595"/>
                </a:lnTo>
                <a:lnTo>
                  <a:pt x="4415" y="591"/>
                </a:lnTo>
                <a:lnTo>
                  <a:pt x="4412" y="585"/>
                </a:lnTo>
                <a:lnTo>
                  <a:pt x="4405" y="577"/>
                </a:lnTo>
                <a:lnTo>
                  <a:pt x="4400" y="572"/>
                </a:lnTo>
                <a:lnTo>
                  <a:pt x="4397" y="568"/>
                </a:lnTo>
                <a:lnTo>
                  <a:pt x="4387" y="562"/>
                </a:lnTo>
                <a:lnTo>
                  <a:pt x="4378" y="555"/>
                </a:lnTo>
                <a:lnTo>
                  <a:pt x="4367" y="551"/>
                </a:lnTo>
                <a:lnTo>
                  <a:pt x="4356" y="546"/>
                </a:lnTo>
                <a:lnTo>
                  <a:pt x="4350" y="545"/>
                </a:lnTo>
                <a:lnTo>
                  <a:pt x="4344" y="543"/>
                </a:lnTo>
                <a:lnTo>
                  <a:pt x="4338" y="543"/>
                </a:lnTo>
                <a:lnTo>
                  <a:pt x="4331" y="542"/>
                </a:lnTo>
                <a:lnTo>
                  <a:pt x="4317" y="541"/>
                </a:lnTo>
                <a:lnTo>
                  <a:pt x="4311" y="541"/>
                </a:lnTo>
                <a:lnTo>
                  <a:pt x="4303" y="542"/>
                </a:lnTo>
                <a:lnTo>
                  <a:pt x="4290" y="543"/>
                </a:lnTo>
                <a:lnTo>
                  <a:pt x="4278" y="546"/>
                </a:lnTo>
                <a:lnTo>
                  <a:pt x="4266" y="551"/>
                </a:lnTo>
                <a:lnTo>
                  <a:pt x="4261" y="553"/>
                </a:lnTo>
                <a:lnTo>
                  <a:pt x="4256" y="555"/>
                </a:lnTo>
                <a:lnTo>
                  <a:pt x="4246" y="562"/>
                </a:lnTo>
                <a:lnTo>
                  <a:pt x="4236" y="568"/>
                </a:lnTo>
                <a:lnTo>
                  <a:pt x="4232" y="572"/>
                </a:lnTo>
                <a:lnTo>
                  <a:pt x="4227" y="577"/>
                </a:lnTo>
                <a:lnTo>
                  <a:pt x="4220" y="585"/>
                </a:lnTo>
                <a:lnTo>
                  <a:pt x="4212" y="595"/>
                </a:lnTo>
                <a:lnTo>
                  <a:pt x="4210" y="601"/>
                </a:lnTo>
                <a:lnTo>
                  <a:pt x="4207" y="606"/>
                </a:lnTo>
                <a:lnTo>
                  <a:pt x="4203" y="618"/>
                </a:lnTo>
                <a:lnTo>
                  <a:pt x="4198" y="631"/>
                </a:lnTo>
                <a:lnTo>
                  <a:pt x="4196" y="644"/>
                </a:lnTo>
                <a:lnTo>
                  <a:pt x="4195" y="650"/>
                </a:lnTo>
                <a:lnTo>
                  <a:pt x="4194" y="658"/>
                </a:lnTo>
                <a:lnTo>
                  <a:pt x="4194" y="673"/>
                </a:lnTo>
                <a:lnTo>
                  <a:pt x="4194" y="681"/>
                </a:lnTo>
                <a:lnTo>
                  <a:pt x="4194" y="689"/>
                </a:lnTo>
                <a:lnTo>
                  <a:pt x="4195" y="697"/>
                </a:lnTo>
                <a:lnTo>
                  <a:pt x="4196" y="703"/>
                </a:lnTo>
                <a:lnTo>
                  <a:pt x="4198" y="717"/>
                </a:lnTo>
                <a:lnTo>
                  <a:pt x="4203" y="730"/>
                </a:lnTo>
                <a:lnTo>
                  <a:pt x="4207" y="742"/>
                </a:lnTo>
                <a:lnTo>
                  <a:pt x="4212" y="754"/>
                </a:lnTo>
                <a:lnTo>
                  <a:pt x="4220" y="764"/>
                </a:lnTo>
                <a:lnTo>
                  <a:pt x="4227" y="774"/>
                </a:lnTo>
                <a:lnTo>
                  <a:pt x="4232" y="778"/>
                </a:lnTo>
                <a:lnTo>
                  <a:pt x="4236" y="781"/>
                </a:lnTo>
                <a:lnTo>
                  <a:pt x="4246" y="789"/>
                </a:lnTo>
                <a:lnTo>
                  <a:pt x="4250" y="792"/>
                </a:lnTo>
                <a:lnTo>
                  <a:pt x="4256" y="794"/>
                </a:lnTo>
                <a:lnTo>
                  <a:pt x="4261" y="798"/>
                </a:lnTo>
                <a:lnTo>
                  <a:pt x="4266" y="800"/>
                </a:lnTo>
                <a:lnTo>
                  <a:pt x="4278" y="804"/>
                </a:lnTo>
                <a:lnTo>
                  <a:pt x="4284" y="805"/>
                </a:lnTo>
                <a:lnTo>
                  <a:pt x="4290" y="806"/>
                </a:lnTo>
                <a:lnTo>
                  <a:pt x="4303" y="808"/>
                </a:lnTo>
                <a:lnTo>
                  <a:pt x="4317" y="808"/>
                </a:lnTo>
                <a:close/>
                <a:moveTo>
                  <a:pt x="4738" y="949"/>
                </a:moveTo>
                <a:lnTo>
                  <a:pt x="4738" y="483"/>
                </a:lnTo>
                <a:lnTo>
                  <a:pt x="4738" y="17"/>
                </a:lnTo>
                <a:lnTo>
                  <a:pt x="4911" y="17"/>
                </a:lnTo>
                <a:lnTo>
                  <a:pt x="4911" y="483"/>
                </a:lnTo>
                <a:lnTo>
                  <a:pt x="4911" y="949"/>
                </a:lnTo>
                <a:lnTo>
                  <a:pt x="4738" y="949"/>
                </a:lnTo>
                <a:close/>
                <a:moveTo>
                  <a:pt x="5147" y="307"/>
                </a:moveTo>
                <a:lnTo>
                  <a:pt x="5136" y="307"/>
                </a:lnTo>
                <a:lnTo>
                  <a:pt x="5129" y="306"/>
                </a:lnTo>
                <a:lnTo>
                  <a:pt x="5125" y="305"/>
                </a:lnTo>
                <a:lnTo>
                  <a:pt x="5114" y="303"/>
                </a:lnTo>
                <a:lnTo>
                  <a:pt x="5105" y="300"/>
                </a:lnTo>
                <a:lnTo>
                  <a:pt x="5095" y="295"/>
                </a:lnTo>
                <a:lnTo>
                  <a:pt x="5086" y="290"/>
                </a:lnTo>
                <a:lnTo>
                  <a:pt x="5082" y="287"/>
                </a:lnTo>
                <a:lnTo>
                  <a:pt x="5078" y="283"/>
                </a:lnTo>
                <a:lnTo>
                  <a:pt x="5069" y="277"/>
                </a:lnTo>
                <a:lnTo>
                  <a:pt x="5061" y="269"/>
                </a:lnTo>
                <a:lnTo>
                  <a:pt x="5058" y="265"/>
                </a:lnTo>
                <a:lnTo>
                  <a:pt x="5055" y="261"/>
                </a:lnTo>
                <a:lnTo>
                  <a:pt x="5049" y="252"/>
                </a:lnTo>
                <a:lnTo>
                  <a:pt x="5045" y="242"/>
                </a:lnTo>
                <a:lnTo>
                  <a:pt x="5041" y="233"/>
                </a:lnTo>
                <a:lnTo>
                  <a:pt x="5039" y="222"/>
                </a:lnTo>
                <a:lnTo>
                  <a:pt x="5036" y="210"/>
                </a:lnTo>
                <a:lnTo>
                  <a:pt x="5036" y="204"/>
                </a:lnTo>
                <a:lnTo>
                  <a:pt x="5035" y="198"/>
                </a:lnTo>
                <a:lnTo>
                  <a:pt x="5036" y="186"/>
                </a:lnTo>
                <a:lnTo>
                  <a:pt x="5039" y="175"/>
                </a:lnTo>
                <a:lnTo>
                  <a:pt x="5041" y="164"/>
                </a:lnTo>
                <a:lnTo>
                  <a:pt x="5043" y="159"/>
                </a:lnTo>
                <a:lnTo>
                  <a:pt x="5045" y="155"/>
                </a:lnTo>
                <a:lnTo>
                  <a:pt x="5049" y="145"/>
                </a:lnTo>
                <a:lnTo>
                  <a:pt x="5055" y="136"/>
                </a:lnTo>
                <a:lnTo>
                  <a:pt x="5058" y="132"/>
                </a:lnTo>
                <a:lnTo>
                  <a:pt x="5061" y="128"/>
                </a:lnTo>
                <a:lnTo>
                  <a:pt x="5069" y="120"/>
                </a:lnTo>
                <a:lnTo>
                  <a:pt x="5078" y="113"/>
                </a:lnTo>
                <a:lnTo>
                  <a:pt x="5086" y="107"/>
                </a:lnTo>
                <a:lnTo>
                  <a:pt x="5095" y="102"/>
                </a:lnTo>
                <a:lnTo>
                  <a:pt x="5105" y="97"/>
                </a:lnTo>
                <a:lnTo>
                  <a:pt x="5109" y="96"/>
                </a:lnTo>
                <a:lnTo>
                  <a:pt x="5114" y="94"/>
                </a:lnTo>
                <a:lnTo>
                  <a:pt x="5125" y="92"/>
                </a:lnTo>
                <a:lnTo>
                  <a:pt x="5136" y="90"/>
                </a:lnTo>
                <a:lnTo>
                  <a:pt x="5147" y="90"/>
                </a:lnTo>
                <a:lnTo>
                  <a:pt x="5157" y="90"/>
                </a:lnTo>
                <a:lnTo>
                  <a:pt x="5163" y="91"/>
                </a:lnTo>
                <a:lnTo>
                  <a:pt x="5168" y="92"/>
                </a:lnTo>
                <a:lnTo>
                  <a:pt x="5179" y="94"/>
                </a:lnTo>
                <a:lnTo>
                  <a:pt x="5189" y="97"/>
                </a:lnTo>
                <a:lnTo>
                  <a:pt x="5198" y="102"/>
                </a:lnTo>
                <a:lnTo>
                  <a:pt x="5207" y="107"/>
                </a:lnTo>
                <a:lnTo>
                  <a:pt x="5216" y="113"/>
                </a:lnTo>
                <a:lnTo>
                  <a:pt x="5223" y="120"/>
                </a:lnTo>
                <a:lnTo>
                  <a:pt x="5231" y="128"/>
                </a:lnTo>
                <a:lnTo>
                  <a:pt x="5237" y="136"/>
                </a:lnTo>
                <a:lnTo>
                  <a:pt x="5243" y="145"/>
                </a:lnTo>
                <a:lnTo>
                  <a:pt x="5247" y="155"/>
                </a:lnTo>
                <a:lnTo>
                  <a:pt x="5250" y="164"/>
                </a:lnTo>
                <a:lnTo>
                  <a:pt x="5254" y="175"/>
                </a:lnTo>
                <a:lnTo>
                  <a:pt x="5255" y="181"/>
                </a:lnTo>
                <a:lnTo>
                  <a:pt x="5256" y="186"/>
                </a:lnTo>
                <a:lnTo>
                  <a:pt x="5256" y="191"/>
                </a:lnTo>
                <a:lnTo>
                  <a:pt x="5256" y="198"/>
                </a:lnTo>
                <a:lnTo>
                  <a:pt x="5256" y="204"/>
                </a:lnTo>
                <a:lnTo>
                  <a:pt x="5256" y="210"/>
                </a:lnTo>
                <a:lnTo>
                  <a:pt x="5254" y="222"/>
                </a:lnTo>
                <a:lnTo>
                  <a:pt x="5250" y="233"/>
                </a:lnTo>
                <a:lnTo>
                  <a:pt x="5247" y="242"/>
                </a:lnTo>
                <a:lnTo>
                  <a:pt x="5243" y="252"/>
                </a:lnTo>
                <a:lnTo>
                  <a:pt x="5237" y="261"/>
                </a:lnTo>
                <a:lnTo>
                  <a:pt x="5234" y="265"/>
                </a:lnTo>
                <a:lnTo>
                  <a:pt x="5231" y="269"/>
                </a:lnTo>
                <a:lnTo>
                  <a:pt x="5223" y="277"/>
                </a:lnTo>
                <a:lnTo>
                  <a:pt x="5216" y="283"/>
                </a:lnTo>
                <a:lnTo>
                  <a:pt x="5207" y="290"/>
                </a:lnTo>
                <a:lnTo>
                  <a:pt x="5198" y="295"/>
                </a:lnTo>
                <a:lnTo>
                  <a:pt x="5189" y="300"/>
                </a:lnTo>
                <a:lnTo>
                  <a:pt x="5179" y="303"/>
                </a:lnTo>
                <a:lnTo>
                  <a:pt x="5174" y="304"/>
                </a:lnTo>
                <a:lnTo>
                  <a:pt x="5168" y="305"/>
                </a:lnTo>
                <a:lnTo>
                  <a:pt x="5157" y="307"/>
                </a:lnTo>
                <a:lnTo>
                  <a:pt x="5147" y="307"/>
                </a:lnTo>
                <a:close/>
                <a:moveTo>
                  <a:pt x="5059" y="949"/>
                </a:moveTo>
                <a:lnTo>
                  <a:pt x="5059" y="399"/>
                </a:lnTo>
                <a:lnTo>
                  <a:pt x="5233" y="399"/>
                </a:lnTo>
                <a:lnTo>
                  <a:pt x="5233" y="949"/>
                </a:lnTo>
                <a:lnTo>
                  <a:pt x="5059" y="949"/>
                </a:lnTo>
                <a:close/>
                <a:moveTo>
                  <a:pt x="5701" y="623"/>
                </a:moveTo>
                <a:lnTo>
                  <a:pt x="5700" y="611"/>
                </a:lnTo>
                <a:lnTo>
                  <a:pt x="5699" y="601"/>
                </a:lnTo>
                <a:lnTo>
                  <a:pt x="5696" y="591"/>
                </a:lnTo>
                <a:lnTo>
                  <a:pt x="5693" y="582"/>
                </a:lnTo>
                <a:lnTo>
                  <a:pt x="5690" y="574"/>
                </a:lnTo>
                <a:lnTo>
                  <a:pt x="5686" y="566"/>
                </a:lnTo>
                <a:lnTo>
                  <a:pt x="5683" y="563"/>
                </a:lnTo>
                <a:lnTo>
                  <a:pt x="5681" y="559"/>
                </a:lnTo>
                <a:lnTo>
                  <a:pt x="5676" y="553"/>
                </a:lnTo>
                <a:lnTo>
                  <a:pt x="5669" y="548"/>
                </a:lnTo>
                <a:lnTo>
                  <a:pt x="5663" y="543"/>
                </a:lnTo>
                <a:lnTo>
                  <a:pt x="5655" y="540"/>
                </a:lnTo>
                <a:lnTo>
                  <a:pt x="5648" y="537"/>
                </a:lnTo>
                <a:lnTo>
                  <a:pt x="5639" y="533"/>
                </a:lnTo>
                <a:lnTo>
                  <a:pt x="5629" y="532"/>
                </a:lnTo>
                <a:lnTo>
                  <a:pt x="5620" y="531"/>
                </a:lnTo>
                <a:lnTo>
                  <a:pt x="5609" y="531"/>
                </a:lnTo>
                <a:lnTo>
                  <a:pt x="5597" y="531"/>
                </a:lnTo>
                <a:lnTo>
                  <a:pt x="5586" y="532"/>
                </a:lnTo>
                <a:lnTo>
                  <a:pt x="5575" y="533"/>
                </a:lnTo>
                <a:lnTo>
                  <a:pt x="5565" y="536"/>
                </a:lnTo>
                <a:lnTo>
                  <a:pt x="5556" y="538"/>
                </a:lnTo>
                <a:lnTo>
                  <a:pt x="5547" y="541"/>
                </a:lnTo>
                <a:lnTo>
                  <a:pt x="5539" y="544"/>
                </a:lnTo>
                <a:lnTo>
                  <a:pt x="5531" y="548"/>
                </a:lnTo>
                <a:lnTo>
                  <a:pt x="5517" y="556"/>
                </a:lnTo>
                <a:lnTo>
                  <a:pt x="5511" y="561"/>
                </a:lnTo>
                <a:lnTo>
                  <a:pt x="5504" y="564"/>
                </a:lnTo>
                <a:lnTo>
                  <a:pt x="5493" y="572"/>
                </a:lnTo>
                <a:lnTo>
                  <a:pt x="5489" y="577"/>
                </a:lnTo>
                <a:lnTo>
                  <a:pt x="5484" y="581"/>
                </a:lnTo>
                <a:lnTo>
                  <a:pt x="5388" y="478"/>
                </a:lnTo>
                <a:lnTo>
                  <a:pt x="5397" y="469"/>
                </a:lnTo>
                <a:lnTo>
                  <a:pt x="5402" y="464"/>
                </a:lnTo>
                <a:lnTo>
                  <a:pt x="5407" y="460"/>
                </a:lnTo>
                <a:lnTo>
                  <a:pt x="5417" y="451"/>
                </a:lnTo>
                <a:lnTo>
                  <a:pt x="5429" y="443"/>
                </a:lnTo>
                <a:lnTo>
                  <a:pt x="5439" y="435"/>
                </a:lnTo>
                <a:lnTo>
                  <a:pt x="5452" y="427"/>
                </a:lnTo>
                <a:lnTo>
                  <a:pt x="5464" y="421"/>
                </a:lnTo>
                <a:lnTo>
                  <a:pt x="5477" y="414"/>
                </a:lnTo>
                <a:lnTo>
                  <a:pt x="5491" y="408"/>
                </a:lnTo>
                <a:lnTo>
                  <a:pt x="5506" y="403"/>
                </a:lnTo>
                <a:lnTo>
                  <a:pt x="5524" y="398"/>
                </a:lnTo>
                <a:lnTo>
                  <a:pt x="5541" y="395"/>
                </a:lnTo>
                <a:lnTo>
                  <a:pt x="5560" y="392"/>
                </a:lnTo>
                <a:lnTo>
                  <a:pt x="5581" y="390"/>
                </a:lnTo>
                <a:lnTo>
                  <a:pt x="5602" y="388"/>
                </a:lnTo>
                <a:lnTo>
                  <a:pt x="5626" y="387"/>
                </a:lnTo>
                <a:lnTo>
                  <a:pt x="5639" y="388"/>
                </a:lnTo>
                <a:lnTo>
                  <a:pt x="5652" y="388"/>
                </a:lnTo>
                <a:lnTo>
                  <a:pt x="5665" y="390"/>
                </a:lnTo>
                <a:lnTo>
                  <a:pt x="5677" y="392"/>
                </a:lnTo>
                <a:lnTo>
                  <a:pt x="5689" y="394"/>
                </a:lnTo>
                <a:lnTo>
                  <a:pt x="5701" y="396"/>
                </a:lnTo>
                <a:lnTo>
                  <a:pt x="5713" y="399"/>
                </a:lnTo>
                <a:lnTo>
                  <a:pt x="5723" y="403"/>
                </a:lnTo>
                <a:lnTo>
                  <a:pt x="5734" y="407"/>
                </a:lnTo>
                <a:lnTo>
                  <a:pt x="5745" y="411"/>
                </a:lnTo>
                <a:lnTo>
                  <a:pt x="5756" y="415"/>
                </a:lnTo>
                <a:lnTo>
                  <a:pt x="5766" y="421"/>
                </a:lnTo>
                <a:lnTo>
                  <a:pt x="5775" y="427"/>
                </a:lnTo>
                <a:lnTo>
                  <a:pt x="5784" y="433"/>
                </a:lnTo>
                <a:lnTo>
                  <a:pt x="5794" y="440"/>
                </a:lnTo>
                <a:lnTo>
                  <a:pt x="5802" y="448"/>
                </a:lnTo>
                <a:lnTo>
                  <a:pt x="5811" y="456"/>
                </a:lnTo>
                <a:lnTo>
                  <a:pt x="5818" y="463"/>
                </a:lnTo>
                <a:lnTo>
                  <a:pt x="5825" y="473"/>
                </a:lnTo>
                <a:lnTo>
                  <a:pt x="5833" y="482"/>
                </a:lnTo>
                <a:lnTo>
                  <a:pt x="5839" y="492"/>
                </a:lnTo>
                <a:lnTo>
                  <a:pt x="5844" y="502"/>
                </a:lnTo>
                <a:lnTo>
                  <a:pt x="5850" y="513"/>
                </a:lnTo>
                <a:lnTo>
                  <a:pt x="5854" y="525"/>
                </a:lnTo>
                <a:lnTo>
                  <a:pt x="5858" y="537"/>
                </a:lnTo>
                <a:lnTo>
                  <a:pt x="5862" y="550"/>
                </a:lnTo>
                <a:lnTo>
                  <a:pt x="5865" y="563"/>
                </a:lnTo>
                <a:lnTo>
                  <a:pt x="5868" y="577"/>
                </a:lnTo>
                <a:lnTo>
                  <a:pt x="5870" y="591"/>
                </a:lnTo>
                <a:lnTo>
                  <a:pt x="5871" y="606"/>
                </a:lnTo>
                <a:lnTo>
                  <a:pt x="5872" y="621"/>
                </a:lnTo>
                <a:lnTo>
                  <a:pt x="5874" y="637"/>
                </a:lnTo>
                <a:lnTo>
                  <a:pt x="5874" y="949"/>
                </a:lnTo>
                <a:lnTo>
                  <a:pt x="5701" y="949"/>
                </a:lnTo>
                <a:lnTo>
                  <a:pt x="5704" y="873"/>
                </a:lnTo>
                <a:lnTo>
                  <a:pt x="5696" y="884"/>
                </a:lnTo>
                <a:lnTo>
                  <a:pt x="5689" y="895"/>
                </a:lnTo>
                <a:lnTo>
                  <a:pt x="5680" y="905"/>
                </a:lnTo>
                <a:lnTo>
                  <a:pt x="5672" y="913"/>
                </a:lnTo>
                <a:lnTo>
                  <a:pt x="5663" y="922"/>
                </a:lnTo>
                <a:lnTo>
                  <a:pt x="5654" y="929"/>
                </a:lnTo>
                <a:lnTo>
                  <a:pt x="5645" y="935"/>
                </a:lnTo>
                <a:lnTo>
                  <a:pt x="5635" y="940"/>
                </a:lnTo>
                <a:lnTo>
                  <a:pt x="5625" y="946"/>
                </a:lnTo>
                <a:lnTo>
                  <a:pt x="5620" y="948"/>
                </a:lnTo>
                <a:lnTo>
                  <a:pt x="5614" y="950"/>
                </a:lnTo>
                <a:lnTo>
                  <a:pt x="5604" y="953"/>
                </a:lnTo>
                <a:lnTo>
                  <a:pt x="5593" y="956"/>
                </a:lnTo>
                <a:lnTo>
                  <a:pt x="5581" y="959"/>
                </a:lnTo>
                <a:lnTo>
                  <a:pt x="5568" y="960"/>
                </a:lnTo>
                <a:lnTo>
                  <a:pt x="5555" y="961"/>
                </a:lnTo>
                <a:lnTo>
                  <a:pt x="5542" y="961"/>
                </a:lnTo>
                <a:lnTo>
                  <a:pt x="5523" y="961"/>
                </a:lnTo>
                <a:lnTo>
                  <a:pt x="5514" y="960"/>
                </a:lnTo>
                <a:lnTo>
                  <a:pt x="5504" y="959"/>
                </a:lnTo>
                <a:lnTo>
                  <a:pt x="5496" y="958"/>
                </a:lnTo>
                <a:lnTo>
                  <a:pt x="5487" y="956"/>
                </a:lnTo>
                <a:lnTo>
                  <a:pt x="5478" y="955"/>
                </a:lnTo>
                <a:lnTo>
                  <a:pt x="5470" y="952"/>
                </a:lnTo>
                <a:lnTo>
                  <a:pt x="5453" y="947"/>
                </a:lnTo>
                <a:lnTo>
                  <a:pt x="5437" y="939"/>
                </a:lnTo>
                <a:lnTo>
                  <a:pt x="5430" y="936"/>
                </a:lnTo>
                <a:lnTo>
                  <a:pt x="5422" y="932"/>
                </a:lnTo>
                <a:lnTo>
                  <a:pt x="5408" y="922"/>
                </a:lnTo>
                <a:lnTo>
                  <a:pt x="5400" y="918"/>
                </a:lnTo>
                <a:lnTo>
                  <a:pt x="5394" y="911"/>
                </a:lnTo>
                <a:lnTo>
                  <a:pt x="5389" y="906"/>
                </a:lnTo>
                <a:lnTo>
                  <a:pt x="5383" y="899"/>
                </a:lnTo>
                <a:lnTo>
                  <a:pt x="5378" y="892"/>
                </a:lnTo>
                <a:lnTo>
                  <a:pt x="5373" y="885"/>
                </a:lnTo>
                <a:lnTo>
                  <a:pt x="5369" y="878"/>
                </a:lnTo>
                <a:lnTo>
                  <a:pt x="5365" y="869"/>
                </a:lnTo>
                <a:lnTo>
                  <a:pt x="5362" y="860"/>
                </a:lnTo>
                <a:lnTo>
                  <a:pt x="5358" y="852"/>
                </a:lnTo>
                <a:lnTo>
                  <a:pt x="5356" y="842"/>
                </a:lnTo>
                <a:lnTo>
                  <a:pt x="5353" y="832"/>
                </a:lnTo>
                <a:lnTo>
                  <a:pt x="5352" y="821"/>
                </a:lnTo>
                <a:lnTo>
                  <a:pt x="5351" y="811"/>
                </a:lnTo>
                <a:lnTo>
                  <a:pt x="5350" y="800"/>
                </a:lnTo>
                <a:lnTo>
                  <a:pt x="5349" y="788"/>
                </a:lnTo>
                <a:lnTo>
                  <a:pt x="5349" y="777"/>
                </a:lnTo>
                <a:lnTo>
                  <a:pt x="5350" y="767"/>
                </a:lnTo>
                <a:lnTo>
                  <a:pt x="5351" y="756"/>
                </a:lnTo>
                <a:lnTo>
                  <a:pt x="5353" y="748"/>
                </a:lnTo>
                <a:lnTo>
                  <a:pt x="5355" y="738"/>
                </a:lnTo>
                <a:lnTo>
                  <a:pt x="5358" y="729"/>
                </a:lnTo>
                <a:lnTo>
                  <a:pt x="5362" y="721"/>
                </a:lnTo>
                <a:lnTo>
                  <a:pt x="5365" y="713"/>
                </a:lnTo>
                <a:lnTo>
                  <a:pt x="5369" y="705"/>
                </a:lnTo>
                <a:lnTo>
                  <a:pt x="5373" y="698"/>
                </a:lnTo>
                <a:lnTo>
                  <a:pt x="5378" y="690"/>
                </a:lnTo>
                <a:lnTo>
                  <a:pt x="5384" y="684"/>
                </a:lnTo>
                <a:lnTo>
                  <a:pt x="5390" y="677"/>
                </a:lnTo>
                <a:lnTo>
                  <a:pt x="5396" y="672"/>
                </a:lnTo>
                <a:lnTo>
                  <a:pt x="5403" y="667"/>
                </a:lnTo>
                <a:lnTo>
                  <a:pt x="5410" y="661"/>
                </a:lnTo>
                <a:lnTo>
                  <a:pt x="5425" y="653"/>
                </a:lnTo>
                <a:lnTo>
                  <a:pt x="5434" y="648"/>
                </a:lnTo>
                <a:lnTo>
                  <a:pt x="5443" y="644"/>
                </a:lnTo>
                <a:lnTo>
                  <a:pt x="5461" y="637"/>
                </a:lnTo>
                <a:lnTo>
                  <a:pt x="5480" y="632"/>
                </a:lnTo>
                <a:lnTo>
                  <a:pt x="5491" y="630"/>
                </a:lnTo>
                <a:lnTo>
                  <a:pt x="5502" y="628"/>
                </a:lnTo>
                <a:lnTo>
                  <a:pt x="5524" y="624"/>
                </a:lnTo>
                <a:lnTo>
                  <a:pt x="5535" y="624"/>
                </a:lnTo>
                <a:lnTo>
                  <a:pt x="5547" y="623"/>
                </a:lnTo>
                <a:lnTo>
                  <a:pt x="5573" y="623"/>
                </a:lnTo>
                <a:lnTo>
                  <a:pt x="5701" y="623"/>
                </a:lnTo>
                <a:close/>
                <a:moveTo>
                  <a:pt x="5701" y="726"/>
                </a:moveTo>
                <a:lnTo>
                  <a:pt x="5582" y="726"/>
                </a:lnTo>
                <a:lnTo>
                  <a:pt x="5574" y="726"/>
                </a:lnTo>
                <a:lnTo>
                  <a:pt x="5567" y="727"/>
                </a:lnTo>
                <a:lnTo>
                  <a:pt x="5559" y="728"/>
                </a:lnTo>
                <a:lnTo>
                  <a:pt x="5557" y="728"/>
                </a:lnTo>
                <a:lnTo>
                  <a:pt x="5554" y="729"/>
                </a:lnTo>
                <a:lnTo>
                  <a:pt x="5547" y="732"/>
                </a:lnTo>
                <a:lnTo>
                  <a:pt x="5543" y="734"/>
                </a:lnTo>
                <a:lnTo>
                  <a:pt x="5538" y="736"/>
                </a:lnTo>
                <a:lnTo>
                  <a:pt x="5533" y="739"/>
                </a:lnTo>
                <a:lnTo>
                  <a:pt x="5530" y="743"/>
                </a:lnTo>
                <a:lnTo>
                  <a:pt x="5527" y="747"/>
                </a:lnTo>
                <a:lnTo>
                  <a:pt x="5525" y="751"/>
                </a:lnTo>
                <a:lnTo>
                  <a:pt x="5523" y="755"/>
                </a:lnTo>
                <a:lnTo>
                  <a:pt x="5520" y="760"/>
                </a:lnTo>
                <a:lnTo>
                  <a:pt x="5519" y="765"/>
                </a:lnTo>
                <a:lnTo>
                  <a:pt x="5519" y="771"/>
                </a:lnTo>
                <a:lnTo>
                  <a:pt x="5518" y="776"/>
                </a:lnTo>
                <a:lnTo>
                  <a:pt x="5519" y="782"/>
                </a:lnTo>
                <a:lnTo>
                  <a:pt x="5520" y="788"/>
                </a:lnTo>
                <a:lnTo>
                  <a:pt x="5521" y="792"/>
                </a:lnTo>
                <a:lnTo>
                  <a:pt x="5524" y="798"/>
                </a:lnTo>
                <a:lnTo>
                  <a:pt x="5526" y="802"/>
                </a:lnTo>
                <a:lnTo>
                  <a:pt x="5529" y="805"/>
                </a:lnTo>
                <a:lnTo>
                  <a:pt x="5533" y="810"/>
                </a:lnTo>
                <a:lnTo>
                  <a:pt x="5538" y="813"/>
                </a:lnTo>
                <a:lnTo>
                  <a:pt x="5543" y="816"/>
                </a:lnTo>
                <a:lnTo>
                  <a:pt x="5548" y="818"/>
                </a:lnTo>
                <a:lnTo>
                  <a:pt x="5555" y="820"/>
                </a:lnTo>
                <a:lnTo>
                  <a:pt x="5561" y="822"/>
                </a:lnTo>
                <a:lnTo>
                  <a:pt x="5568" y="824"/>
                </a:lnTo>
                <a:lnTo>
                  <a:pt x="5577" y="825"/>
                </a:lnTo>
                <a:lnTo>
                  <a:pt x="5584" y="826"/>
                </a:lnTo>
                <a:lnTo>
                  <a:pt x="5594" y="826"/>
                </a:lnTo>
                <a:lnTo>
                  <a:pt x="5607" y="825"/>
                </a:lnTo>
                <a:lnTo>
                  <a:pt x="5619" y="824"/>
                </a:lnTo>
                <a:lnTo>
                  <a:pt x="5629" y="822"/>
                </a:lnTo>
                <a:lnTo>
                  <a:pt x="5640" y="820"/>
                </a:lnTo>
                <a:lnTo>
                  <a:pt x="5650" y="817"/>
                </a:lnTo>
                <a:lnTo>
                  <a:pt x="5659" y="814"/>
                </a:lnTo>
                <a:lnTo>
                  <a:pt x="5666" y="810"/>
                </a:lnTo>
                <a:lnTo>
                  <a:pt x="5674" y="804"/>
                </a:lnTo>
                <a:lnTo>
                  <a:pt x="5680" y="799"/>
                </a:lnTo>
                <a:lnTo>
                  <a:pt x="5686" y="793"/>
                </a:lnTo>
                <a:lnTo>
                  <a:pt x="5690" y="787"/>
                </a:lnTo>
                <a:lnTo>
                  <a:pt x="5694" y="779"/>
                </a:lnTo>
                <a:lnTo>
                  <a:pt x="5696" y="773"/>
                </a:lnTo>
                <a:lnTo>
                  <a:pt x="5699" y="765"/>
                </a:lnTo>
                <a:lnTo>
                  <a:pt x="5700" y="756"/>
                </a:lnTo>
                <a:lnTo>
                  <a:pt x="5701" y="748"/>
                </a:lnTo>
                <a:lnTo>
                  <a:pt x="5701" y="726"/>
                </a:lnTo>
                <a:close/>
                <a:moveTo>
                  <a:pt x="6099" y="957"/>
                </a:moveTo>
                <a:lnTo>
                  <a:pt x="6088" y="957"/>
                </a:lnTo>
                <a:lnTo>
                  <a:pt x="6083" y="956"/>
                </a:lnTo>
                <a:lnTo>
                  <a:pt x="6078" y="955"/>
                </a:lnTo>
                <a:lnTo>
                  <a:pt x="6068" y="952"/>
                </a:lnTo>
                <a:lnTo>
                  <a:pt x="6057" y="949"/>
                </a:lnTo>
                <a:lnTo>
                  <a:pt x="6049" y="945"/>
                </a:lnTo>
                <a:lnTo>
                  <a:pt x="6039" y="939"/>
                </a:lnTo>
                <a:lnTo>
                  <a:pt x="6036" y="936"/>
                </a:lnTo>
                <a:lnTo>
                  <a:pt x="6031" y="934"/>
                </a:lnTo>
                <a:lnTo>
                  <a:pt x="6023" y="926"/>
                </a:lnTo>
                <a:lnTo>
                  <a:pt x="6019" y="923"/>
                </a:lnTo>
                <a:lnTo>
                  <a:pt x="6015" y="919"/>
                </a:lnTo>
                <a:lnTo>
                  <a:pt x="6009" y="910"/>
                </a:lnTo>
                <a:lnTo>
                  <a:pt x="6003" y="902"/>
                </a:lnTo>
                <a:lnTo>
                  <a:pt x="5999" y="892"/>
                </a:lnTo>
                <a:lnTo>
                  <a:pt x="5996" y="882"/>
                </a:lnTo>
                <a:lnTo>
                  <a:pt x="5992" y="871"/>
                </a:lnTo>
                <a:lnTo>
                  <a:pt x="5991" y="859"/>
                </a:lnTo>
                <a:lnTo>
                  <a:pt x="5990" y="854"/>
                </a:lnTo>
                <a:lnTo>
                  <a:pt x="5990" y="847"/>
                </a:lnTo>
                <a:lnTo>
                  <a:pt x="5991" y="835"/>
                </a:lnTo>
                <a:lnTo>
                  <a:pt x="5992" y="825"/>
                </a:lnTo>
                <a:lnTo>
                  <a:pt x="5996" y="814"/>
                </a:lnTo>
                <a:lnTo>
                  <a:pt x="5999" y="804"/>
                </a:lnTo>
                <a:lnTo>
                  <a:pt x="6003" y="794"/>
                </a:lnTo>
                <a:lnTo>
                  <a:pt x="6009" y="786"/>
                </a:lnTo>
                <a:lnTo>
                  <a:pt x="6012" y="781"/>
                </a:lnTo>
                <a:lnTo>
                  <a:pt x="6015" y="777"/>
                </a:lnTo>
                <a:lnTo>
                  <a:pt x="6019" y="774"/>
                </a:lnTo>
                <a:lnTo>
                  <a:pt x="6023" y="769"/>
                </a:lnTo>
                <a:lnTo>
                  <a:pt x="6031" y="763"/>
                </a:lnTo>
                <a:lnTo>
                  <a:pt x="6039" y="756"/>
                </a:lnTo>
                <a:lnTo>
                  <a:pt x="6049" y="751"/>
                </a:lnTo>
                <a:lnTo>
                  <a:pt x="6057" y="747"/>
                </a:lnTo>
                <a:lnTo>
                  <a:pt x="6068" y="743"/>
                </a:lnTo>
                <a:lnTo>
                  <a:pt x="6072" y="742"/>
                </a:lnTo>
                <a:lnTo>
                  <a:pt x="6078" y="741"/>
                </a:lnTo>
                <a:lnTo>
                  <a:pt x="6088" y="739"/>
                </a:lnTo>
                <a:lnTo>
                  <a:pt x="6099" y="739"/>
                </a:lnTo>
                <a:lnTo>
                  <a:pt x="6111" y="739"/>
                </a:lnTo>
                <a:lnTo>
                  <a:pt x="6121" y="741"/>
                </a:lnTo>
                <a:lnTo>
                  <a:pt x="6126" y="742"/>
                </a:lnTo>
                <a:lnTo>
                  <a:pt x="6132" y="743"/>
                </a:lnTo>
                <a:lnTo>
                  <a:pt x="6141" y="747"/>
                </a:lnTo>
                <a:lnTo>
                  <a:pt x="6150" y="751"/>
                </a:lnTo>
                <a:lnTo>
                  <a:pt x="6159" y="756"/>
                </a:lnTo>
                <a:lnTo>
                  <a:pt x="6167" y="763"/>
                </a:lnTo>
                <a:lnTo>
                  <a:pt x="6176" y="769"/>
                </a:lnTo>
                <a:lnTo>
                  <a:pt x="6182" y="777"/>
                </a:lnTo>
                <a:lnTo>
                  <a:pt x="6189" y="786"/>
                </a:lnTo>
                <a:lnTo>
                  <a:pt x="6194" y="794"/>
                </a:lnTo>
                <a:lnTo>
                  <a:pt x="6199" y="804"/>
                </a:lnTo>
                <a:lnTo>
                  <a:pt x="6203" y="814"/>
                </a:lnTo>
                <a:lnTo>
                  <a:pt x="6205" y="825"/>
                </a:lnTo>
                <a:lnTo>
                  <a:pt x="6206" y="830"/>
                </a:lnTo>
                <a:lnTo>
                  <a:pt x="6207" y="835"/>
                </a:lnTo>
                <a:lnTo>
                  <a:pt x="6207" y="842"/>
                </a:lnTo>
                <a:lnTo>
                  <a:pt x="6208" y="847"/>
                </a:lnTo>
                <a:lnTo>
                  <a:pt x="6207" y="854"/>
                </a:lnTo>
                <a:lnTo>
                  <a:pt x="6207" y="859"/>
                </a:lnTo>
                <a:lnTo>
                  <a:pt x="6205" y="871"/>
                </a:lnTo>
                <a:lnTo>
                  <a:pt x="6203" y="882"/>
                </a:lnTo>
                <a:lnTo>
                  <a:pt x="6199" y="892"/>
                </a:lnTo>
                <a:lnTo>
                  <a:pt x="6194" y="902"/>
                </a:lnTo>
                <a:lnTo>
                  <a:pt x="6189" y="910"/>
                </a:lnTo>
                <a:lnTo>
                  <a:pt x="6186" y="915"/>
                </a:lnTo>
                <a:lnTo>
                  <a:pt x="6182" y="919"/>
                </a:lnTo>
                <a:lnTo>
                  <a:pt x="6176" y="926"/>
                </a:lnTo>
                <a:lnTo>
                  <a:pt x="6172" y="930"/>
                </a:lnTo>
                <a:lnTo>
                  <a:pt x="6167" y="934"/>
                </a:lnTo>
                <a:lnTo>
                  <a:pt x="6159" y="939"/>
                </a:lnTo>
                <a:lnTo>
                  <a:pt x="6150" y="945"/>
                </a:lnTo>
                <a:lnTo>
                  <a:pt x="6141" y="949"/>
                </a:lnTo>
                <a:lnTo>
                  <a:pt x="6132" y="952"/>
                </a:lnTo>
                <a:lnTo>
                  <a:pt x="6121" y="955"/>
                </a:lnTo>
                <a:lnTo>
                  <a:pt x="6111" y="957"/>
                </a:lnTo>
                <a:lnTo>
                  <a:pt x="6099" y="957"/>
                </a:lnTo>
                <a:close/>
                <a:moveTo>
                  <a:pt x="6366" y="949"/>
                </a:moveTo>
                <a:lnTo>
                  <a:pt x="6366" y="544"/>
                </a:lnTo>
                <a:lnTo>
                  <a:pt x="6274" y="544"/>
                </a:lnTo>
                <a:lnTo>
                  <a:pt x="6274" y="399"/>
                </a:lnTo>
                <a:lnTo>
                  <a:pt x="6366" y="399"/>
                </a:lnTo>
                <a:lnTo>
                  <a:pt x="6366" y="214"/>
                </a:lnTo>
                <a:lnTo>
                  <a:pt x="6366" y="201"/>
                </a:lnTo>
                <a:lnTo>
                  <a:pt x="6366" y="189"/>
                </a:lnTo>
                <a:lnTo>
                  <a:pt x="6367" y="176"/>
                </a:lnTo>
                <a:lnTo>
                  <a:pt x="6369" y="164"/>
                </a:lnTo>
                <a:lnTo>
                  <a:pt x="6370" y="154"/>
                </a:lnTo>
                <a:lnTo>
                  <a:pt x="6373" y="142"/>
                </a:lnTo>
                <a:lnTo>
                  <a:pt x="6378" y="121"/>
                </a:lnTo>
                <a:lnTo>
                  <a:pt x="6386" y="102"/>
                </a:lnTo>
                <a:lnTo>
                  <a:pt x="6390" y="93"/>
                </a:lnTo>
                <a:lnTo>
                  <a:pt x="6394" y="84"/>
                </a:lnTo>
                <a:lnTo>
                  <a:pt x="6398" y="77"/>
                </a:lnTo>
                <a:lnTo>
                  <a:pt x="6404" y="68"/>
                </a:lnTo>
                <a:lnTo>
                  <a:pt x="6410" y="62"/>
                </a:lnTo>
                <a:lnTo>
                  <a:pt x="6416" y="54"/>
                </a:lnTo>
                <a:lnTo>
                  <a:pt x="6422" y="47"/>
                </a:lnTo>
                <a:lnTo>
                  <a:pt x="6430" y="42"/>
                </a:lnTo>
                <a:lnTo>
                  <a:pt x="6437" y="36"/>
                </a:lnTo>
                <a:lnTo>
                  <a:pt x="6445" y="30"/>
                </a:lnTo>
                <a:lnTo>
                  <a:pt x="6452" y="26"/>
                </a:lnTo>
                <a:lnTo>
                  <a:pt x="6461" y="21"/>
                </a:lnTo>
                <a:lnTo>
                  <a:pt x="6470" y="17"/>
                </a:lnTo>
                <a:lnTo>
                  <a:pt x="6479" y="14"/>
                </a:lnTo>
                <a:lnTo>
                  <a:pt x="6489" y="11"/>
                </a:lnTo>
                <a:lnTo>
                  <a:pt x="6499" y="7"/>
                </a:lnTo>
                <a:lnTo>
                  <a:pt x="6521" y="4"/>
                </a:lnTo>
                <a:lnTo>
                  <a:pt x="6531" y="2"/>
                </a:lnTo>
                <a:lnTo>
                  <a:pt x="6543" y="1"/>
                </a:lnTo>
                <a:lnTo>
                  <a:pt x="6555" y="1"/>
                </a:lnTo>
                <a:lnTo>
                  <a:pt x="6568" y="0"/>
                </a:lnTo>
                <a:lnTo>
                  <a:pt x="6582" y="1"/>
                </a:lnTo>
                <a:lnTo>
                  <a:pt x="6596" y="1"/>
                </a:lnTo>
                <a:lnTo>
                  <a:pt x="6609" y="3"/>
                </a:lnTo>
                <a:lnTo>
                  <a:pt x="6621" y="5"/>
                </a:lnTo>
                <a:lnTo>
                  <a:pt x="6633" y="7"/>
                </a:lnTo>
                <a:lnTo>
                  <a:pt x="6645" y="11"/>
                </a:lnTo>
                <a:lnTo>
                  <a:pt x="6656" y="14"/>
                </a:lnTo>
                <a:lnTo>
                  <a:pt x="6666" y="18"/>
                </a:lnTo>
                <a:lnTo>
                  <a:pt x="6676" y="23"/>
                </a:lnTo>
                <a:lnTo>
                  <a:pt x="6686" y="28"/>
                </a:lnTo>
                <a:lnTo>
                  <a:pt x="6695" y="33"/>
                </a:lnTo>
                <a:lnTo>
                  <a:pt x="6704" y="40"/>
                </a:lnTo>
                <a:lnTo>
                  <a:pt x="6713" y="47"/>
                </a:lnTo>
                <a:lnTo>
                  <a:pt x="6721" y="55"/>
                </a:lnTo>
                <a:lnTo>
                  <a:pt x="6729" y="63"/>
                </a:lnTo>
                <a:lnTo>
                  <a:pt x="6737" y="71"/>
                </a:lnTo>
                <a:lnTo>
                  <a:pt x="6643" y="186"/>
                </a:lnTo>
                <a:lnTo>
                  <a:pt x="6638" y="181"/>
                </a:lnTo>
                <a:lnTo>
                  <a:pt x="6633" y="175"/>
                </a:lnTo>
                <a:lnTo>
                  <a:pt x="6626" y="170"/>
                </a:lnTo>
                <a:lnTo>
                  <a:pt x="6620" y="165"/>
                </a:lnTo>
                <a:lnTo>
                  <a:pt x="6613" y="162"/>
                </a:lnTo>
                <a:lnTo>
                  <a:pt x="6606" y="159"/>
                </a:lnTo>
                <a:lnTo>
                  <a:pt x="6602" y="158"/>
                </a:lnTo>
                <a:lnTo>
                  <a:pt x="6597" y="157"/>
                </a:lnTo>
                <a:lnTo>
                  <a:pt x="6587" y="157"/>
                </a:lnTo>
                <a:lnTo>
                  <a:pt x="6577" y="157"/>
                </a:lnTo>
                <a:lnTo>
                  <a:pt x="6572" y="158"/>
                </a:lnTo>
                <a:lnTo>
                  <a:pt x="6568" y="159"/>
                </a:lnTo>
                <a:lnTo>
                  <a:pt x="6564" y="161"/>
                </a:lnTo>
                <a:lnTo>
                  <a:pt x="6559" y="163"/>
                </a:lnTo>
                <a:lnTo>
                  <a:pt x="6556" y="167"/>
                </a:lnTo>
                <a:lnTo>
                  <a:pt x="6553" y="169"/>
                </a:lnTo>
                <a:lnTo>
                  <a:pt x="6550" y="173"/>
                </a:lnTo>
                <a:lnTo>
                  <a:pt x="6548" y="176"/>
                </a:lnTo>
                <a:lnTo>
                  <a:pt x="6545" y="182"/>
                </a:lnTo>
                <a:lnTo>
                  <a:pt x="6543" y="186"/>
                </a:lnTo>
                <a:lnTo>
                  <a:pt x="6541" y="193"/>
                </a:lnTo>
                <a:lnTo>
                  <a:pt x="6540" y="198"/>
                </a:lnTo>
                <a:lnTo>
                  <a:pt x="6540" y="212"/>
                </a:lnTo>
                <a:lnTo>
                  <a:pt x="6540" y="399"/>
                </a:lnTo>
                <a:lnTo>
                  <a:pt x="6688" y="399"/>
                </a:lnTo>
                <a:lnTo>
                  <a:pt x="6688" y="544"/>
                </a:lnTo>
                <a:lnTo>
                  <a:pt x="6540" y="544"/>
                </a:lnTo>
                <a:lnTo>
                  <a:pt x="6540" y="949"/>
                </a:lnTo>
                <a:lnTo>
                  <a:pt x="6366" y="9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93716" y="1773237"/>
            <a:ext cx="5114947" cy="35961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007" y="1773237"/>
            <a:ext cx="5328667" cy="35961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95325" y="2420888"/>
            <a:ext cx="5113338" cy="331316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0016" y="2420888"/>
            <a:ext cx="5262842" cy="331316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31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/ neg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6600" y="3706"/>
            <a:ext cx="695400" cy="61664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271464" y="2276872"/>
            <a:ext cx="9649072" cy="1800671"/>
          </a:xfrm>
        </p:spPr>
        <p:txBody>
          <a:bodyPr anchor="ctr" anchorCtr="0"/>
          <a:lstStyle>
            <a:lvl1pPr marL="0" indent="0" algn="ctr">
              <a:buNone/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Väliotsikko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949280"/>
            <a:ext cx="2736304" cy="615668"/>
          </a:xfrm>
          <a:prstGeom prst="rect">
            <a:avLst/>
          </a:prstGeom>
        </p:spPr>
      </p:pic>
      <p:sp>
        <p:nvSpPr>
          <p:cNvPr id="14" name="Freeform 27"/>
          <p:cNvSpPr>
            <a:spLocks noChangeAspect="1" noEditPoints="1"/>
          </p:cNvSpPr>
          <p:nvPr userDrawn="1"/>
        </p:nvSpPr>
        <p:spPr bwMode="auto">
          <a:xfrm>
            <a:off x="10158633" y="6182329"/>
            <a:ext cx="1338041" cy="234000"/>
          </a:xfrm>
          <a:custGeom>
            <a:avLst/>
            <a:gdLst>
              <a:gd name="T0" fmla="*/ 6793 w 6999"/>
              <a:gd name="T1" fmla="*/ 252 h 1223"/>
              <a:gd name="T2" fmla="*/ 6848 w 6999"/>
              <a:gd name="T3" fmla="*/ 97 h 1223"/>
              <a:gd name="T4" fmla="*/ 6997 w 6999"/>
              <a:gd name="T5" fmla="*/ 175 h 1223"/>
              <a:gd name="T6" fmla="*/ 6917 w 6999"/>
              <a:gd name="T7" fmla="*/ 304 h 1223"/>
              <a:gd name="T8" fmla="*/ 431 w 6999"/>
              <a:gd name="T9" fmla="*/ 385 h 1223"/>
              <a:gd name="T10" fmla="*/ 460 w 6999"/>
              <a:gd name="T11" fmla="*/ 712 h 1223"/>
              <a:gd name="T12" fmla="*/ 1187 w 6999"/>
              <a:gd name="T13" fmla="*/ 657 h 1223"/>
              <a:gd name="T14" fmla="*/ 1516 w 6999"/>
              <a:gd name="T15" fmla="*/ 574 h 1223"/>
              <a:gd name="T16" fmla="*/ 2050 w 6999"/>
              <a:gd name="T17" fmla="*/ 963 h 1223"/>
              <a:gd name="T18" fmla="*/ 2351 w 6999"/>
              <a:gd name="T19" fmla="*/ 592 h 1223"/>
              <a:gd name="T20" fmla="*/ 2231 w 6999"/>
              <a:gd name="T21" fmla="*/ 634 h 1223"/>
              <a:gd name="T22" fmla="*/ 2678 w 6999"/>
              <a:gd name="T23" fmla="*/ 919 h 1223"/>
              <a:gd name="T24" fmla="*/ 2702 w 6999"/>
              <a:gd name="T25" fmla="*/ 756 h 1223"/>
              <a:gd name="T26" fmla="*/ 2861 w 6999"/>
              <a:gd name="T27" fmla="*/ 804 h 1223"/>
              <a:gd name="T28" fmla="*/ 2813 w 6999"/>
              <a:gd name="T29" fmla="*/ 945 h 1223"/>
              <a:gd name="T30" fmla="*/ 3265 w 6999"/>
              <a:gd name="T31" fmla="*/ 398 h 1223"/>
              <a:gd name="T32" fmla="*/ 3492 w 6999"/>
              <a:gd name="T33" fmla="*/ 449 h 1223"/>
              <a:gd name="T34" fmla="*/ 3581 w 6999"/>
              <a:gd name="T35" fmla="*/ 705 h 1223"/>
              <a:gd name="T36" fmla="*/ 3450 w 6999"/>
              <a:gd name="T37" fmla="*/ 929 h 1223"/>
              <a:gd name="T38" fmla="*/ 3218 w 6999"/>
              <a:gd name="T39" fmla="*/ 931 h 1223"/>
              <a:gd name="T40" fmla="*/ 3371 w 6999"/>
              <a:gd name="T41" fmla="*/ 774 h 1223"/>
              <a:gd name="T42" fmla="*/ 3371 w 6999"/>
              <a:gd name="T43" fmla="*/ 577 h 1223"/>
              <a:gd name="T44" fmla="*/ 3202 w 6999"/>
              <a:gd name="T45" fmla="*/ 568 h 1223"/>
              <a:gd name="T46" fmla="*/ 3179 w 6999"/>
              <a:gd name="T47" fmla="*/ 754 h 1223"/>
              <a:gd name="T48" fmla="*/ 3752 w 6999"/>
              <a:gd name="T49" fmla="*/ 300 h 1223"/>
              <a:gd name="T50" fmla="*/ 3693 w 6999"/>
              <a:gd name="T51" fmla="*/ 155 h 1223"/>
              <a:gd name="T52" fmla="*/ 3846 w 6999"/>
              <a:gd name="T53" fmla="*/ 102 h 1223"/>
              <a:gd name="T54" fmla="*/ 3885 w 6999"/>
              <a:gd name="T55" fmla="*/ 261 h 1223"/>
              <a:gd name="T56" fmla="*/ 4198 w 6999"/>
              <a:gd name="T57" fmla="*/ 399 h 1223"/>
              <a:gd name="T58" fmla="*/ 4409 w 6999"/>
              <a:gd name="T59" fmla="*/ 392 h 1223"/>
              <a:gd name="T60" fmla="*/ 4586 w 6999"/>
              <a:gd name="T61" fmla="*/ 532 h 1223"/>
              <a:gd name="T62" fmla="*/ 4586 w 6999"/>
              <a:gd name="T63" fmla="*/ 815 h 1223"/>
              <a:gd name="T64" fmla="*/ 4399 w 6999"/>
              <a:gd name="T65" fmla="*/ 959 h 1223"/>
              <a:gd name="T66" fmla="*/ 4198 w 6999"/>
              <a:gd name="T67" fmla="*/ 1223 h 1223"/>
              <a:gd name="T68" fmla="*/ 4436 w 6999"/>
              <a:gd name="T69" fmla="*/ 697 h 1223"/>
              <a:gd name="T70" fmla="*/ 4344 w 6999"/>
              <a:gd name="T71" fmla="*/ 543 h 1223"/>
              <a:gd name="T72" fmla="*/ 4198 w 6999"/>
              <a:gd name="T73" fmla="*/ 631 h 1223"/>
              <a:gd name="T74" fmla="*/ 4261 w 6999"/>
              <a:gd name="T75" fmla="*/ 798 h 1223"/>
              <a:gd name="T76" fmla="*/ 5095 w 6999"/>
              <a:gd name="T77" fmla="*/ 295 h 1223"/>
              <a:gd name="T78" fmla="*/ 5049 w 6999"/>
              <a:gd name="T79" fmla="*/ 145 h 1223"/>
              <a:gd name="T80" fmla="*/ 5207 w 6999"/>
              <a:gd name="T81" fmla="*/ 107 h 1223"/>
              <a:gd name="T82" fmla="*/ 5234 w 6999"/>
              <a:gd name="T83" fmla="*/ 265 h 1223"/>
              <a:gd name="T84" fmla="*/ 5696 w 6999"/>
              <a:gd name="T85" fmla="*/ 591 h 1223"/>
              <a:gd name="T86" fmla="*/ 5547 w 6999"/>
              <a:gd name="T87" fmla="*/ 541 h 1223"/>
              <a:gd name="T88" fmla="*/ 5506 w 6999"/>
              <a:gd name="T89" fmla="*/ 403 h 1223"/>
              <a:gd name="T90" fmla="*/ 5784 w 6999"/>
              <a:gd name="T91" fmla="*/ 433 h 1223"/>
              <a:gd name="T92" fmla="*/ 5701 w 6999"/>
              <a:gd name="T93" fmla="*/ 949 h 1223"/>
              <a:gd name="T94" fmla="*/ 5514 w 6999"/>
              <a:gd name="T95" fmla="*/ 960 h 1223"/>
              <a:gd name="T96" fmla="*/ 5358 w 6999"/>
              <a:gd name="T97" fmla="*/ 852 h 1223"/>
              <a:gd name="T98" fmla="*/ 5396 w 6999"/>
              <a:gd name="T99" fmla="*/ 672 h 1223"/>
              <a:gd name="T100" fmla="*/ 5557 w 6999"/>
              <a:gd name="T101" fmla="*/ 728 h 1223"/>
              <a:gd name="T102" fmla="*/ 5533 w 6999"/>
              <a:gd name="T103" fmla="*/ 810 h 1223"/>
              <a:gd name="T104" fmla="*/ 5690 w 6999"/>
              <a:gd name="T105" fmla="*/ 787 h 1223"/>
              <a:gd name="T106" fmla="*/ 6009 w 6999"/>
              <a:gd name="T107" fmla="*/ 910 h 1223"/>
              <a:gd name="T108" fmla="*/ 6049 w 6999"/>
              <a:gd name="T109" fmla="*/ 751 h 1223"/>
              <a:gd name="T110" fmla="*/ 6203 w 6999"/>
              <a:gd name="T111" fmla="*/ 814 h 1223"/>
              <a:gd name="T112" fmla="*/ 6141 w 6999"/>
              <a:gd name="T113" fmla="*/ 949 h 1223"/>
              <a:gd name="T114" fmla="*/ 6394 w 6999"/>
              <a:gd name="T115" fmla="*/ 84 h 1223"/>
              <a:gd name="T116" fmla="*/ 6582 w 6999"/>
              <a:gd name="T117" fmla="*/ 1 h 1223"/>
              <a:gd name="T118" fmla="*/ 6620 w 6999"/>
              <a:gd name="T119" fmla="*/ 165 h 1223"/>
              <a:gd name="T120" fmla="*/ 6540 w 6999"/>
              <a:gd name="T121" fmla="*/ 399 h 1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99" h="1223">
                <a:moveTo>
                  <a:pt x="6802" y="949"/>
                </a:moveTo>
                <a:lnTo>
                  <a:pt x="6802" y="399"/>
                </a:lnTo>
                <a:lnTo>
                  <a:pt x="6976" y="399"/>
                </a:lnTo>
                <a:lnTo>
                  <a:pt x="6976" y="949"/>
                </a:lnTo>
                <a:lnTo>
                  <a:pt x="6802" y="949"/>
                </a:lnTo>
                <a:close/>
                <a:moveTo>
                  <a:pt x="6890" y="307"/>
                </a:moveTo>
                <a:lnTo>
                  <a:pt x="6878" y="307"/>
                </a:lnTo>
                <a:lnTo>
                  <a:pt x="6873" y="306"/>
                </a:lnTo>
                <a:lnTo>
                  <a:pt x="6867" y="305"/>
                </a:lnTo>
                <a:lnTo>
                  <a:pt x="6858" y="303"/>
                </a:lnTo>
                <a:lnTo>
                  <a:pt x="6848" y="300"/>
                </a:lnTo>
                <a:lnTo>
                  <a:pt x="6838" y="295"/>
                </a:lnTo>
                <a:lnTo>
                  <a:pt x="6829" y="290"/>
                </a:lnTo>
                <a:lnTo>
                  <a:pt x="6825" y="287"/>
                </a:lnTo>
                <a:lnTo>
                  <a:pt x="6821" y="283"/>
                </a:lnTo>
                <a:lnTo>
                  <a:pt x="6812" y="277"/>
                </a:lnTo>
                <a:lnTo>
                  <a:pt x="6805" y="269"/>
                </a:lnTo>
                <a:lnTo>
                  <a:pt x="6801" y="265"/>
                </a:lnTo>
                <a:lnTo>
                  <a:pt x="6798" y="261"/>
                </a:lnTo>
                <a:lnTo>
                  <a:pt x="6793" y="252"/>
                </a:lnTo>
                <a:lnTo>
                  <a:pt x="6788" y="242"/>
                </a:lnTo>
                <a:lnTo>
                  <a:pt x="6784" y="233"/>
                </a:lnTo>
                <a:lnTo>
                  <a:pt x="6782" y="222"/>
                </a:lnTo>
                <a:lnTo>
                  <a:pt x="6780" y="210"/>
                </a:lnTo>
                <a:lnTo>
                  <a:pt x="6780" y="204"/>
                </a:lnTo>
                <a:lnTo>
                  <a:pt x="6779" y="198"/>
                </a:lnTo>
                <a:lnTo>
                  <a:pt x="6780" y="186"/>
                </a:lnTo>
                <a:lnTo>
                  <a:pt x="6782" y="175"/>
                </a:lnTo>
                <a:lnTo>
                  <a:pt x="6784" y="164"/>
                </a:lnTo>
                <a:lnTo>
                  <a:pt x="6786" y="159"/>
                </a:lnTo>
                <a:lnTo>
                  <a:pt x="6788" y="155"/>
                </a:lnTo>
                <a:lnTo>
                  <a:pt x="6793" y="145"/>
                </a:lnTo>
                <a:lnTo>
                  <a:pt x="6798" y="136"/>
                </a:lnTo>
                <a:lnTo>
                  <a:pt x="6801" y="132"/>
                </a:lnTo>
                <a:lnTo>
                  <a:pt x="6805" y="128"/>
                </a:lnTo>
                <a:lnTo>
                  <a:pt x="6812" y="120"/>
                </a:lnTo>
                <a:lnTo>
                  <a:pt x="6821" y="113"/>
                </a:lnTo>
                <a:lnTo>
                  <a:pt x="6829" y="107"/>
                </a:lnTo>
                <a:lnTo>
                  <a:pt x="6838" y="102"/>
                </a:lnTo>
                <a:lnTo>
                  <a:pt x="6848" y="97"/>
                </a:lnTo>
                <a:lnTo>
                  <a:pt x="6852" y="96"/>
                </a:lnTo>
                <a:lnTo>
                  <a:pt x="6858" y="94"/>
                </a:lnTo>
                <a:lnTo>
                  <a:pt x="6867" y="92"/>
                </a:lnTo>
                <a:lnTo>
                  <a:pt x="6878" y="90"/>
                </a:lnTo>
                <a:lnTo>
                  <a:pt x="6890" y="90"/>
                </a:lnTo>
                <a:lnTo>
                  <a:pt x="6901" y="90"/>
                </a:lnTo>
                <a:lnTo>
                  <a:pt x="6906" y="91"/>
                </a:lnTo>
                <a:lnTo>
                  <a:pt x="6912" y="92"/>
                </a:lnTo>
                <a:lnTo>
                  <a:pt x="6922" y="94"/>
                </a:lnTo>
                <a:lnTo>
                  <a:pt x="6932" y="97"/>
                </a:lnTo>
                <a:lnTo>
                  <a:pt x="6942" y="102"/>
                </a:lnTo>
                <a:lnTo>
                  <a:pt x="6950" y="107"/>
                </a:lnTo>
                <a:lnTo>
                  <a:pt x="6959" y="113"/>
                </a:lnTo>
                <a:lnTo>
                  <a:pt x="6967" y="120"/>
                </a:lnTo>
                <a:lnTo>
                  <a:pt x="6974" y="128"/>
                </a:lnTo>
                <a:lnTo>
                  <a:pt x="6981" y="136"/>
                </a:lnTo>
                <a:lnTo>
                  <a:pt x="6986" y="145"/>
                </a:lnTo>
                <a:lnTo>
                  <a:pt x="6990" y="155"/>
                </a:lnTo>
                <a:lnTo>
                  <a:pt x="6994" y="164"/>
                </a:lnTo>
                <a:lnTo>
                  <a:pt x="6997" y="175"/>
                </a:lnTo>
                <a:lnTo>
                  <a:pt x="6998" y="181"/>
                </a:lnTo>
                <a:lnTo>
                  <a:pt x="6998" y="186"/>
                </a:lnTo>
                <a:lnTo>
                  <a:pt x="6999" y="191"/>
                </a:lnTo>
                <a:lnTo>
                  <a:pt x="6999" y="198"/>
                </a:lnTo>
                <a:lnTo>
                  <a:pt x="6999" y="204"/>
                </a:lnTo>
                <a:lnTo>
                  <a:pt x="6998" y="210"/>
                </a:lnTo>
                <a:lnTo>
                  <a:pt x="6997" y="222"/>
                </a:lnTo>
                <a:lnTo>
                  <a:pt x="6994" y="233"/>
                </a:lnTo>
                <a:lnTo>
                  <a:pt x="6990" y="242"/>
                </a:lnTo>
                <a:lnTo>
                  <a:pt x="6986" y="252"/>
                </a:lnTo>
                <a:lnTo>
                  <a:pt x="6981" y="261"/>
                </a:lnTo>
                <a:lnTo>
                  <a:pt x="6977" y="265"/>
                </a:lnTo>
                <a:lnTo>
                  <a:pt x="6974" y="269"/>
                </a:lnTo>
                <a:lnTo>
                  <a:pt x="6967" y="277"/>
                </a:lnTo>
                <a:lnTo>
                  <a:pt x="6959" y="283"/>
                </a:lnTo>
                <a:lnTo>
                  <a:pt x="6950" y="290"/>
                </a:lnTo>
                <a:lnTo>
                  <a:pt x="6942" y="295"/>
                </a:lnTo>
                <a:lnTo>
                  <a:pt x="6932" y="300"/>
                </a:lnTo>
                <a:lnTo>
                  <a:pt x="6922" y="303"/>
                </a:lnTo>
                <a:lnTo>
                  <a:pt x="6917" y="304"/>
                </a:lnTo>
                <a:lnTo>
                  <a:pt x="6912" y="305"/>
                </a:lnTo>
                <a:lnTo>
                  <a:pt x="6901" y="307"/>
                </a:lnTo>
                <a:lnTo>
                  <a:pt x="6890" y="307"/>
                </a:lnTo>
                <a:close/>
                <a:moveTo>
                  <a:pt x="254" y="963"/>
                </a:moveTo>
                <a:lnTo>
                  <a:pt x="0" y="399"/>
                </a:lnTo>
                <a:lnTo>
                  <a:pt x="192" y="399"/>
                </a:lnTo>
                <a:lnTo>
                  <a:pt x="255" y="555"/>
                </a:lnTo>
                <a:lnTo>
                  <a:pt x="265" y="581"/>
                </a:lnTo>
                <a:lnTo>
                  <a:pt x="270" y="594"/>
                </a:lnTo>
                <a:lnTo>
                  <a:pt x="274" y="608"/>
                </a:lnTo>
                <a:lnTo>
                  <a:pt x="282" y="634"/>
                </a:lnTo>
                <a:lnTo>
                  <a:pt x="289" y="657"/>
                </a:lnTo>
                <a:lnTo>
                  <a:pt x="295" y="679"/>
                </a:lnTo>
                <a:lnTo>
                  <a:pt x="301" y="657"/>
                </a:lnTo>
                <a:lnTo>
                  <a:pt x="309" y="634"/>
                </a:lnTo>
                <a:lnTo>
                  <a:pt x="318" y="607"/>
                </a:lnTo>
                <a:lnTo>
                  <a:pt x="328" y="580"/>
                </a:lnTo>
                <a:lnTo>
                  <a:pt x="334" y="568"/>
                </a:lnTo>
                <a:lnTo>
                  <a:pt x="340" y="555"/>
                </a:lnTo>
                <a:lnTo>
                  <a:pt x="431" y="385"/>
                </a:lnTo>
                <a:lnTo>
                  <a:pt x="443" y="385"/>
                </a:lnTo>
                <a:lnTo>
                  <a:pt x="539" y="555"/>
                </a:lnTo>
                <a:lnTo>
                  <a:pt x="548" y="574"/>
                </a:lnTo>
                <a:lnTo>
                  <a:pt x="555" y="592"/>
                </a:lnTo>
                <a:lnTo>
                  <a:pt x="563" y="610"/>
                </a:lnTo>
                <a:lnTo>
                  <a:pt x="570" y="630"/>
                </a:lnTo>
                <a:lnTo>
                  <a:pt x="581" y="662"/>
                </a:lnTo>
                <a:lnTo>
                  <a:pt x="586" y="679"/>
                </a:lnTo>
                <a:lnTo>
                  <a:pt x="599" y="632"/>
                </a:lnTo>
                <a:lnTo>
                  <a:pt x="606" y="613"/>
                </a:lnTo>
                <a:lnTo>
                  <a:pt x="612" y="593"/>
                </a:lnTo>
                <a:lnTo>
                  <a:pt x="619" y="574"/>
                </a:lnTo>
                <a:lnTo>
                  <a:pt x="626" y="555"/>
                </a:lnTo>
                <a:lnTo>
                  <a:pt x="690" y="399"/>
                </a:lnTo>
                <a:lnTo>
                  <a:pt x="864" y="399"/>
                </a:lnTo>
                <a:lnTo>
                  <a:pt x="608" y="963"/>
                </a:lnTo>
                <a:lnTo>
                  <a:pt x="593" y="963"/>
                </a:lnTo>
                <a:lnTo>
                  <a:pt x="474" y="742"/>
                </a:lnTo>
                <a:lnTo>
                  <a:pt x="467" y="727"/>
                </a:lnTo>
                <a:lnTo>
                  <a:pt x="460" y="712"/>
                </a:lnTo>
                <a:lnTo>
                  <a:pt x="454" y="696"/>
                </a:lnTo>
                <a:lnTo>
                  <a:pt x="448" y="679"/>
                </a:lnTo>
                <a:lnTo>
                  <a:pt x="440" y="650"/>
                </a:lnTo>
                <a:lnTo>
                  <a:pt x="435" y="634"/>
                </a:lnTo>
                <a:lnTo>
                  <a:pt x="421" y="677"/>
                </a:lnTo>
                <a:lnTo>
                  <a:pt x="416" y="695"/>
                </a:lnTo>
                <a:lnTo>
                  <a:pt x="409" y="712"/>
                </a:lnTo>
                <a:lnTo>
                  <a:pt x="402" y="727"/>
                </a:lnTo>
                <a:lnTo>
                  <a:pt x="394" y="742"/>
                </a:lnTo>
                <a:lnTo>
                  <a:pt x="268" y="963"/>
                </a:lnTo>
                <a:lnTo>
                  <a:pt x="254" y="963"/>
                </a:lnTo>
                <a:close/>
                <a:moveTo>
                  <a:pt x="1151" y="963"/>
                </a:moveTo>
                <a:lnTo>
                  <a:pt x="899" y="399"/>
                </a:lnTo>
                <a:lnTo>
                  <a:pt x="1090" y="399"/>
                </a:lnTo>
                <a:lnTo>
                  <a:pt x="1154" y="555"/>
                </a:lnTo>
                <a:lnTo>
                  <a:pt x="1163" y="581"/>
                </a:lnTo>
                <a:lnTo>
                  <a:pt x="1168" y="594"/>
                </a:lnTo>
                <a:lnTo>
                  <a:pt x="1172" y="608"/>
                </a:lnTo>
                <a:lnTo>
                  <a:pt x="1181" y="634"/>
                </a:lnTo>
                <a:lnTo>
                  <a:pt x="1187" y="657"/>
                </a:lnTo>
                <a:lnTo>
                  <a:pt x="1194" y="679"/>
                </a:lnTo>
                <a:lnTo>
                  <a:pt x="1199" y="657"/>
                </a:lnTo>
                <a:lnTo>
                  <a:pt x="1206" y="634"/>
                </a:lnTo>
                <a:lnTo>
                  <a:pt x="1216" y="607"/>
                </a:lnTo>
                <a:lnTo>
                  <a:pt x="1226" y="580"/>
                </a:lnTo>
                <a:lnTo>
                  <a:pt x="1232" y="568"/>
                </a:lnTo>
                <a:lnTo>
                  <a:pt x="1238" y="555"/>
                </a:lnTo>
                <a:lnTo>
                  <a:pt x="1329" y="385"/>
                </a:lnTo>
                <a:lnTo>
                  <a:pt x="1341" y="385"/>
                </a:lnTo>
                <a:lnTo>
                  <a:pt x="1437" y="555"/>
                </a:lnTo>
                <a:lnTo>
                  <a:pt x="1445" y="574"/>
                </a:lnTo>
                <a:lnTo>
                  <a:pt x="1454" y="592"/>
                </a:lnTo>
                <a:lnTo>
                  <a:pt x="1461" y="610"/>
                </a:lnTo>
                <a:lnTo>
                  <a:pt x="1468" y="630"/>
                </a:lnTo>
                <a:lnTo>
                  <a:pt x="1479" y="662"/>
                </a:lnTo>
                <a:lnTo>
                  <a:pt x="1484" y="679"/>
                </a:lnTo>
                <a:lnTo>
                  <a:pt x="1497" y="632"/>
                </a:lnTo>
                <a:lnTo>
                  <a:pt x="1503" y="613"/>
                </a:lnTo>
                <a:lnTo>
                  <a:pt x="1510" y="593"/>
                </a:lnTo>
                <a:lnTo>
                  <a:pt x="1516" y="574"/>
                </a:lnTo>
                <a:lnTo>
                  <a:pt x="1524" y="555"/>
                </a:lnTo>
                <a:lnTo>
                  <a:pt x="1589" y="399"/>
                </a:lnTo>
                <a:lnTo>
                  <a:pt x="1763" y="399"/>
                </a:lnTo>
                <a:lnTo>
                  <a:pt x="1507" y="963"/>
                </a:lnTo>
                <a:lnTo>
                  <a:pt x="1491" y="963"/>
                </a:lnTo>
                <a:lnTo>
                  <a:pt x="1372" y="742"/>
                </a:lnTo>
                <a:lnTo>
                  <a:pt x="1364" y="727"/>
                </a:lnTo>
                <a:lnTo>
                  <a:pt x="1358" y="712"/>
                </a:lnTo>
                <a:lnTo>
                  <a:pt x="1351" y="696"/>
                </a:lnTo>
                <a:lnTo>
                  <a:pt x="1346" y="679"/>
                </a:lnTo>
                <a:lnTo>
                  <a:pt x="1338" y="650"/>
                </a:lnTo>
                <a:lnTo>
                  <a:pt x="1334" y="634"/>
                </a:lnTo>
                <a:lnTo>
                  <a:pt x="1320" y="677"/>
                </a:lnTo>
                <a:lnTo>
                  <a:pt x="1313" y="695"/>
                </a:lnTo>
                <a:lnTo>
                  <a:pt x="1307" y="712"/>
                </a:lnTo>
                <a:lnTo>
                  <a:pt x="1300" y="727"/>
                </a:lnTo>
                <a:lnTo>
                  <a:pt x="1293" y="742"/>
                </a:lnTo>
                <a:lnTo>
                  <a:pt x="1167" y="963"/>
                </a:lnTo>
                <a:lnTo>
                  <a:pt x="1151" y="963"/>
                </a:lnTo>
                <a:close/>
                <a:moveTo>
                  <a:pt x="2050" y="963"/>
                </a:moveTo>
                <a:lnTo>
                  <a:pt x="1796" y="399"/>
                </a:lnTo>
                <a:lnTo>
                  <a:pt x="1988" y="399"/>
                </a:lnTo>
                <a:lnTo>
                  <a:pt x="2051" y="555"/>
                </a:lnTo>
                <a:lnTo>
                  <a:pt x="2061" y="581"/>
                </a:lnTo>
                <a:lnTo>
                  <a:pt x="2065" y="594"/>
                </a:lnTo>
                <a:lnTo>
                  <a:pt x="2071" y="608"/>
                </a:lnTo>
                <a:lnTo>
                  <a:pt x="2078" y="634"/>
                </a:lnTo>
                <a:lnTo>
                  <a:pt x="2085" y="657"/>
                </a:lnTo>
                <a:lnTo>
                  <a:pt x="2091" y="679"/>
                </a:lnTo>
                <a:lnTo>
                  <a:pt x="2098" y="657"/>
                </a:lnTo>
                <a:lnTo>
                  <a:pt x="2104" y="634"/>
                </a:lnTo>
                <a:lnTo>
                  <a:pt x="2114" y="607"/>
                </a:lnTo>
                <a:lnTo>
                  <a:pt x="2125" y="580"/>
                </a:lnTo>
                <a:lnTo>
                  <a:pt x="2130" y="568"/>
                </a:lnTo>
                <a:lnTo>
                  <a:pt x="2136" y="555"/>
                </a:lnTo>
                <a:lnTo>
                  <a:pt x="2226" y="385"/>
                </a:lnTo>
                <a:lnTo>
                  <a:pt x="2239" y="385"/>
                </a:lnTo>
                <a:lnTo>
                  <a:pt x="2334" y="555"/>
                </a:lnTo>
                <a:lnTo>
                  <a:pt x="2344" y="574"/>
                </a:lnTo>
                <a:lnTo>
                  <a:pt x="2351" y="592"/>
                </a:lnTo>
                <a:lnTo>
                  <a:pt x="2359" y="610"/>
                </a:lnTo>
                <a:lnTo>
                  <a:pt x="2366" y="630"/>
                </a:lnTo>
                <a:lnTo>
                  <a:pt x="2377" y="662"/>
                </a:lnTo>
                <a:lnTo>
                  <a:pt x="2383" y="679"/>
                </a:lnTo>
                <a:lnTo>
                  <a:pt x="2396" y="632"/>
                </a:lnTo>
                <a:lnTo>
                  <a:pt x="2401" y="613"/>
                </a:lnTo>
                <a:lnTo>
                  <a:pt x="2408" y="593"/>
                </a:lnTo>
                <a:lnTo>
                  <a:pt x="2415" y="574"/>
                </a:lnTo>
                <a:lnTo>
                  <a:pt x="2423" y="555"/>
                </a:lnTo>
                <a:lnTo>
                  <a:pt x="2486" y="399"/>
                </a:lnTo>
                <a:lnTo>
                  <a:pt x="2660" y="399"/>
                </a:lnTo>
                <a:lnTo>
                  <a:pt x="2404" y="963"/>
                </a:lnTo>
                <a:lnTo>
                  <a:pt x="2389" y="963"/>
                </a:lnTo>
                <a:lnTo>
                  <a:pt x="2270" y="742"/>
                </a:lnTo>
                <a:lnTo>
                  <a:pt x="2263" y="727"/>
                </a:lnTo>
                <a:lnTo>
                  <a:pt x="2256" y="712"/>
                </a:lnTo>
                <a:lnTo>
                  <a:pt x="2250" y="696"/>
                </a:lnTo>
                <a:lnTo>
                  <a:pt x="2244" y="679"/>
                </a:lnTo>
                <a:lnTo>
                  <a:pt x="2236" y="650"/>
                </a:lnTo>
                <a:lnTo>
                  <a:pt x="2231" y="634"/>
                </a:lnTo>
                <a:lnTo>
                  <a:pt x="2217" y="677"/>
                </a:lnTo>
                <a:lnTo>
                  <a:pt x="2212" y="695"/>
                </a:lnTo>
                <a:lnTo>
                  <a:pt x="2206" y="712"/>
                </a:lnTo>
                <a:lnTo>
                  <a:pt x="2198" y="727"/>
                </a:lnTo>
                <a:lnTo>
                  <a:pt x="2190" y="742"/>
                </a:lnTo>
                <a:lnTo>
                  <a:pt x="2064" y="963"/>
                </a:lnTo>
                <a:lnTo>
                  <a:pt x="2050" y="963"/>
                </a:lnTo>
                <a:close/>
                <a:moveTo>
                  <a:pt x="2762" y="957"/>
                </a:moveTo>
                <a:lnTo>
                  <a:pt x="2751" y="957"/>
                </a:lnTo>
                <a:lnTo>
                  <a:pt x="2746" y="956"/>
                </a:lnTo>
                <a:lnTo>
                  <a:pt x="2740" y="955"/>
                </a:lnTo>
                <a:lnTo>
                  <a:pt x="2730" y="952"/>
                </a:lnTo>
                <a:lnTo>
                  <a:pt x="2720" y="949"/>
                </a:lnTo>
                <a:lnTo>
                  <a:pt x="2711" y="945"/>
                </a:lnTo>
                <a:lnTo>
                  <a:pt x="2702" y="939"/>
                </a:lnTo>
                <a:lnTo>
                  <a:pt x="2698" y="936"/>
                </a:lnTo>
                <a:lnTo>
                  <a:pt x="2694" y="934"/>
                </a:lnTo>
                <a:lnTo>
                  <a:pt x="2685" y="926"/>
                </a:lnTo>
                <a:lnTo>
                  <a:pt x="2682" y="923"/>
                </a:lnTo>
                <a:lnTo>
                  <a:pt x="2678" y="919"/>
                </a:lnTo>
                <a:lnTo>
                  <a:pt x="2671" y="910"/>
                </a:lnTo>
                <a:lnTo>
                  <a:pt x="2666" y="902"/>
                </a:lnTo>
                <a:lnTo>
                  <a:pt x="2661" y="892"/>
                </a:lnTo>
                <a:lnTo>
                  <a:pt x="2658" y="882"/>
                </a:lnTo>
                <a:lnTo>
                  <a:pt x="2655" y="871"/>
                </a:lnTo>
                <a:lnTo>
                  <a:pt x="2654" y="859"/>
                </a:lnTo>
                <a:lnTo>
                  <a:pt x="2653" y="854"/>
                </a:lnTo>
                <a:lnTo>
                  <a:pt x="2653" y="847"/>
                </a:lnTo>
                <a:lnTo>
                  <a:pt x="2654" y="835"/>
                </a:lnTo>
                <a:lnTo>
                  <a:pt x="2655" y="825"/>
                </a:lnTo>
                <a:lnTo>
                  <a:pt x="2658" y="814"/>
                </a:lnTo>
                <a:lnTo>
                  <a:pt x="2661" y="804"/>
                </a:lnTo>
                <a:lnTo>
                  <a:pt x="2666" y="794"/>
                </a:lnTo>
                <a:lnTo>
                  <a:pt x="2671" y="786"/>
                </a:lnTo>
                <a:lnTo>
                  <a:pt x="2674" y="781"/>
                </a:lnTo>
                <a:lnTo>
                  <a:pt x="2678" y="777"/>
                </a:lnTo>
                <a:lnTo>
                  <a:pt x="2682" y="774"/>
                </a:lnTo>
                <a:lnTo>
                  <a:pt x="2685" y="769"/>
                </a:lnTo>
                <a:lnTo>
                  <a:pt x="2694" y="763"/>
                </a:lnTo>
                <a:lnTo>
                  <a:pt x="2702" y="756"/>
                </a:lnTo>
                <a:lnTo>
                  <a:pt x="2711" y="751"/>
                </a:lnTo>
                <a:lnTo>
                  <a:pt x="2720" y="747"/>
                </a:lnTo>
                <a:lnTo>
                  <a:pt x="2730" y="743"/>
                </a:lnTo>
                <a:lnTo>
                  <a:pt x="2735" y="742"/>
                </a:lnTo>
                <a:lnTo>
                  <a:pt x="2740" y="741"/>
                </a:lnTo>
                <a:lnTo>
                  <a:pt x="2751" y="739"/>
                </a:lnTo>
                <a:lnTo>
                  <a:pt x="2762" y="739"/>
                </a:lnTo>
                <a:lnTo>
                  <a:pt x="2774" y="739"/>
                </a:lnTo>
                <a:lnTo>
                  <a:pt x="2783" y="741"/>
                </a:lnTo>
                <a:lnTo>
                  <a:pt x="2789" y="742"/>
                </a:lnTo>
                <a:lnTo>
                  <a:pt x="2794" y="743"/>
                </a:lnTo>
                <a:lnTo>
                  <a:pt x="2804" y="747"/>
                </a:lnTo>
                <a:lnTo>
                  <a:pt x="2813" y="751"/>
                </a:lnTo>
                <a:lnTo>
                  <a:pt x="2821" y="756"/>
                </a:lnTo>
                <a:lnTo>
                  <a:pt x="2830" y="763"/>
                </a:lnTo>
                <a:lnTo>
                  <a:pt x="2838" y="769"/>
                </a:lnTo>
                <a:lnTo>
                  <a:pt x="2845" y="777"/>
                </a:lnTo>
                <a:lnTo>
                  <a:pt x="2851" y="786"/>
                </a:lnTo>
                <a:lnTo>
                  <a:pt x="2857" y="794"/>
                </a:lnTo>
                <a:lnTo>
                  <a:pt x="2861" y="804"/>
                </a:lnTo>
                <a:lnTo>
                  <a:pt x="2865" y="814"/>
                </a:lnTo>
                <a:lnTo>
                  <a:pt x="2868" y="825"/>
                </a:lnTo>
                <a:lnTo>
                  <a:pt x="2869" y="830"/>
                </a:lnTo>
                <a:lnTo>
                  <a:pt x="2870" y="835"/>
                </a:lnTo>
                <a:lnTo>
                  <a:pt x="2870" y="842"/>
                </a:lnTo>
                <a:lnTo>
                  <a:pt x="2871" y="847"/>
                </a:lnTo>
                <a:lnTo>
                  <a:pt x="2870" y="854"/>
                </a:lnTo>
                <a:lnTo>
                  <a:pt x="2870" y="859"/>
                </a:lnTo>
                <a:lnTo>
                  <a:pt x="2868" y="871"/>
                </a:lnTo>
                <a:lnTo>
                  <a:pt x="2865" y="882"/>
                </a:lnTo>
                <a:lnTo>
                  <a:pt x="2861" y="892"/>
                </a:lnTo>
                <a:lnTo>
                  <a:pt x="2857" y="902"/>
                </a:lnTo>
                <a:lnTo>
                  <a:pt x="2851" y="910"/>
                </a:lnTo>
                <a:lnTo>
                  <a:pt x="2848" y="915"/>
                </a:lnTo>
                <a:lnTo>
                  <a:pt x="2845" y="919"/>
                </a:lnTo>
                <a:lnTo>
                  <a:pt x="2838" y="926"/>
                </a:lnTo>
                <a:lnTo>
                  <a:pt x="2834" y="930"/>
                </a:lnTo>
                <a:lnTo>
                  <a:pt x="2830" y="934"/>
                </a:lnTo>
                <a:lnTo>
                  <a:pt x="2821" y="939"/>
                </a:lnTo>
                <a:lnTo>
                  <a:pt x="2813" y="945"/>
                </a:lnTo>
                <a:lnTo>
                  <a:pt x="2804" y="949"/>
                </a:lnTo>
                <a:lnTo>
                  <a:pt x="2794" y="952"/>
                </a:lnTo>
                <a:lnTo>
                  <a:pt x="2783" y="955"/>
                </a:lnTo>
                <a:lnTo>
                  <a:pt x="2774" y="957"/>
                </a:lnTo>
                <a:lnTo>
                  <a:pt x="2762" y="957"/>
                </a:lnTo>
                <a:close/>
                <a:moveTo>
                  <a:pt x="2991" y="1223"/>
                </a:moveTo>
                <a:lnTo>
                  <a:pt x="2991" y="399"/>
                </a:lnTo>
                <a:lnTo>
                  <a:pt x="3165" y="399"/>
                </a:lnTo>
                <a:lnTo>
                  <a:pt x="3160" y="485"/>
                </a:lnTo>
                <a:lnTo>
                  <a:pt x="3168" y="474"/>
                </a:lnTo>
                <a:lnTo>
                  <a:pt x="3174" y="463"/>
                </a:lnTo>
                <a:lnTo>
                  <a:pt x="3182" y="453"/>
                </a:lnTo>
                <a:lnTo>
                  <a:pt x="3191" y="445"/>
                </a:lnTo>
                <a:lnTo>
                  <a:pt x="3199" y="436"/>
                </a:lnTo>
                <a:lnTo>
                  <a:pt x="3209" y="427"/>
                </a:lnTo>
                <a:lnTo>
                  <a:pt x="3219" y="421"/>
                </a:lnTo>
                <a:lnTo>
                  <a:pt x="3229" y="414"/>
                </a:lnTo>
                <a:lnTo>
                  <a:pt x="3241" y="408"/>
                </a:lnTo>
                <a:lnTo>
                  <a:pt x="3253" y="403"/>
                </a:lnTo>
                <a:lnTo>
                  <a:pt x="3265" y="398"/>
                </a:lnTo>
                <a:lnTo>
                  <a:pt x="3279" y="395"/>
                </a:lnTo>
                <a:lnTo>
                  <a:pt x="3292" y="392"/>
                </a:lnTo>
                <a:lnTo>
                  <a:pt x="3307" y="390"/>
                </a:lnTo>
                <a:lnTo>
                  <a:pt x="3322" y="388"/>
                </a:lnTo>
                <a:lnTo>
                  <a:pt x="3337" y="387"/>
                </a:lnTo>
                <a:lnTo>
                  <a:pt x="3350" y="388"/>
                </a:lnTo>
                <a:lnTo>
                  <a:pt x="3362" y="390"/>
                </a:lnTo>
                <a:lnTo>
                  <a:pt x="3374" y="392"/>
                </a:lnTo>
                <a:lnTo>
                  <a:pt x="3381" y="393"/>
                </a:lnTo>
                <a:lnTo>
                  <a:pt x="3387" y="394"/>
                </a:lnTo>
                <a:lnTo>
                  <a:pt x="3398" y="396"/>
                </a:lnTo>
                <a:lnTo>
                  <a:pt x="3410" y="400"/>
                </a:lnTo>
                <a:lnTo>
                  <a:pt x="3421" y="404"/>
                </a:lnTo>
                <a:lnTo>
                  <a:pt x="3431" y="409"/>
                </a:lnTo>
                <a:lnTo>
                  <a:pt x="3442" y="413"/>
                </a:lnTo>
                <a:lnTo>
                  <a:pt x="3453" y="420"/>
                </a:lnTo>
                <a:lnTo>
                  <a:pt x="3463" y="426"/>
                </a:lnTo>
                <a:lnTo>
                  <a:pt x="3472" y="433"/>
                </a:lnTo>
                <a:lnTo>
                  <a:pt x="3482" y="440"/>
                </a:lnTo>
                <a:lnTo>
                  <a:pt x="3492" y="449"/>
                </a:lnTo>
                <a:lnTo>
                  <a:pt x="3501" y="458"/>
                </a:lnTo>
                <a:lnTo>
                  <a:pt x="3509" y="467"/>
                </a:lnTo>
                <a:lnTo>
                  <a:pt x="3518" y="477"/>
                </a:lnTo>
                <a:lnTo>
                  <a:pt x="3527" y="487"/>
                </a:lnTo>
                <a:lnTo>
                  <a:pt x="3533" y="498"/>
                </a:lnTo>
                <a:lnTo>
                  <a:pt x="3541" y="509"/>
                </a:lnTo>
                <a:lnTo>
                  <a:pt x="3547" y="520"/>
                </a:lnTo>
                <a:lnTo>
                  <a:pt x="3552" y="532"/>
                </a:lnTo>
                <a:lnTo>
                  <a:pt x="3558" y="544"/>
                </a:lnTo>
                <a:lnTo>
                  <a:pt x="3562" y="557"/>
                </a:lnTo>
                <a:lnTo>
                  <a:pt x="3566" y="570"/>
                </a:lnTo>
                <a:lnTo>
                  <a:pt x="3571" y="583"/>
                </a:lnTo>
                <a:lnTo>
                  <a:pt x="3574" y="597"/>
                </a:lnTo>
                <a:lnTo>
                  <a:pt x="3576" y="611"/>
                </a:lnTo>
                <a:lnTo>
                  <a:pt x="3578" y="627"/>
                </a:lnTo>
                <a:lnTo>
                  <a:pt x="3581" y="642"/>
                </a:lnTo>
                <a:lnTo>
                  <a:pt x="3582" y="657"/>
                </a:lnTo>
                <a:lnTo>
                  <a:pt x="3583" y="673"/>
                </a:lnTo>
                <a:lnTo>
                  <a:pt x="3582" y="689"/>
                </a:lnTo>
                <a:lnTo>
                  <a:pt x="3581" y="705"/>
                </a:lnTo>
                <a:lnTo>
                  <a:pt x="3578" y="720"/>
                </a:lnTo>
                <a:lnTo>
                  <a:pt x="3576" y="735"/>
                </a:lnTo>
                <a:lnTo>
                  <a:pt x="3574" y="749"/>
                </a:lnTo>
                <a:lnTo>
                  <a:pt x="3571" y="763"/>
                </a:lnTo>
                <a:lnTo>
                  <a:pt x="3566" y="776"/>
                </a:lnTo>
                <a:lnTo>
                  <a:pt x="3562" y="789"/>
                </a:lnTo>
                <a:lnTo>
                  <a:pt x="3558" y="802"/>
                </a:lnTo>
                <a:lnTo>
                  <a:pt x="3552" y="815"/>
                </a:lnTo>
                <a:lnTo>
                  <a:pt x="3546" y="827"/>
                </a:lnTo>
                <a:lnTo>
                  <a:pt x="3539" y="838"/>
                </a:lnTo>
                <a:lnTo>
                  <a:pt x="3532" y="850"/>
                </a:lnTo>
                <a:lnTo>
                  <a:pt x="3524" y="860"/>
                </a:lnTo>
                <a:lnTo>
                  <a:pt x="3517" y="870"/>
                </a:lnTo>
                <a:lnTo>
                  <a:pt x="3508" y="881"/>
                </a:lnTo>
                <a:lnTo>
                  <a:pt x="3500" y="890"/>
                </a:lnTo>
                <a:lnTo>
                  <a:pt x="3490" y="899"/>
                </a:lnTo>
                <a:lnTo>
                  <a:pt x="3480" y="907"/>
                </a:lnTo>
                <a:lnTo>
                  <a:pt x="3470" y="915"/>
                </a:lnTo>
                <a:lnTo>
                  <a:pt x="3461" y="922"/>
                </a:lnTo>
                <a:lnTo>
                  <a:pt x="3450" y="929"/>
                </a:lnTo>
                <a:lnTo>
                  <a:pt x="3440" y="934"/>
                </a:lnTo>
                <a:lnTo>
                  <a:pt x="3429" y="939"/>
                </a:lnTo>
                <a:lnTo>
                  <a:pt x="3418" y="945"/>
                </a:lnTo>
                <a:lnTo>
                  <a:pt x="3407" y="949"/>
                </a:lnTo>
                <a:lnTo>
                  <a:pt x="3395" y="952"/>
                </a:lnTo>
                <a:lnTo>
                  <a:pt x="3383" y="956"/>
                </a:lnTo>
                <a:lnTo>
                  <a:pt x="3371" y="958"/>
                </a:lnTo>
                <a:lnTo>
                  <a:pt x="3366" y="959"/>
                </a:lnTo>
                <a:lnTo>
                  <a:pt x="3359" y="959"/>
                </a:lnTo>
                <a:lnTo>
                  <a:pt x="3346" y="960"/>
                </a:lnTo>
                <a:lnTo>
                  <a:pt x="3333" y="961"/>
                </a:lnTo>
                <a:lnTo>
                  <a:pt x="3318" y="960"/>
                </a:lnTo>
                <a:lnTo>
                  <a:pt x="3304" y="959"/>
                </a:lnTo>
                <a:lnTo>
                  <a:pt x="3289" y="958"/>
                </a:lnTo>
                <a:lnTo>
                  <a:pt x="3276" y="955"/>
                </a:lnTo>
                <a:lnTo>
                  <a:pt x="3263" y="951"/>
                </a:lnTo>
                <a:lnTo>
                  <a:pt x="3251" y="947"/>
                </a:lnTo>
                <a:lnTo>
                  <a:pt x="3239" y="943"/>
                </a:lnTo>
                <a:lnTo>
                  <a:pt x="3228" y="937"/>
                </a:lnTo>
                <a:lnTo>
                  <a:pt x="3218" y="931"/>
                </a:lnTo>
                <a:lnTo>
                  <a:pt x="3209" y="924"/>
                </a:lnTo>
                <a:lnTo>
                  <a:pt x="3199" y="918"/>
                </a:lnTo>
                <a:lnTo>
                  <a:pt x="3192" y="910"/>
                </a:lnTo>
                <a:lnTo>
                  <a:pt x="3184" y="903"/>
                </a:lnTo>
                <a:lnTo>
                  <a:pt x="3177" y="894"/>
                </a:lnTo>
                <a:lnTo>
                  <a:pt x="3170" y="885"/>
                </a:lnTo>
                <a:lnTo>
                  <a:pt x="3165" y="876"/>
                </a:lnTo>
                <a:lnTo>
                  <a:pt x="3165" y="1223"/>
                </a:lnTo>
                <a:lnTo>
                  <a:pt x="2991" y="1223"/>
                </a:lnTo>
                <a:close/>
                <a:moveTo>
                  <a:pt x="3283" y="808"/>
                </a:moveTo>
                <a:lnTo>
                  <a:pt x="3296" y="808"/>
                </a:lnTo>
                <a:lnTo>
                  <a:pt x="3309" y="806"/>
                </a:lnTo>
                <a:lnTo>
                  <a:pt x="3321" y="804"/>
                </a:lnTo>
                <a:lnTo>
                  <a:pt x="3333" y="800"/>
                </a:lnTo>
                <a:lnTo>
                  <a:pt x="3339" y="798"/>
                </a:lnTo>
                <a:lnTo>
                  <a:pt x="3344" y="794"/>
                </a:lnTo>
                <a:lnTo>
                  <a:pt x="3354" y="789"/>
                </a:lnTo>
                <a:lnTo>
                  <a:pt x="3362" y="781"/>
                </a:lnTo>
                <a:lnTo>
                  <a:pt x="3367" y="778"/>
                </a:lnTo>
                <a:lnTo>
                  <a:pt x="3371" y="774"/>
                </a:lnTo>
                <a:lnTo>
                  <a:pt x="3379" y="764"/>
                </a:lnTo>
                <a:lnTo>
                  <a:pt x="3382" y="760"/>
                </a:lnTo>
                <a:lnTo>
                  <a:pt x="3385" y="754"/>
                </a:lnTo>
                <a:lnTo>
                  <a:pt x="3390" y="742"/>
                </a:lnTo>
                <a:lnTo>
                  <a:pt x="3395" y="730"/>
                </a:lnTo>
                <a:lnTo>
                  <a:pt x="3398" y="717"/>
                </a:lnTo>
                <a:lnTo>
                  <a:pt x="3401" y="703"/>
                </a:lnTo>
                <a:lnTo>
                  <a:pt x="3402" y="697"/>
                </a:lnTo>
                <a:lnTo>
                  <a:pt x="3402" y="689"/>
                </a:lnTo>
                <a:lnTo>
                  <a:pt x="3403" y="673"/>
                </a:lnTo>
                <a:lnTo>
                  <a:pt x="3402" y="658"/>
                </a:lnTo>
                <a:lnTo>
                  <a:pt x="3402" y="650"/>
                </a:lnTo>
                <a:lnTo>
                  <a:pt x="3401" y="644"/>
                </a:lnTo>
                <a:lnTo>
                  <a:pt x="3398" y="631"/>
                </a:lnTo>
                <a:lnTo>
                  <a:pt x="3395" y="618"/>
                </a:lnTo>
                <a:lnTo>
                  <a:pt x="3390" y="606"/>
                </a:lnTo>
                <a:lnTo>
                  <a:pt x="3385" y="595"/>
                </a:lnTo>
                <a:lnTo>
                  <a:pt x="3382" y="591"/>
                </a:lnTo>
                <a:lnTo>
                  <a:pt x="3379" y="585"/>
                </a:lnTo>
                <a:lnTo>
                  <a:pt x="3371" y="577"/>
                </a:lnTo>
                <a:lnTo>
                  <a:pt x="3367" y="572"/>
                </a:lnTo>
                <a:lnTo>
                  <a:pt x="3362" y="568"/>
                </a:lnTo>
                <a:lnTo>
                  <a:pt x="3354" y="562"/>
                </a:lnTo>
                <a:lnTo>
                  <a:pt x="3344" y="555"/>
                </a:lnTo>
                <a:lnTo>
                  <a:pt x="3333" y="551"/>
                </a:lnTo>
                <a:lnTo>
                  <a:pt x="3321" y="546"/>
                </a:lnTo>
                <a:lnTo>
                  <a:pt x="3316" y="545"/>
                </a:lnTo>
                <a:lnTo>
                  <a:pt x="3309" y="543"/>
                </a:lnTo>
                <a:lnTo>
                  <a:pt x="3303" y="543"/>
                </a:lnTo>
                <a:lnTo>
                  <a:pt x="3296" y="542"/>
                </a:lnTo>
                <a:lnTo>
                  <a:pt x="3283" y="541"/>
                </a:lnTo>
                <a:lnTo>
                  <a:pt x="3276" y="541"/>
                </a:lnTo>
                <a:lnTo>
                  <a:pt x="3269" y="542"/>
                </a:lnTo>
                <a:lnTo>
                  <a:pt x="3256" y="543"/>
                </a:lnTo>
                <a:lnTo>
                  <a:pt x="3245" y="546"/>
                </a:lnTo>
                <a:lnTo>
                  <a:pt x="3233" y="551"/>
                </a:lnTo>
                <a:lnTo>
                  <a:pt x="3227" y="553"/>
                </a:lnTo>
                <a:lnTo>
                  <a:pt x="3222" y="555"/>
                </a:lnTo>
                <a:lnTo>
                  <a:pt x="3211" y="562"/>
                </a:lnTo>
                <a:lnTo>
                  <a:pt x="3202" y="568"/>
                </a:lnTo>
                <a:lnTo>
                  <a:pt x="3198" y="572"/>
                </a:lnTo>
                <a:lnTo>
                  <a:pt x="3194" y="577"/>
                </a:lnTo>
                <a:lnTo>
                  <a:pt x="3185" y="585"/>
                </a:lnTo>
                <a:lnTo>
                  <a:pt x="3179" y="595"/>
                </a:lnTo>
                <a:lnTo>
                  <a:pt x="3175" y="601"/>
                </a:lnTo>
                <a:lnTo>
                  <a:pt x="3173" y="606"/>
                </a:lnTo>
                <a:lnTo>
                  <a:pt x="3168" y="618"/>
                </a:lnTo>
                <a:lnTo>
                  <a:pt x="3165" y="631"/>
                </a:lnTo>
                <a:lnTo>
                  <a:pt x="3161" y="644"/>
                </a:lnTo>
                <a:lnTo>
                  <a:pt x="3161" y="650"/>
                </a:lnTo>
                <a:lnTo>
                  <a:pt x="3160" y="658"/>
                </a:lnTo>
                <a:lnTo>
                  <a:pt x="3159" y="673"/>
                </a:lnTo>
                <a:lnTo>
                  <a:pt x="3159" y="681"/>
                </a:lnTo>
                <a:lnTo>
                  <a:pt x="3160" y="689"/>
                </a:lnTo>
                <a:lnTo>
                  <a:pt x="3161" y="697"/>
                </a:lnTo>
                <a:lnTo>
                  <a:pt x="3161" y="703"/>
                </a:lnTo>
                <a:lnTo>
                  <a:pt x="3165" y="717"/>
                </a:lnTo>
                <a:lnTo>
                  <a:pt x="3168" y="730"/>
                </a:lnTo>
                <a:lnTo>
                  <a:pt x="3173" y="742"/>
                </a:lnTo>
                <a:lnTo>
                  <a:pt x="3179" y="754"/>
                </a:lnTo>
                <a:lnTo>
                  <a:pt x="3185" y="764"/>
                </a:lnTo>
                <a:lnTo>
                  <a:pt x="3194" y="774"/>
                </a:lnTo>
                <a:lnTo>
                  <a:pt x="3198" y="778"/>
                </a:lnTo>
                <a:lnTo>
                  <a:pt x="3202" y="781"/>
                </a:lnTo>
                <a:lnTo>
                  <a:pt x="3211" y="789"/>
                </a:lnTo>
                <a:lnTo>
                  <a:pt x="3217" y="792"/>
                </a:lnTo>
                <a:lnTo>
                  <a:pt x="3222" y="794"/>
                </a:lnTo>
                <a:lnTo>
                  <a:pt x="3227" y="798"/>
                </a:lnTo>
                <a:lnTo>
                  <a:pt x="3233" y="800"/>
                </a:lnTo>
                <a:lnTo>
                  <a:pt x="3245" y="804"/>
                </a:lnTo>
                <a:lnTo>
                  <a:pt x="3250" y="805"/>
                </a:lnTo>
                <a:lnTo>
                  <a:pt x="3256" y="806"/>
                </a:lnTo>
                <a:lnTo>
                  <a:pt x="3269" y="808"/>
                </a:lnTo>
                <a:lnTo>
                  <a:pt x="3283" y="808"/>
                </a:lnTo>
                <a:close/>
                <a:moveTo>
                  <a:pt x="3794" y="307"/>
                </a:moveTo>
                <a:lnTo>
                  <a:pt x="3784" y="307"/>
                </a:lnTo>
                <a:lnTo>
                  <a:pt x="3778" y="306"/>
                </a:lnTo>
                <a:lnTo>
                  <a:pt x="3773" y="305"/>
                </a:lnTo>
                <a:lnTo>
                  <a:pt x="3762" y="303"/>
                </a:lnTo>
                <a:lnTo>
                  <a:pt x="3752" y="300"/>
                </a:lnTo>
                <a:lnTo>
                  <a:pt x="3743" y="295"/>
                </a:lnTo>
                <a:lnTo>
                  <a:pt x="3734" y="290"/>
                </a:lnTo>
                <a:lnTo>
                  <a:pt x="3730" y="287"/>
                </a:lnTo>
                <a:lnTo>
                  <a:pt x="3725" y="283"/>
                </a:lnTo>
                <a:lnTo>
                  <a:pt x="3717" y="277"/>
                </a:lnTo>
                <a:lnTo>
                  <a:pt x="3709" y="269"/>
                </a:lnTo>
                <a:lnTo>
                  <a:pt x="3706" y="265"/>
                </a:lnTo>
                <a:lnTo>
                  <a:pt x="3703" y="261"/>
                </a:lnTo>
                <a:lnTo>
                  <a:pt x="3697" y="252"/>
                </a:lnTo>
                <a:lnTo>
                  <a:pt x="3693" y="242"/>
                </a:lnTo>
                <a:lnTo>
                  <a:pt x="3689" y="233"/>
                </a:lnTo>
                <a:lnTo>
                  <a:pt x="3686" y="222"/>
                </a:lnTo>
                <a:lnTo>
                  <a:pt x="3684" y="210"/>
                </a:lnTo>
                <a:lnTo>
                  <a:pt x="3684" y="204"/>
                </a:lnTo>
                <a:lnTo>
                  <a:pt x="3684" y="198"/>
                </a:lnTo>
                <a:lnTo>
                  <a:pt x="3684" y="186"/>
                </a:lnTo>
                <a:lnTo>
                  <a:pt x="3686" y="175"/>
                </a:lnTo>
                <a:lnTo>
                  <a:pt x="3689" y="164"/>
                </a:lnTo>
                <a:lnTo>
                  <a:pt x="3691" y="159"/>
                </a:lnTo>
                <a:lnTo>
                  <a:pt x="3693" y="155"/>
                </a:lnTo>
                <a:lnTo>
                  <a:pt x="3697" y="145"/>
                </a:lnTo>
                <a:lnTo>
                  <a:pt x="3703" y="136"/>
                </a:lnTo>
                <a:lnTo>
                  <a:pt x="3706" y="132"/>
                </a:lnTo>
                <a:lnTo>
                  <a:pt x="3709" y="128"/>
                </a:lnTo>
                <a:lnTo>
                  <a:pt x="3717" y="120"/>
                </a:lnTo>
                <a:lnTo>
                  <a:pt x="3725" y="113"/>
                </a:lnTo>
                <a:lnTo>
                  <a:pt x="3734" y="107"/>
                </a:lnTo>
                <a:lnTo>
                  <a:pt x="3743" y="102"/>
                </a:lnTo>
                <a:lnTo>
                  <a:pt x="3752" y="97"/>
                </a:lnTo>
                <a:lnTo>
                  <a:pt x="3757" y="96"/>
                </a:lnTo>
                <a:lnTo>
                  <a:pt x="3762" y="94"/>
                </a:lnTo>
                <a:lnTo>
                  <a:pt x="3773" y="92"/>
                </a:lnTo>
                <a:lnTo>
                  <a:pt x="3784" y="90"/>
                </a:lnTo>
                <a:lnTo>
                  <a:pt x="3794" y="90"/>
                </a:lnTo>
                <a:lnTo>
                  <a:pt x="3805" y="90"/>
                </a:lnTo>
                <a:lnTo>
                  <a:pt x="3811" y="91"/>
                </a:lnTo>
                <a:lnTo>
                  <a:pt x="3816" y="92"/>
                </a:lnTo>
                <a:lnTo>
                  <a:pt x="3827" y="94"/>
                </a:lnTo>
                <a:lnTo>
                  <a:pt x="3836" y="97"/>
                </a:lnTo>
                <a:lnTo>
                  <a:pt x="3846" y="102"/>
                </a:lnTo>
                <a:lnTo>
                  <a:pt x="3855" y="107"/>
                </a:lnTo>
                <a:lnTo>
                  <a:pt x="3863" y="113"/>
                </a:lnTo>
                <a:lnTo>
                  <a:pt x="3871" y="120"/>
                </a:lnTo>
                <a:lnTo>
                  <a:pt x="3879" y="128"/>
                </a:lnTo>
                <a:lnTo>
                  <a:pt x="3885" y="136"/>
                </a:lnTo>
                <a:lnTo>
                  <a:pt x="3890" y="145"/>
                </a:lnTo>
                <a:lnTo>
                  <a:pt x="3895" y="155"/>
                </a:lnTo>
                <a:lnTo>
                  <a:pt x="3899" y="164"/>
                </a:lnTo>
                <a:lnTo>
                  <a:pt x="3901" y="175"/>
                </a:lnTo>
                <a:lnTo>
                  <a:pt x="3902" y="181"/>
                </a:lnTo>
                <a:lnTo>
                  <a:pt x="3903" y="186"/>
                </a:lnTo>
                <a:lnTo>
                  <a:pt x="3903" y="191"/>
                </a:lnTo>
                <a:lnTo>
                  <a:pt x="3903" y="198"/>
                </a:lnTo>
                <a:lnTo>
                  <a:pt x="3903" y="204"/>
                </a:lnTo>
                <a:lnTo>
                  <a:pt x="3903" y="210"/>
                </a:lnTo>
                <a:lnTo>
                  <a:pt x="3901" y="222"/>
                </a:lnTo>
                <a:lnTo>
                  <a:pt x="3899" y="233"/>
                </a:lnTo>
                <a:lnTo>
                  <a:pt x="3895" y="242"/>
                </a:lnTo>
                <a:lnTo>
                  <a:pt x="3890" y="252"/>
                </a:lnTo>
                <a:lnTo>
                  <a:pt x="3885" y="261"/>
                </a:lnTo>
                <a:lnTo>
                  <a:pt x="3882" y="265"/>
                </a:lnTo>
                <a:lnTo>
                  <a:pt x="3879" y="269"/>
                </a:lnTo>
                <a:lnTo>
                  <a:pt x="3871" y="277"/>
                </a:lnTo>
                <a:lnTo>
                  <a:pt x="3863" y="283"/>
                </a:lnTo>
                <a:lnTo>
                  <a:pt x="3855" y="290"/>
                </a:lnTo>
                <a:lnTo>
                  <a:pt x="3846" y="295"/>
                </a:lnTo>
                <a:lnTo>
                  <a:pt x="3836" y="300"/>
                </a:lnTo>
                <a:lnTo>
                  <a:pt x="3827" y="303"/>
                </a:lnTo>
                <a:lnTo>
                  <a:pt x="3821" y="304"/>
                </a:lnTo>
                <a:lnTo>
                  <a:pt x="3816" y="305"/>
                </a:lnTo>
                <a:lnTo>
                  <a:pt x="3805" y="307"/>
                </a:lnTo>
                <a:lnTo>
                  <a:pt x="3794" y="307"/>
                </a:lnTo>
                <a:close/>
                <a:moveTo>
                  <a:pt x="3707" y="949"/>
                </a:moveTo>
                <a:lnTo>
                  <a:pt x="3707" y="399"/>
                </a:lnTo>
                <a:lnTo>
                  <a:pt x="3881" y="399"/>
                </a:lnTo>
                <a:lnTo>
                  <a:pt x="3881" y="949"/>
                </a:lnTo>
                <a:lnTo>
                  <a:pt x="3707" y="949"/>
                </a:lnTo>
                <a:close/>
                <a:moveTo>
                  <a:pt x="4024" y="1223"/>
                </a:moveTo>
                <a:lnTo>
                  <a:pt x="4024" y="399"/>
                </a:lnTo>
                <a:lnTo>
                  <a:pt x="4198" y="399"/>
                </a:lnTo>
                <a:lnTo>
                  <a:pt x="4195" y="485"/>
                </a:lnTo>
                <a:lnTo>
                  <a:pt x="4202" y="474"/>
                </a:lnTo>
                <a:lnTo>
                  <a:pt x="4208" y="463"/>
                </a:lnTo>
                <a:lnTo>
                  <a:pt x="4217" y="453"/>
                </a:lnTo>
                <a:lnTo>
                  <a:pt x="4224" y="445"/>
                </a:lnTo>
                <a:lnTo>
                  <a:pt x="4234" y="436"/>
                </a:lnTo>
                <a:lnTo>
                  <a:pt x="4243" y="427"/>
                </a:lnTo>
                <a:lnTo>
                  <a:pt x="4253" y="421"/>
                </a:lnTo>
                <a:lnTo>
                  <a:pt x="4264" y="414"/>
                </a:lnTo>
                <a:lnTo>
                  <a:pt x="4275" y="408"/>
                </a:lnTo>
                <a:lnTo>
                  <a:pt x="4287" y="403"/>
                </a:lnTo>
                <a:lnTo>
                  <a:pt x="4300" y="398"/>
                </a:lnTo>
                <a:lnTo>
                  <a:pt x="4313" y="395"/>
                </a:lnTo>
                <a:lnTo>
                  <a:pt x="4327" y="392"/>
                </a:lnTo>
                <a:lnTo>
                  <a:pt x="4341" y="390"/>
                </a:lnTo>
                <a:lnTo>
                  <a:pt x="4356" y="388"/>
                </a:lnTo>
                <a:lnTo>
                  <a:pt x="4371" y="387"/>
                </a:lnTo>
                <a:lnTo>
                  <a:pt x="4384" y="388"/>
                </a:lnTo>
                <a:lnTo>
                  <a:pt x="4397" y="390"/>
                </a:lnTo>
                <a:lnTo>
                  <a:pt x="4409" y="392"/>
                </a:lnTo>
                <a:lnTo>
                  <a:pt x="4414" y="393"/>
                </a:lnTo>
                <a:lnTo>
                  <a:pt x="4421" y="394"/>
                </a:lnTo>
                <a:lnTo>
                  <a:pt x="4433" y="396"/>
                </a:lnTo>
                <a:lnTo>
                  <a:pt x="4444" y="400"/>
                </a:lnTo>
                <a:lnTo>
                  <a:pt x="4455" y="404"/>
                </a:lnTo>
                <a:lnTo>
                  <a:pt x="4466" y="409"/>
                </a:lnTo>
                <a:lnTo>
                  <a:pt x="4476" y="413"/>
                </a:lnTo>
                <a:lnTo>
                  <a:pt x="4487" y="420"/>
                </a:lnTo>
                <a:lnTo>
                  <a:pt x="4496" y="426"/>
                </a:lnTo>
                <a:lnTo>
                  <a:pt x="4507" y="433"/>
                </a:lnTo>
                <a:lnTo>
                  <a:pt x="4516" y="440"/>
                </a:lnTo>
                <a:lnTo>
                  <a:pt x="4526" y="449"/>
                </a:lnTo>
                <a:lnTo>
                  <a:pt x="4535" y="458"/>
                </a:lnTo>
                <a:lnTo>
                  <a:pt x="4544" y="467"/>
                </a:lnTo>
                <a:lnTo>
                  <a:pt x="4553" y="477"/>
                </a:lnTo>
                <a:lnTo>
                  <a:pt x="4560" y="487"/>
                </a:lnTo>
                <a:lnTo>
                  <a:pt x="4568" y="498"/>
                </a:lnTo>
                <a:lnTo>
                  <a:pt x="4574" y="509"/>
                </a:lnTo>
                <a:lnTo>
                  <a:pt x="4581" y="520"/>
                </a:lnTo>
                <a:lnTo>
                  <a:pt x="4586" y="532"/>
                </a:lnTo>
                <a:lnTo>
                  <a:pt x="4591" y="544"/>
                </a:lnTo>
                <a:lnTo>
                  <a:pt x="4597" y="557"/>
                </a:lnTo>
                <a:lnTo>
                  <a:pt x="4601" y="570"/>
                </a:lnTo>
                <a:lnTo>
                  <a:pt x="4604" y="583"/>
                </a:lnTo>
                <a:lnTo>
                  <a:pt x="4608" y="597"/>
                </a:lnTo>
                <a:lnTo>
                  <a:pt x="4611" y="611"/>
                </a:lnTo>
                <a:lnTo>
                  <a:pt x="4613" y="627"/>
                </a:lnTo>
                <a:lnTo>
                  <a:pt x="4614" y="642"/>
                </a:lnTo>
                <a:lnTo>
                  <a:pt x="4615" y="657"/>
                </a:lnTo>
                <a:lnTo>
                  <a:pt x="4616" y="673"/>
                </a:lnTo>
                <a:lnTo>
                  <a:pt x="4615" y="689"/>
                </a:lnTo>
                <a:lnTo>
                  <a:pt x="4614" y="705"/>
                </a:lnTo>
                <a:lnTo>
                  <a:pt x="4613" y="720"/>
                </a:lnTo>
                <a:lnTo>
                  <a:pt x="4611" y="735"/>
                </a:lnTo>
                <a:lnTo>
                  <a:pt x="4608" y="749"/>
                </a:lnTo>
                <a:lnTo>
                  <a:pt x="4604" y="763"/>
                </a:lnTo>
                <a:lnTo>
                  <a:pt x="4600" y="776"/>
                </a:lnTo>
                <a:lnTo>
                  <a:pt x="4596" y="789"/>
                </a:lnTo>
                <a:lnTo>
                  <a:pt x="4591" y="802"/>
                </a:lnTo>
                <a:lnTo>
                  <a:pt x="4586" y="815"/>
                </a:lnTo>
                <a:lnTo>
                  <a:pt x="4580" y="827"/>
                </a:lnTo>
                <a:lnTo>
                  <a:pt x="4573" y="838"/>
                </a:lnTo>
                <a:lnTo>
                  <a:pt x="4567" y="850"/>
                </a:lnTo>
                <a:lnTo>
                  <a:pt x="4559" y="860"/>
                </a:lnTo>
                <a:lnTo>
                  <a:pt x="4550" y="870"/>
                </a:lnTo>
                <a:lnTo>
                  <a:pt x="4542" y="881"/>
                </a:lnTo>
                <a:lnTo>
                  <a:pt x="4533" y="890"/>
                </a:lnTo>
                <a:lnTo>
                  <a:pt x="4523" y="899"/>
                </a:lnTo>
                <a:lnTo>
                  <a:pt x="4515" y="907"/>
                </a:lnTo>
                <a:lnTo>
                  <a:pt x="4505" y="915"/>
                </a:lnTo>
                <a:lnTo>
                  <a:pt x="4494" y="922"/>
                </a:lnTo>
                <a:lnTo>
                  <a:pt x="4485" y="929"/>
                </a:lnTo>
                <a:lnTo>
                  <a:pt x="4474" y="934"/>
                </a:lnTo>
                <a:lnTo>
                  <a:pt x="4463" y="939"/>
                </a:lnTo>
                <a:lnTo>
                  <a:pt x="4452" y="945"/>
                </a:lnTo>
                <a:lnTo>
                  <a:pt x="4440" y="949"/>
                </a:lnTo>
                <a:lnTo>
                  <a:pt x="4429" y="952"/>
                </a:lnTo>
                <a:lnTo>
                  <a:pt x="4418" y="956"/>
                </a:lnTo>
                <a:lnTo>
                  <a:pt x="4406" y="958"/>
                </a:lnTo>
                <a:lnTo>
                  <a:pt x="4399" y="959"/>
                </a:lnTo>
                <a:lnTo>
                  <a:pt x="4393" y="959"/>
                </a:lnTo>
                <a:lnTo>
                  <a:pt x="4381" y="960"/>
                </a:lnTo>
                <a:lnTo>
                  <a:pt x="4368" y="961"/>
                </a:lnTo>
                <a:lnTo>
                  <a:pt x="4353" y="960"/>
                </a:lnTo>
                <a:lnTo>
                  <a:pt x="4338" y="959"/>
                </a:lnTo>
                <a:lnTo>
                  <a:pt x="4324" y="958"/>
                </a:lnTo>
                <a:lnTo>
                  <a:pt x="4310" y="955"/>
                </a:lnTo>
                <a:lnTo>
                  <a:pt x="4297" y="951"/>
                </a:lnTo>
                <a:lnTo>
                  <a:pt x="4285" y="947"/>
                </a:lnTo>
                <a:lnTo>
                  <a:pt x="4273" y="943"/>
                </a:lnTo>
                <a:lnTo>
                  <a:pt x="4262" y="937"/>
                </a:lnTo>
                <a:lnTo>
                  <a:pt x="4252" y="931"/>
                </a:lnTo>
                <a:lnTo>
                  <a:pt x="4243" y="924"/>
                </a:lnTo>
                <a:lnTo>
                  <a:pt x="4234" y="918"/>
                </a:lnTo>
                <a:lnTo>
                  <a:pt x="4225" y="910"/>
                </a:lnTo>
                <a:lnTo>
                  <a:pt x="4218" y="903"/>
                </a:lnTo>
                <a:lnTo>
                  <a:pt x="4210" y="894"/>
                </a:lnTo>
                <a:lnTo>
                  <a:pt x="4205" y="885"/>
                </a:lnTo>
                <a:lnTo>
                  <a:pt x="4198" y="876"/>
                </a:lnTo>
                <a:lnTo>
                  <a:pt x="4198" y="1223"/>
                </a:lnTo>
                <a:lnTo>
                  <a:pt x="4024" y="1223"/>
                </a:lnTo>
                <a:close/>
                <a:moveTo>
                  <a:pt x="4317" y="808"/>
                </a:moveTo>
                <a:lnTo>
                  <a:pt x="4331" y="808"/>
                </a:lnTo>
                <a:lnTo>
                  <a:pt x="4344" y="806"/>
                </a:lnTo>
                <a:lnTo>
                  <a:pt x="4356" y="804"/>
                </a:lnTo>
                <a:lnTo>
                  <a:pt x="4367" y="800"/>
                </a:lnTo>
                <a:lnTo>
                  <a:pt x="4372" y="798"/>
                </a:lnTo>
                <a:lnTo>
                  <a:pt x="4378" y="794"/>
                </a:lnTo>
                <a:lnTo>
                  <a:pt x="4387" y="789"/>
                </a:lnTo>
                <a:lnTo>
                  <a:pt x="4397" y="781"/>
                </a:lnTo>
                <a:lnTo>
                  <a:pt x="4400" y="778"/>
                </a:lnTo>
                <a:lnTo>
                  <a:pt x="4405" y="774"/>
                </a:lnTo>
                <a:lnTo>
                  <a:pt x="4412" y="764"/>
                </a:lnTo>
                <a:lnTo>
                  <a:pt x="4415" y="760"/>
                </a:lnTo>
                <a:lnTo>
                  <a:pt x="4419" y="754"/>
                </a:lnTo>
                <a:lnTo>
                  <a:pt x="4424" y="742"/>
                </a:lnTo>
                <a:lnTo>
                  <a:pt x="4428" y="730"/>
                </a:lnTo>
                <a:lnTo>
                  <a:pt x="4433" y="717"/>
                </a:lnTo>
                <a:lnTo>
                  <a:pt x="4435" y="703"/>
                </a:lnTo>
                <a:lnTo>
                  <a:pt x="4436" y="697"/>
                </a:lnTo>
                <a:lnTo>
                  <a:pt x="4437" y="689"/>
                </a:lnTo>
                <a:lnTo>
                  <a:pt x="4437" y="673"/>
                </a:lnTo>
                <a:lnTo>
                  <a:pt x="4437" y="658"/>
                </a:lnTo>
                <a:lnTo>
                  <a:pt x="4436" y="650"/>
                </a:lnTo>
                <a:lnTo>
                  <a:pt x="4435" y="644"/>
                </a:lnTo>
                <a:lnTo>
                  <a:pt x="4433" y="631"/>
                </a:lnTo>
                <a:lnTo>
                  <a:pt x="4428" y="618"/>
                </a:lnTo>
                <a:lnTo>
                  <a:pt x="4424" y="606"/>
                </a:lnTo>
                <a:lnTo>
                  <a:pt x="4419" y="595"/>
                </a:lnTo>
                <a:lnTo>
                  <a:pt x="4415" y="591"/>
                </a:lnTo>
                <a:lnTo>
                  <a:pt x="4412" y="585"/>
                </a:lnTo>
                <a:lnTo>
                  <a:pt x="4405" y="577"/>
                </a:lnTo>
                <a:lnTo>
                  <a:pt x="4400" y="572"/>
                </a:lnTo>
                <a:lnTo>
                  <a:pt x="4397" y="568"/>
                </a:lnTo>
                <a:lnTo>
                  <a:pt x="4387" y="562"/>
                </a:lnTo>
                <a:lnTo>
                  <a:pt x="4378" y="555"/>
                </a:lnTo>
                <a:lnTo>
                  <a:pt x="4367" y="551"/>
                </a:lnTo>
                <a:lnTo>
                  <a:pt x="4356" y="546"/>
                </a:lnTo>
                <a:lnTo>
                  <a:pt x="4350" y="545"/>
                </a:lnTo>
                <a:lnTo>
                  <a:pt x="4344" y="543"/>
                </a:lnTo>
                <a:lnTo>
                  <a:pt x="4338" y="543"/>
                </a:lnTo>
                <a:lnTo>
                  <a:pt x="4331" y="542"/>
                </a:lnTo>
                <a:lnTo>
                  <a:pt x="4317" y="541"/>
                </a:lnTo>
                <a:lnTo>
                  <a:pt x="4311" y="541"/>
                </a:lnTo>
                <a:lnTo>
                  <a:pt x="4303" y="542"/>
                </a:lnTo>
                <a:lnTo>
                  <a:pt x="4290" y="543"/>
                </a:lnTo>
                <a:lnTo>
                  <a:pt x="4278" y="546"/>
                </a:lnTo>
                <a:lnTo>
                  <a:pt x="4266" y="551"/>
                </a:lnTo>
                <a:lnTo>
                  <a:pt x="4261" y="553"/>
                </a:lnTo>
                <a:lnTo>
                  <a:pt x="4256" y="555"/>
                </a:lnTo>
                <a:lnTo>
                  <a:pt x="4246" y="562"/>
                </a:lnTo>
                <a:lnTo>
                  <a:pt x="4236" y="568"/>
                </a:lnTo>
                <a:lnTo>
                  <a:pt x="4232" y="572"/>
                </a:lnTo>
                <a:lnTo>
                  <a:pt x="4227" y="577"/>
                </a:lnTo>
                <a:lnTo>
                  <a:pt x="4220" y="585"/>
                </a:lnTo>
                <a:lnTo>
                  <a:pt x="4212" y="595"/>
                </a:lnTo>
                <a:lnTo>
                  <a:pt x="4210" y="601"/>
                </a:lnTo>
                <a:lnTo>
                  <a:pt x="4207" y="606"/>
                </a:lnTo>
                <a:lnTo>
                  <a:pt x="4203" y="618"/>
                </a:lnTo>
                <a:lnTo>
                  <a:pt x="4198" y="631"/>
                </a:lnTo>
                <a:lnTo>
                  <a:pt x="4196" y="644"/>
                </a:lnTo>
                <a:lnTo>
                  <a:pt x="4195" y="650"/>
                </a:lnTo>
                <a:lnTo>
                  <a:pt x="4194" y="658"/>
                </a:lnTo>
                <a:lnTo>
                  <a:pt x="4194" y="673"/>
                </a:lnTo>
                <a:lnTo>
                  <a:pt x="4194" y="681"/>
                </a:lnTo>
                <a:lnTo>
                  <a:pt x="4194" y="689"/>
                </a:lnTo>
                <a:lnTo>
                  <a:pt x="4195" y="697"/>
                </a:lnTo>
                <a:lnTo>
                  <a:pt x="4196" y="703"/>
                </a:lnTo>
                <a:lnTo>
                  <a:pt x="4198" y="717"/>
                </a:lnTo>
                <a:lnTo>
                  <a:pt x="4203" y="730"/>
                </a:lnTo>
                <a:lnTo>
                  <a:pt x="4207" y="742"/>
                </a:lnTo>
                <a:lnTo>
                  <a:pt x="4212" y="754"/>
                </a:lnTo>
                <a:lnTo>
                  <a:pt x="4220" y="764"/>
                </a:lnTo>
                <a:lnTo>
                  <a:pt x="4227" y="774"/>
                </a:lnTo>
                <a:lnTo>
                  <a:pt x="4232" y="778"/>
                </a:lnTo>
                <a:lnTo>
                  <a:pt x="4236" y="781"/>
                </a:lnTo>
                <a:lnTo>
                  <a:pt x="4246" y="789"/>
                </a:lnTo>
                <a:lnTo>
                  <a:pt x="4250" y="792"/>
                </a:lnTo>
                <a:lnTo>
                  <a:pt x="4256" y="794"/>
                </a:lnTo>
                <a:lnTo>
                  <a:pt x="4261" y="798"/>
                </a:lnTo>
                <a:lnTo>
                  <a:pt x="4266" y="800"/>
                </a:lnTo>
                <a:lnTo>
                  <a:pt x="4278" y="804"/>
                </a:lnTo>
                <a:lnTo>
                  <a:pt x="4284" y="805"/>
                </a:lnTo>
                <a:lnTo>
                  <a:pt x="4290" y="806"/>
                </a:lnTo>
                <a:lnTo>
                  <a:pt x="4303" y="808"/>
                </a:lnTo>
                <a:lnTo>
                  <a:pt x="4317" y="808"/>
                </a:lnTo>
                <a:close/>
                <a:moveTo>
                  <a:pt x="4738" y="949"/>
                </a:moveTo>
                <a:lnTo>
                  <a:pt x="4738" y="483"/>
                </a:lnTo>
                <a:lnTo>
                  <a:pt x="4738" y="17"/>
                </a:lnTo>
                <a:lnTo>
                  <a:pt x="4911" y="17"/>
                </a:lnTo>
                <a:lnTo>
                  <a:pt x="4911" y="483"/>
                </a:lnTo>
                <a:lnTo>
                  <a:pt x="4911" y="949"/>
                </a:lnTo>
                <a:lnTo>
                  <a:pt x="4738" y="949"/>
                </a:lnTo>
                <a:close/>
                <a:moveTo>
                  <a:pt x="5147" y="307"/>
                </a:moveTo>
                <a:lnTo>
                  <a:pt x="5136" y="307"/>
                </a:lnTo>
                <a:lnTo>
                  <a:pt x="5129" y="306"/>
                </a:lnTo>
                <a:lnTo>
                  <a:pt x="5125" y="305"/>
                </a:lnTo>
                <a:lnTo>
                  <a:pt x="5114" y="303"/>
                </a:lnTo>
                <a:lnTo>
                  <a:pt x="5105" y="300"/>
                </a:lnTo>
                <a:lnTo>
                  <a:pt x="5095" y="295"/>
                </a:lnTo>
                <a:lnTo>
                  <a:pt x="5086" y="290"/>
                </a:lnTo>
                <a:lnTo>
                  <a:pt x="5082" y="287"/>
                </a:lnTo>
                <a:lnTo>
                  <a:pt x="5078" y="283"/>
                </a:lnTo>
                <a:lnTo>
                  <a:pt x="5069" y="277"/>
                </a:lnTo>
                <a:lnTo>
                  <a:pt x="5061" y="269"/>
                </a:lnTo>
                <a:lnTo>
                  <a:pt x="5058" y="265"/>
                </a:lnTo>
                <a:lnTo>
                  <a:pt x="5055" y="261"/>
                </a:lnTo>
                <a:lnTo>
                  <a:pt x="5049" y="252"/>
                </a:lnTo>
                <a:lnTo>
                  <a:pt x="5045" y="242"/>
                </a:lnTo>
                <a:lnTo>
                  <a:pt x="5041" y="233"/>
                </a:lnTo>
                <a:lnTo>
                  <a:pt x="5039" y="222"/>
                </a:lnTo>
                <a:lnTo>
                  <a:pt x="5036" y="210"/>
                </a:lnTo>
                <a:lnTo>
                  <a:pt x="5036" y="204"/>
                </a:lnTo>
                <a:lnTo>
                  <a:pt x="5035" y="198"/>
                </a:lnTo>
                <a:lnTo>
                  <a:pt x="5036" y="186"/>
                </a:lnTo>
                <a:lnTo>
                  <a:pt x="5039" y="175"/>
                </a:lnTo>
                <a:lnTo>
                  <a:pt x="5041" y="164"/>
                </a:lnTo>
                <a:lnTo>
                  <a:pt x="5043" y="159"/>
                </a:lnTo>
                <a:lnTo>
                  <a:pt x="5045" y="155"/>
                </a:lnTo>
                <a:lnTo>
                  <a:pt x="5049" y="145"/>
                </a:lnTo>
                <a:lnTo>
                  <a:pt x="5055" y="136"/>
                </a:lnTo>
                <a:lnTo>
                  <a:pt x="5058" y="132"/>
                </a:lnTo>
                <a:lnTo>
                  <a:pt x="5061" y="128"/>
                </a:lnTo>
                <a:lnTo>
                  <a:pt x="5069" y="120"/>
                </a:lnTo>
                <a:lnTo>
                  <a:pt x="5078" y="113"/>
                </a:lnTo>
                <a:lnTo>
                  <a:pt x="5086" y="107"/>
                </a:lnTo>
                <a:lnTo>
                  <a:pt x="5095" y="102"/>
                </a:lnTo>
                <a:lnTo>
                  <a:pt x="5105" y="97"/>
                </a:lnTo>
                <a:lnTo>
                  <a:pt x="5109" y="96"/>
                </a:lnTo>
                <a:lnTo>
                  <a:pt x="5114" y="94"/>
                </a:lnTo>
                <a:lnTo>
                  <a:pt x="5125" y="92"/>
                </a:lnTo>
                <a:lnTo>
                  <a:pt x="5136" y="90"/>
                </a:lnTo>
                <a:lnTo>
                  <a:pt x="5147" y="90"/>
                </a:lnTo>
                <a:lnTo>
                  <a:pt x="5157" y="90"/>
                </a:lnTo>
                <a:lnTo>
                  <a:pt x="5163" y="91"/>
                </a:lnTo>
                <a:lnTo>
                  <a:pt x="5168" y="92"/>
                </a:lnTo>
                <a:lnTo>
                  <a:pt x="5179" y="94"/>
                </a:lnTo>
                <a:lnTo>
                  <a:pt x="5189" y="97"/>
                </a:lnTo>
                <a:lnTo>
                  <a:pt x="5198" y="102"/>
                </a:lnTo>
                <a:lnTo>
                  <a:pt x="5207" y="107"/>
                </a:lnTo>
                <a:lnTo>
                  <a:pt x="5216" y="113"/>
                </a:lnTo>
                <a:lnTo>
                  <a:pt x="5223" y="120"/>
                </a:lnTo>
                <a:lnTo>
                  <a:pt x="5231" y="128"/>
                </a:lnTo>
                <a:lnTo>
                  <a:pt x="5237" y="136"/>
                </a:lnTo>
                <a:lnTo>
                  <a:pt x="5243" y="145"/>
                </a:lnTo>
                <a:lnTo>
                  <a:pt x="5247" y="155"/>
                </a:lnTo>
                <a:lnTo>
                  <a:pt x="5250" y="164"/>
                </a:lnTo>
                <a:lnTo>
                  <a:pt x="5254" y="175"/>
                </a:lnTo>
                <a:lnTo>
                  <a:pt x="5255" y="181"/>
                </a:lnTo>
                <a:lnTo>
                  <a:pt x="5256" y="186"/>
                </a:lnTo>
                <a:lnTo>
                  <a:pt x="5256" y="191"/>
                </a:lnTo>
                <a:lnTo>
                  <a:pt x="5256" y="198"/>
                </a:lnTo>
                <a:lnTo>
                  <a:pt x="5256" y="204"/>
                </a:lnTo>
                <a:lnTo>
                  <a:pt x="5256" y="210"/>
                </a:lnTo>
                <a:lnTo>
                  <a:pt x="5254" y="222"/>
                </a:lnTo>
                <a:lnTo>
                  <a:pt x="5250" y="233"/>
                </a:lnTo>
                <a:lnTo>
                  <a:pt x="5247" y="242"/>
                </a:lnTo>
                <a:lnTo>
                  <a:pt x="5243" y="252"/>
                </a:lnTo>
                <a:lnTo>
                  <a:pt x="5237" y="261"/>
                </a:lnTo>
                <a:lnTo>
                  <a:pt x="5234" y="265"/>
                </a:lnTo>
                <a:lnTo>
                  <a:pt x="5231" y="269"/>
                </a:lnTo>
                <a:lnTo>
                  <a:pt x="5223" y="277"/>
                </a:lnTo>
                <a:lnTo>
                  <a:pt x="5216" y="283"/>
                </a:lnTo>
                <a:lnTo>
                  <a:pt x="5207" y="290"/>
                </a:lnTo>
                <a:lnTo>
                  <a:pt x="5198" y="295"/>
                </a:lnTo>
                <a:lnTo>
                  <a:pt x="5189" y="300"/>
                </a:lnTo>
                <a:lnTo>
                  <a:pt x="5179" y="303"/>
                </a:lnTo>
                <a:lnTo>
                  <a:pt x="5174" y="304"/>
                </a:lnTo>
                <a:lnTo>
                  <a:pt x="5168" y="305"/>
                </a:lnTo>
                <a:lnTo>
                  <a:pt x="5157" y="307"/>
                </a:lnTo>
                <a:lnTo>
                  <a:pt x="5147" y="307"/>
                </a:lnTo>
                <a:close/>
                <a:moveTo>
                  <a:pt x="5059" y="949"/>
                </a:moveTo>
                <a:lnTo>
                  <a:pt x="5059" y="399"/>
                </a:lnTo>
                <a:lnTo>
                  <a:pt x="5233" y="399"/>
                </a:lnTo>
                <a:lnTo>
                  <a:pt x="5233" y="949"/>
                </a:lnTo>
                <a:lnTo>
                  <a:pt x="5059" y="949"/>
                </a:lnTo>
                <a:close/>
                <a:moveTo>
                  <a:pt x="5701" y="623"/>
                </a:moveTo>
                <a:lnTo>
                  <a:pt x="5700" y="611"/>
                </a:lnTo>
                <a:lnTo>
                  <a:pt x="5699" y="601"/>
                </a:lnTo>
                <a:lnTo>
                  <a:pt x="5696" y="591"/>
                </a:lnTo>
                <a:lnTo>
                  <a:pt x="5693" y="582"/>
                </a:lnTo>
                <a:lnTo>
                  <a:pt x="5690" y="574"/>
                </a:lnTo>
                <a:lnTo>
                  <a:pt x="5686" y="566"/>
                </a:lnTo>
                <a:lnTo>
                  <a:pt x="5683" y="563"/>
                </a:lnTo>
                <a:lnTo>
                  <a:pt x="5681" y="559"/>
                </a:lnTo>
                <a:lnTo>
                  <a:pt x="5676" y="553"/>
                </a:lnTo>
                <a:lnTo>
                  <a:pt x="5669" y="548"/>
                </a:lnTo>
                <a:lnTo>
                  <a:pt x="5663" y="543"/>
                </a:lnTo>
                <a:lnTo>
                  <a:pt x="5655" y="540"/>
                </a:lnTo>
                <a:lnTo>
                  <a:pt x="5648" y="537"/>
                </a:lnTo>
                <a:lnTo>
                  <a:pt x="5639" y="533"/>
                </a:lnTo>
                <a:lnTo>
                  <a:pt x="5629" y="532"/>
                </a:lnTo>
                <a:lnTo>
                  <a:pt x="5620" y="531"/>
                </a:lnTo>
                <a:lnTo>
                  <a:pt x="5609" y="531"/>
                </a:lnTo>
                <a:lnTo>
                  <a:pt x="5597" y="531"/>
                </a:lnTo>
                <a:lnTo>
                  <a:pt x="5586" y="532"/>
                </a:lnTo>
                <a:lnTo>
                  <a:pt x="5575" y="533"/>
                </a:lnTo>
                <a:lnTo>
                  <a:pt x="5565" y="536"/>
                </a:lnTo>
                <a:lnTo>
                  <a:pt x="5556" y="538"/>
                </a:lnTo>
                <a:lnTo>
                  <a:pt x="5547" y="541"/>
                </a:lnTo>
                <a:lnTo>
                  <a:pt x="5539" y="544"/>
                </a:lnTo>
                <a:lnTo>
                  <a:pt x="5531" y="548"/>
                </a:lnTo>
                <a:lnTo>
                  <a:pt x="5517" y="556"/>
                </a:lnTo>
                <a:lnTo>
                  <a:pt x="5511" y="561"/>
                </a:lnTo>
                <a:lnTo>
                  <a:pt x="5504" y="564"/>
                </a:lnTo>
                <a:lnTo>
                  <a:pt x="5493" y="572"/>
                </a:lnTo>
                <a:lnTo>
                  <a:pt x="5489" y="577"/>
                </a:lnTo>
                <a:lnTo>
                  <a:pt x="5484" y="581"/>
                </a:lnTo>
                <a:lnTo>
                  <a:pt x="5388" y="478"/>
                </a:lnTo>
                <a:lnTo>
                  <a:pt x="5397" y="469"/>
                </a:lnTo>
                <a:lnTo>
                  <a:pt x="5402" y="464"/>
                </a:lnTo>
                <a:lnTo>
                  <a:pt x="5407" y="460"/>
                </a:lnTo>
                <a:lnTo>
                  <a:pt x="5417" y="451"/>
                </a:lnTo>
                <a:lnTo>
                  <a:pt x="5429" y="443"/>
                </a:lnTo>
                <a:lnTo>
                  <a:pt x="5439" y="435"/>
                </a:lnTo>
                <a:lnTo>
                  <a:pt x="5452" y="427"/>
                </a:lnTo>
                <a:lnTo>
                  <a:pt x="5464" y="421"/>
                </a:lnTo>
                <a:lnTo>
                  <a:pt x="5477" y="414"/>
                </a:lnTo>
                <a:lnTo>
                  <a:pt x="5491" y="408"/>
                </a:lnTo>
                <a:lnTo>
                  <a:pt x="5506" y="403"/>
                </a:lnTo>
                <a:lnTo>
                  <a:pt x="5524" y="398"/>
                </a:lnTo>
                <a:lnTo>
                  <a:pt x="5541" y="395"/>
                </a:lnTo>
                <a:lnTo>
                  <a:pt x="5560" y="392"/>
                </a:lnTo>
                <a:lnTo>
                  <a:pt x="5581" y="390"/>
                </a:lnTo>
                <a:lnTo>
                  <a:pt x="5602" y="388"/>
                </a:lnTo>
                <a:lnTo>
                  <a:pt x="5626" y="387"/>
                </a:lnTo>
                <a:lnTo>
                  <a:pt x="5639" y="388"/>
                </a:lnTo>
                <a:lnTo>
                  <a:pt x="5652" y="388"/>
                </a:lnTo>
                <a:lnTo>
                  <a:pt x="5665" y="390"/>
                </a:lnTo>
                <a:lnTo>
                  <a:pt x="5677" y="392"/>
                </a:lnTo>
                <a:lnTo>
                  <a:pt x="5689" y="394"/>
                </a:lnTo>
                <a:lnTo>
                  <a:pt x="5701" y="396"/>
                </a:lnTo>
                <a:lnTo>
                  <a:pt x="5713" y="399"/>
                </a:lnTo>
                <a:lnTo>
                  <a:pt x="5723" y="403"/>
                </a:lnTo>
                <a:lnTo>
                  <a:pt x="5734" y="407"/>
                </a:lnTo>
                <a:lnTo>
                  <a:pt x="5745" y="411"/>
                </a:lnTo>
                <a:lnTo>
                  <a:pt x="5756" y="415"/>
                </a:lnTo>
                <a:lnTo>
                  <a:pt x="5766" y="421"/>
                </a:lnTo>
                <a:lnTo>
                  <a:pt x="5775" y="427"/>
                </a:lnTo>
                <a:lnTo>
                  <a:pt x="5784" y="433"/>
                </a:lnTo>
                <a:lnTo>
                  <a:pt x="5794" y="440"/>
                </a:lnTo>
                <a:lnTo>
                  <a:pt x="5802" y="448"/>
                </a:lnTo>
                <a:lnTo>
                  <a:pt x="5811" y="456"/>
                </a:lnTo>
                <a:lnTo>
                  <a:pt x="5818" y="463"/>
                </a:lnTo>
                <a:lnTo>
                  <a:pt x="5825" y="473"/>
                </a:lnTo>
                <a:lnTo>
                  <a:pt x="5833" y="482"/>
                </a:lnTo>
                <a:lnTo>
                  <a:pt x="5839" y="492"/>
                </a:lnTo>
                <a:lnTo>
                  <a:pt x="5844" y="502"/>
                </a:lnTo>
                <a:lnTo>
                  <a:pt x="5850" y="513"/>
                </a:lnTo>
                <a:lnTo>
                  <a:pt x="5854" y="525"/>
                </a:lnTo>
                <a:lnTo>
                  <a:pt x="5858" y="537"/>
                </a:lnTo>
                <a:lnTo>
                  <a:pt x="5862" y="550"/>
                </a:lnTo>
                <a:lnTo>
                  <a:pt x="5865" y="563"/>
                </a:lnTo>
                <a:lnTo>
                  <a:pt x="5868" y="577"/>
                </a:lnTo>
                <a:lnTo>
                  <a:pt x="5870" y="591"/>
                </a:lnTo>
                <a:lnTo>
                  <a:pt x="5871" y="606"/>
                </a:lnTo>
                <a:lnTo>
                  <a:pt x="5872" y="621"/>
                </a:lnTo>
                <a:lnTo>
                  <a:pt x="5874" y="637"/>
                </a:lnTo>
                <a:lnTo>
                  <a:pt x="5874" y="949"/>
                </a:lnTo>
                <a:lnTo>
                  <a:pt x="5701" y="949"/>
                </a:lnTo>
                <a:lnTo>
                  <a:pt x="5704" y="873"/>
                </a:lnTo>
                <a:lnTo>
                  <a:pt x="5696" y="884"/>
                </a:lnTo>
                <a:lnTo>
                  <a:pt x="5689" y="895"/>
                </a:lnTo>
                <a:lnTo>
                  <a:pt x="5680" y="905"/>
                </a:lnTo>
                <a:lnTo>
                  <a:pt x="5672" y="913"/>
                </a:lnTo>
                <a:lnTo>
                  <a:pt x="5663" y="922"/>
                </a:lnTo>
                <a:lnTo>
                  <a:pt x="5654" y="929"/>
                </a:lnTo>
                <a:lnTo>
                  <a:pt x="5645" y="935"/>
                </a:lnTo>
                <a:lnTo>
                  <a:pt x="5635" y="940"/>
                </a:lnTo>
                <a:lnTo>
                  <a:pt x="5625" y="946"/>
                </a:lnTo>
                <a:lnTo>
                  <a:pt x="5620" y="948"/>
                </a:lnTo>
                <a:lnTo>
                  <a:pt x="5614" y="950"/>
                </a:lnTo>
                <a:lnTo>
                  <a:pt x="5604" y="953"/>
                </a:lnTo>
                <a:lnTo>
                  <a:pt x="5593" y="956"/>
                </a:lnTo>
                <a:lnTo>
                  <a:pt x="5581" y="959"/>
                </a:lnTo>
                <a:lnTo>
                  <a:pt x="5568" y="960"/>
                </a:lnTo>
                <a:lnTo>
                  <a:pt x="5555" y="961"/>
                </a:lnTo>
                <a:lnTo>
                  <a:pt x="5542" y="961"/>
                </a:lnTo>
                <a:lnTo>
                  <a:pt x="5523" y="961"/>
                </a:lnTo>
                <a:lnTo>
                  <a:pt x="5514" y="960"/>
                </a:lnTo>
                <a:lnTo>
                  <a:pt x="5504" y="959"/>
                </a:lnTo>
                <a:lnTo>
                  <a:pt x="5496" y="958"/>
                </a:lnTo>
                <a:lnTo>
                  <a:pt x="5487" y="956"/>
                </a:lnTo>
                <a:lnTo>
                  <a:pt x="5478" y="955"/>
                </a:lnTo>
                <a:lnTo>
                  <a:pt x="5470" y="952"/>
                </a:lnTo>
                <a:lnTo>
                  <a:pt x="5453" y="947"/>
                </a:lnTo>
                <a:lnTo>
                  <a:pt x="5437" y="939"/>
                </a:lnTo>
                <a:lnTo>
                  <a:pt x="5430" y="936"/>
                </a:lnTo>
                <a:lnTo>
                  <a:pt x="5422" y="932"/>
                </a:lnTo>
                <a:lnTo>
                  <a:pt x="5408" y="922"/>
                </a:lnTo>
                <a:lnTo>
                  <a:pt x="5400" y="918"/>
                </a:lnTo>
                <a:lnTo>
                  <a:pt x="5394" y="911"/>
                </a:lnTo>
                <a:lnTo>
                  <a:pt x="5389" y="906"/>
                </a:lnTo>
                <a:lnTo>
                  <a:pt x="5383" y="899"/>
                </a:lnTo>
                <a:lnTo>
                  <a:pt x="5378" y="892"/>
                </a:lnTo>
                <a:lnTo>
                  <a:pt x="5373" y="885"/>
                </a:lnTo>
                <a:lnTo>
                  <a:pt x="5369" y="878"/>
                </a:lnTo>
                <a:lnTo>
                  <a:pt x="5365" y="869"/>
                </a:lnTo>
                <a:lnTo>
                  <a:pt x="5362" y="860"/>
                </a:lnTo>
                <a:lnTo>
                  <a:pt x="5358" y="852"/>
                </a:lnTo>
                <a:lnTo>
                  <a:pt x="5356" y="842"/>
                </a:lnTo>
                <a:lnTo>
                  <a:pt x="5353" y="832"/>
                </a:lnTo>
                <a:lnTo>
                  <a:pt x="5352" y="821"/>
                </a:lnTo>
                <a:lnTo>
                  <a:pt x="5351" y="811"/>
                </a:lnTo>
                <a:lnTo>
                  <a:pt x="5350" y="800"/>
                </a:lnTo>
                <a:lnTo>
                  <a:pt x="5349" y="788"/>
                </a:lnTo>
                <a:lnTo>
                  <a:pt x="5349" y="777"/>
                </a:lnTo>
                <a:lnTo>
                  <a:pt x="5350" y="767"/>
                </a:lnTo>
                <a:lnTo>
                  <a:pt x="5351" y="756"/>
                </a:lnTo>
                <a:lnTo>
                  <a:pt x="5353" y="748"/>
                </a:lnTo>
                <a:lnTo>
                  <a:pt x="5355" y="738"/>
                </a:lnTo>
                <a:lnTo>
                  <a:pt x="5358" y="729"/>
                </a:lnTo>
                <a:lnTo>
                  <a:pt x="5362" y="721"/>
                </a:lnTo>
                <a:lnTo>
                  <a:pt x="5365" y="713"/>
                </a:lnTo>
                <a:lnTo>
                  <a:pt x="5369" y="705"/>
                </a:lnTo>
                <a:lnTo>
                  <a:pt x="5373" y="698"/>
                </a:lnTo>
                <a:lnTo>
                  <a:pt x="5378" y="690"/>
                </a:lnTo>
                <a:lnTo>
                  <a:pt x="5384" y="684"/>
                </a:lnTo>
                <a:lnTo>
                  <a:pt x="5390" y="677"/>
                </a:lnTo>
                <a:lnTo>
                  <a:pt x="5396" y="672"/>
                </a:lnTo>
                <a:lnTo>
                  <a:pt x="5403" y="667"/>
                </a:lnTo>
                <a:lnTo>
                  <a:pt x="5410" y="661"/>
                </a:lnTo>
                <a:lnTo>
                  <a:pt x="5425" y="653"/>
                </a:lnTo>
                <a:lnTo>
                  <a:pt x="5434" y="648"/>
                </a:lnTo>
                <a:lnTo>
                  <a:pt x="5443" y="644"/>
                </a:lnTo>
                <a:lnTo>
                  <a:pt x="5461" y="637"/>
                </a:lnTo>
                <a:lnTo>
                  <a:pt x="5480" y="632"/>
                </a:lnTo>
                <a:lnTo>
                  <a:pt x="5491" y="630"/>
                </a:lnTo>
                <a:lnTo>
                  <a:pt x="5502" y="628"/>
                </a:lnTo>
                <a:lnTo>
                  <a:pt x="5524" y="624"/>
                </a:lnTo>
                <a:lnTo>
                  <a:pt x="5535" y="624"/>
                </a:lnTo>
                <a:lnTo>
                  <a:pt x="5547" y="623"/>
                </a:lnTo>
                <a:lnTo>
                  <a:pt x="5573" y="623"/>
                </a:lnTo>
                <a:lnTo>
                  <a:pt x="5701" y="623"/>
                </a:lnTo>
                <a:close/>
                <a:moveTo>
                  <a:pt x="5701" y="726"/>
                </a:moveTo>
                <a:lnTo>
                  <a:pt x="5582" y="726"/>
                </a:lnTo>
                <a:lnTo>
                  <a:pt x="5574" y="726"/>
                </a:lnTo>
                <a:lnTo>
                  <a:pt x="5567" y="727"/>
                </a:lnTo>
                <a:lnTo>
                  <a:pt x="5559" y="728"/>
                </a:lnTo>
                <a:lnTo>
                  <a:pt x="5557" y="728"/>
                </a:lnTo>
                <a:lnTo>
                  <a:pt x="5554" y="729"/>
                </a:lnTo>
                <a:lnTo>
                  <a:pt x="5547" y="732"/>
                </a:lnTo>
                <a:lnTo>
                  <a:pt x="5543" y="734"/>
                </a:lnTo>
                <a:lnTo>
                  <a:pt x="5538" y="736"/>
                </a:lnTo>
                <a:lnTo>
                  <a:pt x="5533" y="739"/>
                </a:lnTo>
                <a:lnTo>
                  <a:pt x="5530" y="743"/>
                </a:lnTo>
                <a:lnTo>
                  <a:pt x="5527" y="747"/>
                </a:lnTo>
                <a:lnTo>
                  <a:pt x="5525" y="751"/>
                </a:lnTo>
                <a:lnTo>
                  <a:pt x="5523" y="755"/>
                </a:lnTo>
                <a:lnTo>
                  <a:pt x="5520" y="760"/>
                </a:lnTo>
                <a:lnTo>
                  <a:pt x="5519" y="765"/>
                </a:lnTo>
                <a:lnTo>
                  <a:pt x="5519" y="771"/>
                </a:lnTo>
                <a:lnTo>
                  <a:pt x="5518" y="776"/>
                </a:lnTo>
                <a:lnTo>
                  <a:pt x="5519" y="782"/>
                </a:lnTo>
                <a:lnTo>
                  <a:pt x="5520" y="788"/>
                </a:lnTo>
                <a:lnTo>
                  <a:pt x="5521" y="792"/>
                </a:lnTo>
                <a:lnTo>
                  <a:pt x="5524" y="798"/>
                </a:lnTo>
                <a:lnTo>
                  <a:pt x="5526" y="802"/>
                </a:lnTo>
                <a:lnTo>
                  <a:pt x="5529" y="805"/>
                </a:lnTo>
                <a:lnTo>
                  <a:pt x="5533" y="810"/>
                </a:lnTo>
                <a:lnTo>
                  <a:pt x="5538" y="813"/>
                </a:lnTo>
                <a:lnTo>
                  <a:pt x="5543" y="816"/>
                </a:lnTo>
                <a:lnTo>
                  <a:pt x="5548" y="818"/>
                </a:lnTo>
                <a:lnTo>
                  <a:pt x="5555" y="820"/>
                </a:lnTo>
                <a:lnTo>
                  <a:pt x="5561" y="822"/>
                </a:lnTo>
                <a:lnTo>
                  <a:pt x="5568" y="824"/>
                </a:lnTo>
                <a:lnTo>
                  <a:pt x="5577" y="825"/>
                </a:lnTo>
                <a:lnTo>
                  <a:pt x="5584" y="826"/>
                </a:lnTo>
                <a:lnTo>
                  <a:pt x="5594" y="826"/>
                </a:lnTo>
                <a:lnTo>
                  <a:pt x="5607" y="825"/>
                </a:lnTo>
                <a:lnTo>
                  <a:pt x="5619" y="824"/>
                </a:lnTo>
                <a:lnTo>
                  <a:pt x="5629" y="822"/>
                </a:lnTo>
                <a:lnTo>
                  <a:pt x="5640" y="820"/>
                </a:lnTo>
                <a:lnTo>
                  <a:pt x="5650" y="817"/>
                </a:lnTo>
                <a:lnTo>
                  <a:pt x="5659" y="814"/>
                </a:lnTo>
                <a:lnTo>
                  <a:pt x="5666" y="810"/>
                </a:lnTo>
                <a:lnTo>
                  <a:pt x="5674" y="804"/>
                </a:lnTo>
                <a:lnTo>
                  <a:pt x="5680" y="799"/>
                </a:lnTo>
                <a:lnTo>
                  <a:pt x="5686" y="793"/>
                </a:lnTo>
                <a:lnTo>
                  <a:pt x="5690" y="787"/>
                </a:lnTo>
                <a:lnTo>
                  <a:pt x="5694" y="779"/>
                </a:lnTo>
                <a:lnTo>
                  <a:pt x="5696" y="773"/>
                </a:lnTo>
                <a:lnTo>
                  <a:pt x="5699" y="765"/>
                </a:lnTo>
                <a:lnTo>
                  <a:pt x="5700" y="756"/>
                </a:lnTo>
                <a:lnTo>
                  <a:pt x="5701" y="748"/>
                </a:lnTo>
                <a:lnTo>
                  <a:pt x="5701" y="726"/>
                </a:lnTo>
                <a:close/>
                <a:moveTo>
                  <a:pt x="6099" y="957"/>
                </a:moveTo>
                <a:lnTo>
                  <a:pt x="6088" y="957"/>
                </a:lnTo>
                <a:lnTo>
                  <a:pt x="6083" y="956"/>
                </a:lnTo>
                <a:lnTo>
                  <a:pt x="6078" y="955"/>
                </a:lnTo>
                <a:lnTo>
                  <a:pt x="6068" y="952"/>
                </a:lnTo>
                <a:lnTo>
                  <a:pt x="6057" y="949"/>
                </a:lnTo>
                <a:lnTo>
                  <a:pt x="6049" y="945"/>
                </a:lnTo>
                <a:lnTo>
                  <a:pt x="6039" y="939"/>
                </a:lnTo>
                <a:lnTo>
                  <a:pt x="6036" y="936"/>
                </a:lnTo>
                <a:lnTo>
                  <a:pt x="6031" y="934"/>
                </a:lnTo>
                <a:lnTo>
                  <a:pt x="6023" y="926"/>
                </a:lnTo>
                <a:lnTo>
                  <a:pt x="6019" y="923"/>
                </a:lnTo>
                <a:lnTo>
                  <a:pt x="6015" y="919"/>
                </a:lnTo>
                <a:lnTo>
                  <a:pt x="6009" y="910"/>
                </a:lnTo>
                <a:lnTo>
                  <a:pt x="6003" y="902"/>
                </a:lnTo>
                <a:lnTo>
                  <a:pt x="5999" y="892"/>
                </a:lnTo>
                <a:lnTo>
                  <a:pt x="5996" y="882"/>
                </a:lnTo>
                <a:lnTo>
                  <a:pt x="5992" y="871"/>
                </a:lnTo>
                <a:lnTo>
                  <a:pt x="5991" y="859"/>
                </a:lnTo>
                <a:lnTo>
                  <a:pt x="5990" y="854"/>
                </a:lnTo>
                <a:lnTo>
                  <a:pt x="5990" y="847"/>
                </a:lnTo>
                <a:lnTo>
                  <a:pt x="5991" y="835"/>
                </a:lnTo>
                <a:lnTo>
                  <a:pt x="5992" y="825"/>
                </a:lnTo>
                <a:lnTo>
                  <a:pt x="5996" y="814"/>
                </a:lnTo>
                <a:lnTo>
                  <a:pt x="5999" y="804"/>
                </a:lnTo>
                <a:lnTo>
                  <a:pt x="6003" y="794"/>
                </a:lnTo>
                <a:lnTo>
                  <a:pt x="6009" y="786"/>
                </a:lnTo>
                <a:lnTo>
                  <a:pt x="6012" y="781"/>
                </a:lnTo>
                <a:lnTo>
                  <a:pt x="6015" y="777"/>
                </a:lnTo>
                <a:lnTo>
                  <a:pt x="6019" y="774"/>
                </a:lnTo>
                <a:lnTo>
                  <a:pt x="6023" y="769"/>
                </a:lnTo>
                <a:lnTo>
                  <a:pt x="6031" y="763"/>
                </a:lnTo>
                <a:lnTo>
                  <a:pt x="6039" y="756"/>
                </a:lnTo>
                <a:lnTo>
                  <a:pt x="6049" y="751"/>
                </a:lnTo>
                <a:lnTo>
                  <a:pt x="6057" y="747"/>
                </a:lnTo>
                <a:lnTo>
                  <a:pt x="6068" y="743"/>
                </a:lnTo>
                <a:lnTo>
                  <a:pt x="6072" y="742"/>
                </a:lnTo>
                <a:lnTo>
                  <a:pt x="6078" y="741"/>
                </a:lnTo>
                <a:lnTo>
                  <a:pt x="6088" y="739"/>
                </a:lnTo>
                <a:lnTo>
                  <a:pt x="6099" y="739"/>
                </a:lnTo>
                <a:lnTo>
                  <a:pt x="6111" y="739"/>
                </a:lnTo>
                <a:lnTo>
                  <a:pt x="6121" y="741"/>
                </a:lnTo>
                <a:lnTo>
                  <a:pt x="6126" y="742"/>
                </a:lnTo>
                <a:lnTo>
                  <a:pt x="6132" y="743"/>
                </a:lnTo>
                <a:lnTo>
                  <a:pt x="6141" y="747"/>
                </a:lnTo>
                <a:lnTo>
                  <a:pt x="6150" y="751"/>
                </a:lnTo>
                <a:lnTo>
                  <a:pt x="6159" y="756"/>
                </a:lnTo>
                <a:lnTo>
                  <a:pt x="6167" y="763"/>
                </a:lnTo>
                <a:lnTo>
                  <a:pt x="6176" y="769"/>
                </a:lnTo>
                <a:lnTo>
                  <a:pt x="6182" y="777"/>
                </a:lnTo>
                <a:lnTo>
                  <a:pt x="6189" y="786"/>
                </a:lnTo>
                <a:lnTo>
                  <a:pt x="6194" y="794"/>
                </a:lnTo>
                <a:lnTo>
                  <a:pt x="6199" y="804"/>
                </a:lnTo>
                <a:lnTo>
                  <a:pt x="6203" y="814"/>
                </a:lnTo>
                <a:lnTo>
                  <a:pt x="6205" y="825"/>
                </a:lnTo>
                <a:lnTo>
                  <a:pt x="6206" y="830"/>
                </a:lnTo>
                <a:lnTo>
                  <a:pt x="6207" y="835"/>
                </a:lnTo>
                <a:lnTo>
                  <a:pt x="6207" y="842"/>
                </a:lnTo>
                <a:lnTo>
                  <a:pt x="6208" y="847"/>
                </a:lnTo>
                <a:lnTo>
                  <a:pt x="6207" y="854"/>
                </a:lnTo>
                <a:lnTo>
                  <a:pt x="6207" y="859"/>
                </a:lnTo>
                <a:lnTo>
                  <a:pt x="6205" y="871"/>
                </a:lnTo>
                <a:lnTo>
                  <a:pt x="6203" y="882"/>
                </a:lnTo>
                <a:lnTo>
                  <a:pt x="6199" y="892"/>
                </a:lnTo>
                <a:lnTo>
                  <a:pt x="6194" y="902"/>
                </a:lnTo>
                <a:lnTo>
                  <a:pt x="6189" y="910"/>
                </a:lnTo>
                <a:lnTo>
                  <a:pt x="6186" y="915"/>
                </a:lnTo>
                <a:lnTo>
                  <a:pt x="6182" y="919"/>
                </a:lnTo>
                <a:lnTo>
                  <a:pt x="6176" y="926"/>
                </a:lnTo>
                <a:lnTo>
                  <a:pt x="6172" y="930"/>
                </a:lnTo>
                <a:lnTo>
                  <a:pt x="6167" y="934"/>
                </a:lnTo>
                <a:lnTo>
                  <a:pt x="6159" y="939"/>
                </a:lnTo>
                <a:lnTo>
                  <a:pt x="6150" y="945"/>
                </a:lnTo>
                <a:lnTo>
                  <a:pt x="6141" y="949"/>
                </a:lnTo>
                <a:lnTo>
                  <a:pt x="6132" y="952"/>
                </a:lnTo>
                <a:lnTo>
                  <a:pt x="6121" y="955"/>
                </a:lnTo>
                <a:lnTo>
                  <a:pt x="6111" y="957"/>
                </a:lnTo>
                <a:lnTo>
                  <a:pt x="6099" y="957"/>
                </a:lnTo>
                <a:close/>
                <a:moveTo>
                  <a:pt x="6366" y="949"/>
                </a:moveTo>
                <a:lnTo>
                  <a:pt x="6366" y="544"/>
                </a:lnTo>
                <a:lnTo>
                  <a:pt x="6274" y="544"/>
                </a:lnTo>
                <a:lnTo>
                  <a:pt x="6274" y="399"/>
                </a:lnTo>
                <a:lnTo>
                  <a:pt x="6366" y="399"/>
                </a:lnTo>
                <a:lnTo>
                  <a:pt x="6366" y="214"/>
                </a:lnTo>
                <a:lnTo>
                  <a:pt x="6366" y="201"/>
                </a:lnTo>
                <a:lnTo>
                  <a:pt x="6366" y="189"/>
                </a:lnTo>
                <a:lnTo>
                  <a:pt x="6367" y="176"/>
                </a:lnTo>
                <a:lnTo>
                  <a:pt x="6369" y="164"/>
                </a:lnTo>
                <a:lnTo>
                  <a:pt x="6370" y="154"/>
                </a:lnTo>
                <a:lnTo>
                  <a:pt x="6373" y="142"/>
                </a:lnTo>
                <a:lnTo>
                  <a:pt x="6378" y="121"/>
                </a:lnTo>
                <a:lnTo>
                  <a:pt x="6386" y="102"/>
                </a:lnTo>
                <a:lnTo>
                  <a:pt x="6390" y="93"/>
                </a:lnTo>
                <a:lnTo>
                  <a:pt x="6394" y="84"/>
                </a:lnTo>
                <a:lnTo>
                  <a:pt x="6398" y="77"/>
                </a:lnTo>
                <a:lnTo>
                  <a:pt x="6404" y="68"/>
                </a:lnTo>
                <a:lnTo>
                  <a:pt x="6410" y="62"/>
                </a:lnTo>
                <a:lnTo>
                  <a:pt x="6416" y="54"/>
                </a:lnTo>
                <a:lnTo>
                  <a:pt x="6422" y="47"/>
                </a:lnTo>
                <a:lnTo>
                  <a:pt x="6430" y="42"/>
                </a:lnTo>
                <a:lnTo>
                  <a:pt x="6437" y="36"/>
                </a:lnTo>
                <a:lnTo>
                  <a:pt x="6445" y="30"/>
                </a:lnTo>
                <a:lnTo>
                  <a:pt x="6452" y="26"/>
                </a:lnTo>
                <a:lnTo>
                  <a:pt x="6461" y="21"/>
                </a:lnTo>
                <a:lnTo>
                  <a:pt x="6470" y="17"/>
                </a:lnTo>
                <a:lnTo>
                  <a:pt x="6479" y="14"/>
                </a:lnTo>
                <a:lnTo>
                  <a:pt x="6489" y="11"/>
                </a:lnTo>
                <a:lnTo>
                  <a:pt x="6499" y="7"/>
                </a:lnTo>
                <a:lnTo>
                  <a:pt x="6521" y="4"/>
                </a:lnTo>
                <a:lnTo>
                  <a:pt x="6531" y="2"/>
                </a:lnTo>
                <a:lnTo>
                  <a:pt x="6543" y="1"/>
                </a:lnTo>
                <a:lnTo>
                  <a:pt x="6555" y="1"/>
                </a:lnTo>
                <a:lnTo>
                  <a:pt x="6568" y="0"/>
                </a:lnTo>
                <a:lnTo>
                  <a:pt x="6582" y="1"/>
                </a:lnTo>
                <a:lnTo>
                  <a:pt x="6596" y="1"/>
                </a:lnTo>
                <a:lnTo>
                  <a:pt x="6609" y="3"/>
                </a:lnTo>
                <a:lnTo>
                  <a:pt x="6621" y="5"/>
                </a:lnTo>
                <a:lnTo>
                  <a:pt x="6633" y="7"/>
                </a:lnTo>
                <a:lnTo>
                  <a:pt x="6645" y="11"/>
                </a:lnTo>
                <a:lnTo>
                  <a:pt x="6656" y="14"/>
                </a:lnTo>
                <a:lnTo>
                  <a:pt x="6666" y="18"/>
                </a:lnTo>
                <a:lnTo>
                  <a:pt x="6676" y="23"/>
                </a:lnTo>
                <a:lnTo>
                  <a:pt x="6686" y="28"/>
                </a:lnTo>
                <a:lnTo>
                  <a:pt x="6695" y="33"/>
                </a:lnTo>
                <a:lnTo>
                  <a:pt x="6704" y="40"/>
                </a:lnTo>
                <a:lnTo>
                  <a:pt x="6713" y="47"/>
                </a:lnTo>
                <a:lnTo>
                  <a:pt x="6721" y="55"/>
                </a:lnTo>
                <a:lnTo>
                  <a:pt x="6729" y="63"/>
                </a:lnTo>
                <a:lnTo>
                  <a:pt x="6737" y="71"/>
                </a:lnTo>
                <a:lnTo>
                  <a:pt x="6643" y="186"/>
                </a:lnTo>
                <a:lnTo>
                  <a:pt x="6638" y="181"/>
                </a:lnTo>
                <a:lnTo>
                  <a:pt x="6633" y="175"/>
                </a:lnTo>
                <a:lnTo>
                  <a:pt x="6626" y="170"/>
                </a:lnTo>
                <a:lnTo>
                  <a:pt x="6620" y="165"/>
                </a:lnTo>
                <a:lnTo>
                  <a:pt x="6613" y="162"/>
                </a:lnTo>
                <a:lnTo>
                  <a:pt x="6606" y="159"/>
                </a:lnTo>
                <a:lnTo>
                  <a:pt x="6602" y="158"/>
                </a:lnTo>
                <a:lnTo>
                  <a:pt x="6597" y="157"/>
                </a:lnTo>
                <a:lnTo>
                  <a:pt x="6587" y="157"/>
                </a:lnTo>
                <a:lnTo>
                  <a:pt x="6577" y="157"/>
                </a:lnTo>
                <a:lnTo>
                  <a:pt x="6572" y="158"/>
                </a:lnTo>
                <a:lnTo>
                  <a:pt x="6568" y="159"/>
                </a:lnTo>
                <a:lnTo>
                  <a:pt x="6564" y="161"/>
                </a:lnTo>
                <a:lnTo>
                  <a:pt x="6559" y="163"/>
                </a:lnTo>
                <a:lnTo>
                  <a:pt x="6556" y="167"/>
                </a:lnTo>
                <a:lnTo>
                  <a:pt x="6553" y="169"/>
                </a:lnTo>
                <a:lnTo>
                  <a:pt x="6550" y="173"/>
                </a:lnTo>
                <a:lnTo>
                  <a:pt x="6548" y="176"/>
                </a:lnTo>
                <a:lnTo>
                  <a:pt x="6545" y="182"/>
                </a:lnTo>
                <a:lnTo>
                  <a:pt x="6543" y="186"/>
                </a:lnTo>
                <a:lnTo>
                  <a:pt x="6541" y="193"/>
                </a:lnTo>
                <a:lnTo>
                  <a:pt x="6540" y="198"/>
                </a:lnTo>
                <a:lnTo>
                  <a:pt x="6540" y="212"/>
                </a:lnTo>
                <a:lnTo>
                  <a:pt x="6540" y="399"/>
                </a:lnTo>
                <a:lnTo>
                  <a:pt x="6688" y="399"/>
                </a:lnTo>
                <a:lnTo>
                  <a:pt x="6688" y="544"/>
                </a:lnTo>
                <a:lnTo>
                  <a:pt x="6540" y="544"/>
                </a:lnTo>
                <a:lnTo>
                  <a:pt x="6540" y="949"/>
                </a:lnTo>
                <a:lnTo>
                  <a:pt x="6366" y="9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16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+ alaotsikko / neg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71464" y="3429000"/>
            <a:ext cx="9649072" cy="1872208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3600" b="0">
                <a:solidFill>
                  <a:schemeClr val="tx1"/>
                </a:solidFill>
                <a:latin typeface="+mn-lt"/>
              </a:defRPr>
            </a:lvl1pPr>
            <a:lvl2pPr marL="266700" indent="0" algn="ctr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2pPr>
            <a:lvl3pPr marL="539750" indent="0" algn="ctr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3pPr>
            <a:lvl4pPr marL="806450" indent="0" algn="ctr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4pPr>
            <a:lvl5pPr marL="989013" indent="0" algn="ctr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/>
              <a:t>Täällä vastataan kysymykseen ja kerrotaan lisää aiheeseen liittyen.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271464" y="1484313"/>
            <a:ext cx="9649072" cy="1800671"/>
          </a:xfrm>
        </p:spPr>
        <p:txBody>
          <a:bodyPr anchor="b" anchorCtr="0"/>
          <a:lstStyle>
            <a:lvl1pPr marL="0" indent="0" algn="ctr">
              <a:buNone/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Tässä esitetään asia tai kysymys mutta lyhyesti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949280"/>
            <a:ext cx="2736304" cy="615668"/>
          </a:xfrm>
          <a:prstGeom prst="rect">
            <a:avLst/>
          </a:prstGeom>
        </p:spPr>
      </p:pic>
      <p:sp>
        <p:nvSpPr>
          <p:cNvPr id="15" name="Freeform 27"/>
          <p:cNvSpPr>
            <a:spLocks noChangeAspect="1" noEditPoints="1"/>
          </p:cNvSpPr>
          <p:nvPr userDrawn="1"/>
        </p:nvSpPr>
        <p:spPr bwMode="auto">
          <a:xfrm>
            <a:off x="10158633" y="6182329"/>
            <a:ext cx="1338041" cy="234000"/>
          </a:xfrm>
          <a:custGeom>
            <a:avLst/>
            <a:gdLst>
              <a:gd name="T0" fmla="*/ 6793 w 6999"/>
              <a:gd name="T1" fmla="*/ 252 h 1223"/>
              <a:gd name="T2" fmla="*/ 6848 w 6999"/>
              <a:gd name="T3" fmla="*/ 97 h 1223"/>
              <a:gd name="T4" fmla="*/ 6997 w 6999"/>
              <a:gd name="T5" fmla="*/ 175 h 1223"/>
              <a:gd name="T6" fmla="*/ 6917 w 6999"/>
              <a:gd name="T7" fmla="*/ 304 h 1223"/>
              <a:gd name="T8" fmla="*/ 431 w 6999"/>
              <a:gd name="T9" fmla="*/ 385 h 1223"/>
              <a:gd name="T10" fmla="*/ 460 w 6999"/>
              <a:gd name="T11" fmla="*/ 712 h 1223"/>
              <a:gd name="T12" fmla="*/ 1187 w 6999"/>
              <a:gd name="T13" fmla="*/ 657 h 1223"/>
              <a:gd name="T14" fmla="*/ 1516 w 6999"/>
              <a:gd name="T15" fmla="*/ 574 h 1223"/>
              <a:gd name="T16" fmla="*/ 2050 w 6999"/>
              <a:gd name="T17" fmla="*/ 963 h 1223"/>
              <a:gd name="T18" fmla="*/ 2351 w 6999"/>
              <a:gd name="T19" fmla="*/ 592 h 1223"/>
              <a:gd name="T20" fmla="*/ 2231 w 6999"/>
              <a:gd name="T21" fmla="*/ 634 h 1223"/>
              <a:gd name="T22" fmla="*/ 2678 w 6999"/>
              <a:gd name="T23" fmla="*/ 919 h 1223"/>
              <a:gd name="T24" fmla="*/ 2702 w 6999"/>
              <a:gd name="T25" fmla="*/ 756 h 1223"/>
              <a:gd name="T26" fmla="*/ 2861 w 6999"/>
              <a:gd name="T27" fmla="*/ 804 h 1223"/>
              <a:gd name="T28" fmla="*/ 2813 w 6999"/>
              <a:gd name="T29" fmla="*/ 945 h 1223"/>
              <a:gd name="T30" fmla="*/ 3265 w 6999"/>
              <a:gd name="T31" fmla="*/ 398 h 1223"/>
              <a:gd name="T32" fmla="*/ 3492 w 6999"/>
              <a:gd name="T33" fmla="*/ 449 h 1223"/>
              <a:gd name="T34" fmla="*/ 3581 w 6999"/>
              <a:gd name="T35" fmla="*/ 705 h 1223"/>
              <a:gd name="T36" fmla="*/ 3450 w 6999"/>
              <a:gd name="T37" fmla="*/ 929 h 1223"/>
              <a:gd name="T38" fmla="*/ 3218 w 6999"/>
              <a:gd name="T39" fmla="*/ 931 h 1223"/>
              <a:gd name="T40" fmla="*/ 3371 w 6999"/>
              <a:gd name="T41" fmla="*/ 774 h 1223"/>
              <a:gd name="T42" fmla="*/ 3371 w 6999"/>
              <a:gd name="T43" fmla="*/ 577 h 1223"/>
              <a:gd name="T44" fmla="*/ 3202 w 6999"/>
              <a:gd name="T45" fmla="*/ 568 h 1223"/>
              <a:gd name="T46" fmla="*/ 3179 w 6999"/>
              <a:gd name="T47" fmla="*/ 754 h 1223"/>
              <a:gd name="T48" fmla="*/ 3752 w 6999"/>
              <a:gd name="T49" fmla="*/ 300 h 1223"/>
              <a:gd name="T50" fmla="*/ 3693 w 6999"/>
              <a:gd name="T51" fmla="*/ 155 h 1223"/>
              <a:gd name="T52" fmla="*/ 3846 w 6999"/>
              <a:gd name="T53" fmla="*/ 102 h 1223"/>
              <a:gd name="T54" fmla="*/ 3885 w 6999"/>
              <a:gd name="T55" fmla="*/ 261 h 1223"/>
              <a:gd name="T56" fmla="*/ 4198 w 6999"/>
              <a:gd name="T57" fmla="*/ 399 h 1223"/>
              <a:gd name="T58" fmla="*/ 4409 w 6999"/>
              <a:gd name="T59" fmla="*/ 392 h 1223"/>
              <a:gd name="T60" fmla="*/ 4586 w 6999"/>
              <a:gd name="T61" fmla="*/ 532 h 1223"/>
              <a:gd name="T62" fmla="*/ 4586 w 6999"/>
              <a:gd name="T63" fmla="*/ 815 h 1223"/>
              <a:gd name="T64" fmla="*/ 4399 w 6999"/>
              <a:gd name="T65" fmla="*/ 959 h 1223"/>
              <a:gd name="T66" fmla="*/ 4198 w 6999"/>
              <a:gd name="T67" fmla="*/ 1223 h 1223"/>
              <a:gd name="T68" fmla="*/ 4436 w 6999"/>
              <a:gd name="T69" fmla="*/ 697 h 1223"/>
              <a:gd name="T70" fmla="*/ 4344 w 6999"/>
              <a:gd name="T71" fmla="*/ 543 h 1223"/>
              <a:gd name="T72" fmla="*/ 4198 w 6999"/>
              <a:gd name="T73" fmla="*/ 631 h 1223"/>
              <a:gd name="T74" fmla="*/ 4261 w 6999"/>
              <a:gd name="T75" fmla="*/ 798 h 1223"/>
              <a:gd name="T76" fmla="*/ 5095 w 6999"/>
              <a:gd name="T77" fmla="*/ 295 h 1223"/>
              <a:gd name="T78" fmla="*/ 5049 w 6999"/>
              <a:gd name="T79" fmla="*/ 145 h 1223"/>
              <a:gd name="T80" fmla="*/ 5207 w 6999"/>
              <a:gd name="T81" fmla="*/ 107 h 1223"/>
              <a:gd name="T82" fmla="*/ 5234 w 6999"/>
              <a:gd name="T83" fmla="*/ 265 h 1223"/>
              <a:gd name="T84" fmla="*/ 5696 w 6999"/>
              <a:gd name="T85" fmla="*/ 591 h 1223"/>
              <a:gd name="T86" fmla="*/ 5547 w 6999"/>
              <a:gd name="T87" fmla="*/ 541 h 1223"/>
              <a:gd name="T88" fmla="*/ 5506 w 6999"/>
              <a:gd name="T89" fmla="*/ 403 h 1223"/>
              <a:gd name="T90" fmla="*/ 5784 w 6999"/>
              <a:gd name="T91" fmla="*/ 433 h 1223"/>
              <a:gd name="T92" fmla="*/ 5701 w 6999"/>
              <a:gd name="T93" fmla="*/ 949 h 1223"/>
              <a:gd name="T94" fmla="*/ 5514 w 6999"/>
              <a:gd name="T95" fmla="*/ 960 h 1223"/>
              <a:gd name="T96" fmla="*/ 5358 w 6999"/>
              <a:gd name="T97" fmla="*/ 852 h 1223"/>
              <a:gd name="T98" fmla="*/ 5396 w 6999"/>
              <a:gd name="T99" fmla="*/ 672 h 1223"/>
              <a:gd name="T100" fmla="*/ 5557 w 6999"/>
              <a:gd name="T101" fmla="*/ 728 h 1223"/>
              <a:gd name="T102" fmla="*/ 5533 w 6999"/>
              <a:gd name="T103" fmla="*/ 810 h 1223"/>
              <a:gd name="T104" fmla="*/ 5690 w 6999"/>
              <a:gd name="T105" fmla="*/ 787 h 1223"/>
              <a:gd name="T106" fmla="*/ 6009 w 6999"/>
              <a:gd name="T107" fmla="*/ 910 h 1223"/>
              <a:gd name="T108" fmla="*/ 6049 w 6999"/>
              <a:gd name="T109" fmla="*/ 751 h 1223"/>
              <a:gd name="T110" fmla="*/ 6203 w 6999"/>
              <a:gd name="T111" fmla="*/ 814 h 1223"/>
              <a:gd name="T112" fmla="*/ 6141 w 6999"/>
              <a:gd name="T113" fmla="*/ 949 h 1223"/>
              <a:gd name="T114" fmla="*/ 6394 w 6999"/>
              <a:gd name="T115" fmla="*/ 84 h 1223"/>
              <a:gd name="T116" fmla="*/ 6582 w 6999"/>
              <a:gd name="T117" fmla="*/ 1 h 1223"/>
              <a:gd name="T118" fmla="*/ 6620 w 6999"/>
              <a:gd name="T119" fmla="*/ 165 h 1223"/>
              <a:gd name="T120" fmla="*/ 6540 w 6999"/>
              <a:gd name="T121" fmla="*/ 399 h 1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99" h="1223">
                <a:moveTo>
                  <a:pt x="6802" y="949"/>
                </a:moveTo>
                <a:lnTo>
                  <a:pt x="6802" y="399"/>
                </a:lnTo>
                <a:lnTo>
                  <a:pt x="6976" y="399"/>
                </a:lnTo>
                <a:lnTo>
                  <a:pt x="6976" y="949"/>
                </a:lnTo>
                <a:lnTo>
                  <a:pt x="6802" y="949"/>
                </a:lnTo>
                <a:close/>
                <a:moveTo>
                  <a:pt x="6890" y="307"/>
                </a:moveTo>
                <a:lnTo>
                  <a:pt x="6878" y="307"/>
                </a:lnTo>
                <a:lnTo>
                  <a:pt x="6873" y="306"/>
                </a:lnTo>
                <a:lnTo>
                  <a:pt x="6867" y="305"/>
                </a:lnTo>
                <a:lnTo>
                  <a:pt x="6858" y="303"/>
                </a:lnTo>
                <a:lnTo>
                  <a:pt x="6848" y="300"/>
                </a:lnTo>
                <a:lnTo>
                  <a:pt x="6838" y="295"/>
                </a:lnTo>
                <a:lnTo>
                  <a:pt x="6829" y="290"/>
                </a:lnTo>
                <a:lnTo>
                  <a:pt x="6825" y="287"/>
                </a:lnTo>
                <a:lnTo>
                  <a:pt x="6821" y="283"/>
                </a:lnTo>
                <a:lnTo>
                  <a:pt x="6812" y="277"/>
                </a:lnTo>
                <a:lnTo>
                  <a:pt x="6805" y="269"/>
                </a:lnTo>
                <a:lnTo>
                  <a:pt x="6801" y="265"/>
                </a:lnTo>
                <a:lnTo>
                  <a:pt x="6798" y="261"/>
                </a:lnTo>
                <a:lnTo>
                  <a:pt x="6793" y="252"/>
                </a:lnTo>
                <a:lnTo>
                  <a:pt x="6788" y="242"/>
                </a:lnTo>
                <a:lnTo>
                  <a:pt x="6784" y="233"/>
                </a:lnTo>
                <a:lnTo>
                  <a:pt x="6782" y="222"/>
                </a:lnTo>
                <a:lnTo>
                  <a:pt x="6780" y="210"/>
                </a:lnTo>
                <a:lnTo>
                  <a:pt x="6780" y="204"/>
                </a:lnTo>
                <a:lnTo>
                  <a:pt x="6779" y="198"/>
                </a:lnTo>
                <a:lnTo>
                  <a:pt x="6780" y="186"/>
                </a:lnTo>
                <a:lnTo>
                  <a:pt x="6782" y="175"/>
                </a:lnTo>
                <a:lnTo>
                  <a:pt x="6784" y="164"/>
                </a:lnTo>
                <a:lnTo>
                  <a:pt x="6786" y="159"/>
                </a:lnTo>
                <a:lnTo>
                  <a:pt x="6788" y="155"/>
                </a:lnTo>
                <a:lnTo>
                  <a:pt x="6793" y="145"/>
                </a:lnTo>
                <a:lnTo>
                  <a:pt x="6798" y="136"/>
                </a:lnTo>
                <a:lnTo>
                  <a:pt x="6801" y="132"/>
                </a:lnTo>
                <a:lnTo>
                  <a:pt x="6805" y="128"/>
                </a:lnTo>
                <a:lnTo>
                  <a:pt x="6812" y="120"/>
                </a:lnTo>
                <a:lnTo>
                  <a:pt x="6821" y="113"/>
                </a:lnTo>
                <a:lnTo>
                  <a:pt x="6829" y="107"/>
                </a:lnTo>
                <a:lnTo>
                  <a:pt x="6838" y="102"/>
                </a:lnTo>
                <a:lnTo>
                  <a:pt x="6848" y="97"/>
                </a:lnTo>
                <a:lnTo>
                  <a:pt x="6852" y="96"/>
                </a:lnTo>
                <a:lnTo>
                  <a:pt x="6858" y="94"/>
                </a:lnTo>
                <a:lnTo>
                  <a:pt x="6867" y="92"/>
                </a:lnTo>
                <a:lnTo>
                  <a:pt x="6878" y="90"/>
                </a:lnTo>
                <a:lnTo>
                  <a:pt x="6890" y="90"/>
                </a:lnTo>
                <a:lnTo>
                  <a:pt x="6901" y="90"/>
                </a:lnTo>
                <a:lnTo>
                  <a:pt x="6906" y="91"/>
                </a:lnTo>
                <a:lnTo>
                  <a:pt x="6912" y="92"/>
                </a:lnTo>
                <a:lnTo>
                  <a:pt x="6922" y="94"/>
                </a:lnTo>
                <a:lnTo>
                  <a:pt x="6932" y="97"/>
                </a:lnTo>
                <a:lnTo>
                  <a:pt x="6942" y="102"/>
                </a:lnTo>
                <a:lnTo>
                  <a:pt x="6950" y="107"/>
                </a:lnTo>
                <a:lnTo>
                  <a:pt x="6959" y="113"/>
                </a:lnTo>
                <a:lnTo>
                  <a:pt x="6967" y="120"/>
                </a:lnTo>
                <a:lnTo>
                  <a:pt x="6974" y="128"/>
                </a:lnTo>
                <a:lnTo>
                  <a:pt x="6981" y="136"/>
                </a:lnTo>
                <a:lnTo>
                  <a:pt x="6986" y="145"/>
                </a:lnTo>
                <a:lnTo>
                  <a:pt x="6990" y="155"/>
                </a:lnTo>
                <a:lnTo>
                  <a:pt x="6994" y="164"/>
                </a:lnTo>
                <a:lnTo>
                  <a:pt x="6997" y="175"/>
                </a:lnTo>
                <a:lnTo>
                  <a:pt x="6998" y="181"/>
                </a:lnTo>
                <a:lnTo>
                  <a:pt x="6998" y="186"/>
                </a:lnTo>
                <a:lnTo>
                  <a:pt x="6999" y="191"/>
                </a:lnTo>
                <a:lnTo>
                  <a:pt x="6999" y="198"/>
                </a:lnTo>
                <a:lnTo>
                  <a:pt x="6999" y="204"/>
                </a:lnTo>
                <a:lnTo>
                  <a:pt x="6998" y="210"/>
                </a:lnTo>
                <a:lnTo>
                  <a:pt x="6997" y="222"/>
                </a:lnTo>
                <a:lnTo>
                  <a:pt x="6994" y="233"/>
                </a:lnTo>
                <a:lnTo>
                  <a:pt x="6990" y="242"/>
                </a:lnTo>
                <a:lnTo>
                  <a:pt x="6986" y="252"/>
                </a:lnTo>
                <a:lnTo>
                  <a:pt x="6981" y="261"/>
                </a:lnTo>
                <a:lnTo>
                  <a:pt x="6977" y="265"/>
                </a:lnTo>
                <a:lnTo>
                  <a:pt x="6974" y="269"/>
                </a:lnTo>
                <a:lnTo>
                  <a:pt x="6967" y="277"/>
                </a:lnTo>
                <a:lnTo>
                  <a:pt x="6959" y="283"/>
                </a:lnTo>
                <a:lnTo>
                  <a:pt x="6950" y="290"/>
                </a:lnTo>
                <a:lnTo>
                  <a:pt x="6942" y="295"/>
                </a:lnTo>
                <a:lnTo>
                  <a:pt x="6932" y="300"/>
                </a:lnTo>
                <a:lnTo>
                  <a:pt x="6922" y="303"/>
                </a:lnTo>
                <a:lnTo>
                  <a:pt x="6917" y="304"/>
                </a:lnTo>
                <a:lnTo>
                  <a:pt x="6912" y="305"/>
                </a:lnTo>
                <a:lnTo>
                  <a:pt x="6901" y="307"/>
                </a:lnTo>
                <a:lnTo>
                  <a:pt x="6890" y="307"/>
                </a:lnTo>
                <a:close/>
                <a:moveTo>
                  <a:pt x="254" y="963"/>
                </a:moveTo>
                <a:lnTo>
                  <a:pt x="0" y="399"/>
                </a:lnTo>
                <a:lnTo>
                  <a:pt x="192" y="399"/>
                </a:lnTo>
                <a:lnTo>
                  <a:pt x="255" y="555"/>
                </a:lnTo>
                <a:lnTo>
                  <a:pt x="265" y="581"/>
                </a:lnTo>
                <a:lnTo>
                  <a:pt x="270" y="594"/>
                </a:lnTo>
                <a:lnTo>
                  <a:pt x="274" y="608"/>
                </a:lnTo>
                <a:lnTo>
                  <a:pt x="282" y="634"/>
                </a:lnTo>
                <a:lnTo>
                  <a:pt x="289" y="657"/>
                </a:lnTo>
                <a:lnTo>
                  <a:pt x="295" y="679"/>
                </a:lnTo>
                <a:lnTo>
                  <a:pt x="301" y="657"/>
                </a:lnTo>
                <a:lnTo>
                  <a:pt x="309" y="634"/>
                </a:lnTo>
                <a:lnTo>
                  <a:pt x="318" y="607"/>
                </a:lnTo>
                <a:lnTo>
                  <a:pt x="328" y="580"/>
                </a:lnTo>
                <a:lnTo>
                  <a:pt x="334" y="568"/>
                </a:lnTo>
                <a:lnTo>
                  <a:pt x="340" y="555"/>
                </a:lnTo>
                <a:lnTo>
                  <a:pt x="431" y="385"/>
                </a:lnTo>
                <a:lnTo>
                  <a:pt x="443" y="385"/>
                </a:lnTo>
                <a:lnTo>
                  <a:pt x="539" y="555"/>
                </a:lnTo>
                <a:lnTo>
                  <a:pt x="548" y="574"/>
                </a:lnTo>
                <a:lnTo>
                  <a:pt x="555" y="592"/>
                </a:lnTo>
                <a:lnTo>
                  <a:pt x="563" y="610"/>
                </a:lnTo>
                <a:lnTo>
                  <a:pt x="570" y="630"/>
                </a:lnTo>
                <a:lnTo>
                  <a:pt x="581" y="662"/>
                </a:lnTo>
                <a:lnTo>
                  <a:pt x="586" y="679"/>
                </a:lnTo>
                <a:lnTo>
                  <a:pt x="599" y="632"/>
                </a:lnTo>
                <a:lnTo>
                  <a:pt x="606" y="613"/>
                </a:lnTo>
                <a:lnTo>
                  <a:pt x="612" y="593"/>
                </a:lnTo>
                <a:lnTo>
                  <a:pt x="619" y="574"/>
                </a:lnTo>
                <a:lnTo>
                  <a:pt x="626" y="555"/>
                </a:lnTo>
                <a:lnTo>
                  <a:pt x="690" y="399"/>
                </a:lnTo>
                <a:lnTo>
                  <a:pt x="864" y="399"/>
                </a:lnTo>
                <a:lnTo>
                  <a:pt x="608" y="963"/>
                </a:lnTo>
                <a:lnTo>
                  <a:pt x="593" y="963"/>
                </a:lnTo>
                <a:lnTo>
                  <a:pt x="474" y="742"/>
                </a:lnTo>
                <a:lnTo>
                  <a:pt x="467" y="727"/>
                </a:lnTo>
                <a:lnTo>
                  <a:pt x="460" y="712"/>
                </a:lnTo>
                <a:lnTo>
                  <a:pt x="454" y="696"/>
                </a:lnTo>
                <a:lnTo>
                  <a:pt x="448" y="679"/>
                </a:lnTo>
                <a:lnTo>
                  <a:pt x="440" y="650"/>
                </a:lnTo>
                <a:lnTo>
                  <a:pt x="435" y="634"/>
                </a:lnTo>
                <a:lnTo>
                  <a:pt x="421" y="677"/>
                </a:lnTo>
                <a:lnTo>
                  <a:pt x="416" y="695"/>
                </a:lnTo>
                <a:lnTo>
                  <a:pt x="409" y="712"/>
                </a:lnTo>
                <a:lnTo>
                  <a:pt x="402" y="727"/>
                </a:lnTo>
                <a:lnTo>
                  <a:pt x="394" y="742"/>
                </a:lnTo>
                <a:lnTo>
                  <a:pt x="268" y="963"/>
                </a:lnTo>
                <a:lnTo>
                  <a:pt x="254" y="963"/>
                </a:lnTo>
                <a:close/>
                <a:moveTo>
                  <a:pt x="1151" y="963"/>
                </a:moveTo>
                <a:lnTo>
                  <a:pt x="899" y="399"/>
                </a:lnTo>
                <a:lnTo>
                  <a:pt x="1090" y="399"/>
                </a:lnTo>
                <a:lnTo>
                  <a:pt x="1154" y="555"/>
                </a:lnTo>
                <a:lnTo>
                  <a:pt x="1163" y="581"/>
                </a:lnTo>
                <a:lnTo>
                  <a:pt x="1168" y="594"/>
                </a:lnTo>
                <a:lnTo>
                  <a:pt x="1172" y="608"/>
                </a:lnTo>
                <a:lnTo>
                  <a:pt x="1181" y="634"/>
                </a:lnTo>
                <a:lnTo>
                  <a:pt x="1187" y="657"/>
                </a:lnTo>
                <a:lnTo>
                  <a:pt x="1194" y="679"/>
                </a:lnTo>
                <a:lnTo>
                  <a:pt x="1199" y="657"/>
                </a:lnTo>
                <a:lnTo>
                  <a:pt x="1206" y="634"/>
                </a:lnTo>
                <a:lnTo>
                  <a:pt x="1216" y="607"/>
                </a:lnTo>
                <a:lnTo>
                  <a:pt x="1226" y="580"/>
                </a:lnTo>
                <a:lnTo>
                  <a:pt x="1232" y="568"/>
                </a:lnTo>
                <a:lnTo>
                  <a:pt x="1238" y="555"/>
                </a:lnTo>
                <a:lnTo>
                  <a:pt x="1329" y="385"/>
                </a:lnTo>
                <a:lnTo>
                  <a:pt x="1341" y="385"/>
                </a:lnTo>
                <a:lnTo>
                  <a:pt x="1437" y="555"/>
                </a:lnTo>
                <a:lnTo>
                  <a:pt x="1445" y="574"/>
                </a:lnTo>
                <a:lnTo>
                  <a:pt x="1454" y="592"/>
                </a:lnTo>
                <a:lnTo>
                  <a:pt x="1461" y="610"/>
                </a:lnTo>
                <a:lnTo>
                  <a:pt x="1468" y="630"/>
                </a:lnTo>
                <a:lnTo>
                  <a:pt x="1479" y="662"/>
                </a:lnTo>
                <a:lnTo>
                  <a:pt x="1484" y="679"/>
                </a:lnTo>
                <a:lnTo>
                  <a:pt x="1497" y="632"/>
                </a:lnTo>
                <a:lnTo>
                  <a:pt x="1503" y="613"/>
                </a:lnTo>
                <a:lnTo>
                  <a:pt x="1510" y="593"/>
                </a:lnTo>
                <a:lnTo>
                  <a:pt x="1516" y="574"/>
                </a:lnTo>
                <a:lnTo>
                  <a:pt x="1524" y="555"/>
                </a:lnTo>
                <a:lnTo>
                  <a:pt x="1589" y="399"/>
                </a:lnTo>
                <a:lnTo>
                  <a:pt x="1763" y="399"/>
                </a:lnTo>
                <a:lnTo>
                  <a:pt x="1507" y="963"/>
                </a:lnTo>
                <a:lnTo>
                  <a:pt x="1491" y="963"/>
                </a:lnTo>
                <a:lnTo>
                  <a:pt x="1372" y="742"/>
                </a:lnTo>
                <a:lnTo>
                  <a:pt x="1364" y="727"/>
                </a:lnTo>
                <a:lnTo>
                  <a:pt x="1358" y="712"/>
                </a:lnTo>
                <a:lnTo>
                  <a:pt x="1351" y="696"/>
                </a:lnTo>
                <a:lnTo>
                  <a:pt x="1346" y="679"/>
                </a:lnTo>
                <a:lnTo>
                  <a:pt x="1338" y="650"/>
                </a:lnTo>
                <a:lnTo>
                  <a:pt x="1334" y="634"/>
                </a:lnTo>
                <a:lnTo>
                  <a:pt x="1320" y="677"/>
                </a:lnTo>
                <a:lnTo>
                  <a:pt x="1313" y="695"/>
                </a:lnTo>
                <a:lnTo>
                  <a:pt x="1307" y="712"/>
                </a:lnTo>
                <a:lnTo>
                  <a:pt x="1300" y="727"/>
                </a:lnTo>
                <a:lnTo>
                  <a:pt x="1293" y="742"/>
                </a:lnTo>
                <a:lnTo>
                  <a:pt x="1167" y="963"/>
                </a:lnTo>
                <a:lnTo>
                  <a:pt x="1151" y="963"/>
                </a:lnTo>
                <a:close/>
                <a:moveTo>
                  <a:pt x="2050" y="963"/>
                </a:moveTo>
                <a:lnTo>
                  <a:pt x="1796" y="399"/>
                </a:lnTo>
                <a:lnTo>
                  <a:pt x="1988" y="399"/>
                </a:lnTo>
                <a:lnTo>
                  <a:pt x="2051" y="555"/>
                </a:lnTo>
                <a:lnTo>
                  <a:pt x="2061" y="581"/>
                </a:lnTo>
                <a:lnTo>
                  <a:pt x="2065" y="594"/>
                </a:lnTo>
                <a:lnTo>
                  <a:pt x="2071" y="608"/>
                </a:lnTo>
                <a:lnTo>
                  <a:pt x="2078" y="634"/>
                </a:lnTo>
                <a:lnTo>
                  <a:pt x="2085" y="657"/>
                </a:lnTo>
                <a:lnTo>
                  <a:pt x="2091" y="679"/>
                </a:lnTo>
                <a:lnTo>
                  <a:pt x="2098" y="657"/>
                </a:lnTo>
                <a:lnTo>
                  <a:pt x="2104" y="634"/>
                </a:lnTo>
                <a:lnTo>
                  <a:pt x="2114" y="607"/>
                </a:lnTo>
                <a:lnTo>
                  <a:pt x="2125" y="580"/>
                </a:lnTo>
                <a:lnTo>
                  <a:pt x="2130" y="568"/>
                </a:lnTo>
                <a:lnTo>
                  <a:pt x="2136" y="555"/>
                </a:lnTo>
                <a:lnTo>
                  <a:pt x="2226" y="385"/>
                </a:lnTo>
                <a:lnTo>
                  <a:pt x="2239" y="385"/>
                </a:lnTo>
                <a:lnTo>
                  <a:pt x="2334" y="555"/>
                </a:lnTo>
                <a:lnTo>
                  <a:pt x="2344" y="574"/>
                </a:lnTo>
                <a:lnTo>
                  <a:pt x="2351" y="592"/>
                </a:lnTo>
                <a:lnTo>
                  <a:pt x="2359" y="610"/>
                </a:lnTo>
                <a:lnTo>
                  <a:pt x="2366" y="630"/>
                </a:lnTo>
                <a:lnTo>
                  <a:pt x="2377" y="662"/>
                </a:lnTo>
                <a:lnTo>
                  <a:pt x="2383" y="679"/>
                </a:lnTo>
                <a:lnTo>
                  <a:pt x="2396" y="632"/>
                </a:lnTo>
                <a:lnTo>
                  <a:pt x="2401" y="613"/>
                </a:lnTo>
                <a:lnTo>
                  <a:pt x="2408" y="593"/>
                </a:lnTo>
                <a:lnTo>
                  <a:pt x="2415" y="574"/>
                </a:lnTo>
                <a:lnTo>
                  <a:pt x="2423" y="555"/>
                </a:lnTo>
                <a:lnTo>
                  <a:pt x="2486" y="399"/>
                </a:lnTo>
                <a:lnTo>
                  <a:pt x="2660" y="399"/>
                </a:lnTo>
                <a:lnTo>
                  <a:pt x="2404" y="963"/>
                </a:lnTo>
                <a:lnTo>
                  <a:pt x="2389" y="963"/>
                </a:lnTo>
                <a:lnTo>
                  <a:pt x="2270" y="742"/>
                </a:lnTo>
                <a:lnTo>
                  <a:pt x="2263" y="727"/>
                </a:lnTo>
                <a:lnTo>
                  <a:pt x="2256" y="712"/>
                </a:lnTo>
                <a:lnTo>
                  <a:pt x="2250" y="696"/>
                </a:lnTo>
                <a:lnTo>
                  <a:pt x="2244" y="679"/>
                </a:lnTo>
                <a:lnTo>
                  <a:pt x="2236" y="650"/>
                </a:lnTo>
                <a:lnTo>
                  <a:pt x="2231" y="634"/>
                </a:lnTo>
                <a:lnTo>
                  <a:pt x="2217" y="677"/>
                </a:lnTo>
                <a:lnTo>
                  <a:pt x="2212" y="695"/>
                </a:lnTo>
                <a:lnTo>
                  <a:pt x="2206" y="712"/>
                </a:lnTo>
                <a:lnTo>
                  <a:pt x="2198" y="727"/>
                </a:lnTo>
                <a:lnTo>
                  <a:pt x="2190" y="742"/>
                </a:lnTo>
                <a:lnTo>
                  <a:pt x="2064" y="963"/>
                </a:lnTo>
                <a:lnTo>
                  <a:pt x="2050" y="963"/>
                </a:lnTo>
                <a:close/>
                <a:moveTo>
                  <a:pt x="2762" y="957"/>
                </a:moveTo>
                <a:lnTo>
                  <a:pt x="2751" y="957"/>
                </a:lnTo>
                <a:lnTo>
                  <a:pt x="2746" y="956"/>
                </a:lnTo>
                <a:lnTo>
                  <a:pt x="2740" y="955"/>
                </a:lnTo>
                <a:lnTo>
                  <a:pt x="2730" y="952"/>
                </a:lnTo>
                <a:lnTo>
                  <a:pt x="2720" y="949"/>
                </a:lnTo>
                <a:lnTo>
                  <a:pt x="2711" y="945"/>
                </a:lnTo>
                <a:lnTo>
                  <a:pt x="2702" y="939"/>
                </a:lnTo>
                <a:lnTo>
                  <a:pt x="2698" y="936"/>
                </a:lnTo>
                <a:lnTo>
                  <a:pt x="2694" y="934"/>
                </a:lnTo>
                <a:lnTo>
                  <a:pt x="2685" y="926"/>
                </a:lnTo>
                <a:lnTo>
                  <a:pt x="2682" y="923"/>
                </a:lnTo>
                <a:lnTo>
                  <a:pt x="2678" y="919"/>
                </a:lnTo>
                <a:lnTo>
                  <a:pt x="2671" y="910"/>
                </a:lnTo>
                <a:lnTo>
                  <a:pt x="2666" y="902"/>
                </a:lnTo>
                <a:lnTo>
                  <a:pt x="2661" y="892"/>
                </a:lnTo>
                <a:lnTo>
                  <a:pt x="2658" y="882"/>
                </a:lnTo>
                <a:lnTo>
                  <a:pt x="2655" y="871"/>
                </a:lnTo>
                <a:lnTo>
                  <a:pt x="2654" y="859"/>
                </a:lnTo>
                <a:lnTo>
                  <a:pt x="2653" y="854"/>
                </a:lnTo>
                <a:lnTo>
                  <a:pt x="2653" y="847"/>
                </a:lnTo>
                <a:lnTo>
                  <a:pt x="2654" y="835"/>
                </a:lnTo>
                <a:lnTo>
                  <a:pt x="2655" y="825"/>
                </a:lnTo>
                <a:lnTo>
                  <a:pt x="2658" y="814"/>
                </a:lnTo>
                <a:lnTo>
                  <a:pt x="2661" y="804"/>
                </a:lnTo>
                <a:lnTo>
                  <a:pt x="2666" y="794"/>
                </a:lnTo>
                <a:lnTo>
                  <a:pt x="2671" y="786"/>
                </a:lnTo>
                <a:lnTo>
                  <a:pt x="2674" y="781"/>
                </a:lnTo>
                <a:lnTo>
                  <a:pt x="2678" y="777"/>
                </a:lnTo>
                <a:lnTo>
                  <a:pt x="2682" y="774"/>
                </a:lnTo>
                <a:lnTo>
                  <a:pt x="2685" y="769"/>
                </a:lnTo>
                <a:lnTo>
                  <a:pt x="2694" y="763"/>
                </a:lnTo>
                <a:lnTo>
                  <a:pt x="2702" y="756"/>
                </a:lnTo>
                <a:lnTo>
                  <a:pt x="2711" y="751"/>
                </a:lnTo>
                <a:lnTo>
                  <a:pt x="2720" y="747"/>
                </a:lnTo>
                <a:lnTo>
                  <a:pt x="2730" y="743"/>
                </a:lnTo>
                <a:lnTo>
                  <a:pt x="2735" y="742"/>
                </a:lnTo>
                <a:lnTo>
                  <a:pt x="2740" y="741"/>
                </a:lnTo>
                <a:lnTo>
                  <a:pt x="2751" y="739"/>
                </a:lnTo>
                <a:lnTo>
                  <a:pt x="2762" y="739"/>
                </a:lnTo>
                <a:lnTo>
                  <a:pt x="2774" y="739"/>
                </a:lnTo>
                <a:lnTo>
                  <a:pt x="2783" y="741"/>
                </a:lnTo>
                <a:lnTo>
                  <a:pt x="2789" y="742"/>
                </a:lnTo>
                <a:lnTo>
                  <a:pt x="2794" y="743"/>
                </a:lnTo>
                <a:lnTo>
                  <a:pt x="2804" y="747"/>
                </a:lnTo>
                <a:lnTo>
                  <a:pt x="2813" y="751"/>
                </a:lnTo>
                <a:lnTo>
                  <a:pt x="2821" y="756"/>
                </a:lnTo>
                <a:lnTo>
                  <a:pt x="2830" y="763"/>
                </a:lnTo>
                <a:lnTo>
                  <a:pt x="2838" y="769"/>
                </a:lnTo>
                <a:lnTo>
                  <a:pt x="2845" y="777"/>
                </a:lnTo>
                <a:lnTo>
                  <a:pt x="2851" y="786"/>
                </a:lnTo>
                <a:lnTo>
                  <a:pt x="2857" y="794"/>
                </a:lnTo>
                <a:lnTo>
                  <a:pt x="2861" y="804"/>
                </a:lnTo>
                <a:lnTo>
                  <a:pt x="2865" y="814"/>
                </a:lnTo>
                <a:lnTo>
                  <a:pt x="2868" y="825"/>
                </a:lnTo>
                <a:lnTo>
                  <a:pt x="2869" y="830"/>
                </a:lnTo>
                <a:lnTo>
                  <a:pt x="2870" y="835"/>
                </a:lnTo>
                <a:lnTo>
                  <a:pt x="2870" y="842"/>
                </a:lnTo>
                <a:lnTo>
                  <a:pt x="2871" y="847"/>
                </a:lnTo>
                <a:lnTo>
                  <a:pt x="2870" y="854"/>
                </a:lnTo>
                <a:lnTo>
                  <a:pt x="2870" y="859"/>
                </a:lnTo>
                <a:lnTo>
                  <a:pt x="2868" y="871"/>
                </a:lnTo>
                <a:lnTo>
                  <a:pt x="2865" y="882"/>
                </a:lnTo>
                <a:lnTo>
                  <a:pt x="2861" y="892"/>
                </a:lnTo>
                <a:lnTo>
                  <a:pt x="2857" y="902"/>
                </a:lnTo>
                <a:lnTo>
                  <a:pt x="2851" y="910"/>
                </a:lnTo>
                <a:lnTo>
                  <a:pt x="2848" y="915"/>
                </a:lnTo>
                <a:lnTo>
                  <a:pt x="2845" y="919"/>
                </a:lnTo>
                <a:lnTo>
                  <a:pt x="2838" y="926"/>
                </a:lnTo>
                <a:lnTo>
                  <a:pt x="2834" y="930"/>
                </a:lnTo>
                <a:lnTo>
                  <a:pt x="2830" y="934"/>
                </a:lnTo>
                <a:lnTo>
                  <a:pt x="2821" y="939"/>
                </a:lnTo>
                <a:lnTo>
                  <a:pt x="2813" y="945"/>
                </a:lnTo>
                <a:lnTo>
                  <a:pt x="2804" y="949"/>
                </a:lnTo>
                <a:lnTo>
                  <a:pt x="2794" y="952"/>
                </a:lnTo>
                <a:lnTo>
                  <a:pt x="2783" y="955"/>
                </a:lnTo>
                <a:lnTo>
                  <a:pt x="2774" y="957"/>
                </a:lnTo>
                <a:lnTo>
                  <a:pt x="2762" y="957"/>
                </a:lnTo>
                <a:close/>
                <a:moveTo>
                  <a:pt x="2991" y="1223"/>
                </a:moveTo>
                <a:lnTo>
                  <a:pt x="2991" y="399"/>
                </a:lnTo>
                <a:lnTo>
                  <a:pt x="3165" y="399"/>
                </a:lnTo>
                <a:lnTo>
                  <a:pt x="3160" y="485"/>
                </a:lnTo>
                <a:lnTo>
                  <a:pt x="3168" y="474"/>
                </a:lnTo>
                <a:lnTo>
                  <a:pt x="3174" y="463"/>
                </a:lnTo>
                <a:lnTo>
                  <a:pt x="3182" y="453"/>
                </a:lnTo>
                <a:lnTo>
                  <a:pt x="3191" y="445"/>
                </a:lnTo>
                <a:lnTo>
                  <a:pt x="3199" y="436"/>
                </a:lnTo>
                <a:lnTo>
                  <a:pt x="3209" y="427"/>
                </a:lnTo>
                <a:lnTo>
                  <a:pt x="3219" y="421"/>
                </a:lnTo>
                <a:lnTo>
                  <a:pt x="3229" y="414"/>
                </a:lnTo>
                <a:lnTo>
                  <a:pt x="3241" y="408"/>
                </a:lnTo>
                <a:lnTo>
                  <a:pt x="3253" y="403"/>
                </a:lnTo>
                <a:lnTo>
                  <a:pt x="3265" y="398"/>
                </a:lnTo>
                <a:lnTo>
                  <a:pt x="3279" y="395"/>
                </a:lnTo>
                <a:lnTo>
                  <a:pt x="3292" y="392"/>
                </a:lnTo>
                <a:lnTo>
                  <a:pt x="3307" y="390"/>
                </a:lnTo>
                <a:lnTo>
                  <a:pt x="3322" y="388"/>
                </a:lnTo>
                <a:lnTo>
                  <a:pt x="3337" y="387"/>
                </a:lnTo>
                <a:lnTo>
                  <a:pt x="3350" y="388"/>
                </a:lnTo>
                <a:lnTo>
                  <a:pt x="3362" y="390"/>
                </a:lnTo>
                <a:lnTo>
                  <a:pt x="3374" y="392"/>
                </a:lnTo>
                <a:lnTo>
                  <a:pt x="3381" y="393"/>
                </a:lnTo>
                <a:lnTo>
                  <a:pt x="3387" y="394"/>
                </a:lnTo>
                <a:lnTo>
                  <a:pt x="3398" y="396"/>
                </a:lnTo>
                <a:lnTo>
                  <a:pt x="3410" y="400"/>
                </a:lnTo>
                <a:lnTo>
                  <a:pt x="3421" y="404"/>
                </a:lnTo>
                <a:lnTo>
                  <a:pt x="3431" y="409"/>
                </a:lnTo>
                <a:lnTo>
                  <a:pt x="3442" y="413"/>
                </a:lnTo>
                <a:lnTo>
                  <a:pt x="3453" y="420"/>
                </a:lnTo>
                <a:lnTo>
                  <a:pt x="3463" y="426"/>
                </a:lnTo>
                <a:lnTo>
                  <a:pt x="3472" y="433"/>
                </a:lnTo>
                <a:lnTo>
                  <a:pt x="3482" y="440"/>
                </a:lnTo>
                <a:lnTo>
                  <a:pt x="3492" y="449"/>
                </a:lnTo>
                <a:lnTo>
                  <a:pt x="3501" y="458"/>
                </a:lnTo>
                <a:lnTo>
                  <a:pt x="3509" y="467"/>
                </a:lnTo>
                <a:lnTo>
                  <a:pt x="3518" y="477"/>
                </a:lnTo>
                <a:lnTo>
                  <a:pt x="3527" y="487"/>
                </a:lnTo>
                <a:lnTo>
                  <a:pt x="3533" y="498"/>
                </a:lnTo>
                <a:lnTo>
                  <a:pt x="3541" y="509"/>
                </a:lnTo>
                <a:lnTo>
                  <a:pt x="3547" y="520"/>
                </a:lnTo>
                <a:lnTo>
                  <a:pt x="3552" y="532"/>
                </a:lnTo>
                <a:lnTo>
                  <a:pt x="3558" y="544"/>
                </a:lnTo>
                <a:lnTo>
                  <a:pt x="3562" y="557"/>
                </a:lnTo>
                <a:lnTo>
                  <a:pt x="3566" y="570"/>
                </a:lnTo>
                <a:lnTo>
                  <a:pt x="3571" y="583"/>
                </a:lnTo>
                <a:lnTo>
                  <a:pt x="3574" y="597"/>
                </a:lnTo>
                <a:lnTo>
                  <a:pt x="3576" y="611"/>
                </a:lnTo>
                <a:lnTo>
                  <a:pt x="3578" y="627"/>
                </a:lnTo>
                <a:lnTo>
                  <a:pt x="3581" y="642"/>
                </a:lnTo>
                <a:lnTo>
                  <a:pt x="3582" y="657"/>
                </a:lnTo>
                <a:lnTo>
                  <a:pt x="3583" y="673"/>
                </a:lnTo>
                <a:lnTo>
                  <a:pt x="3582" y="689"/>
                </a:lnTo>
                <a:lnTo>
                  <a:pt x="3581" y="705"/>
                </a:lnTo>
                <a:lnTo>
                  <a:pt x="3578" y="720"/>
                </a:lnTo>
                <a:lnTo>
                  <a:pt x="3576" y="735"/>
                </a:lnTo>
                <a:lnTo>
                  <a:pt x="3574" y="749"/>
                </a:lnTo>
                <a:lnTo>
                  <a:pt x="3571" y="763"/>
                </a:lnTo>
                <a:lnTo>
                  <a:pt x="3566" y="776"/>
                </a:lnTo>
                <a:lnTo>
                  <a:pt x="3562" y="789"/>
                </a:lnTo>
                <a:lnTo>
                  <a:pt x="3558" y="802"/>
                </a:lnTo>
                <a:lnTo>
                  <a:pt x="3552" y="815"/>
                </a:lnTo>
                <a:lnTo>
                  <a:pt x="3546" y="827"/>
                </a:lnTo>
                <a:lnTo>
                  <a:pt x="3539" y="838"/>
                </a:lnTo>
                <a:lnTo>
                  <a:pt x="3532" y="850"/>
                </a:lnTo>
                <a:lnTo>
                  <a:pt x="3524" y="860"/>
                </a:lnTo>
                <a:lnTo>
                  <a:pt x="3517" y="870"/>
                </a:lnTo>
                <a:lnTo>
                  <a:pt x="3508" y="881"/>
                </a:lnTo>
                <a:lnTo>
                  <a:pt x="3500" y="890"/>
                </a:lnTo>
                <a:lnTo>
                  <a:pt x="3490" y="899"/>
                </a:lnTo>
                <a:lnTo>
                  <a:pt x="3480" y="907"/>
                </a:lnTo>
                <a:lnTo>
                  <a:pt x="3470" y="915"/>
                </a:lnTo>
                <a:lnTo>
                  <a:pt x="3461" y="922"/>
                </a:lnTo>
                <a:lnTo>
                  <a:pt x="3450" y="929"/>
                </a:lnTo>
                <a:lnTo>
                  <a:pt x="3440" y="934"/>
                </a:lnTo>
                <a:lnTo>
                  <a:pt x="3429" y="939"/>
                </a:lnTo>
                <a:lnTo>
                  <a:pt x="3418" y="945"/>
                </a:lnTo>
                <a:lnTo>
                  <a:pt x="3407" y="949"/>
                </a:lnTo>
                <a:lnTo>
                  <a:pt x="3395" y="952"/>
                </a:lnTo>
                <a:lnTo>
                  <a:pt x="3383" y="956"/>
                </a:lnTo>
                <a:lnTo>
                  <a:pt x="3371" y="958"/>
                </a:lnTo>
                <a:lnTo>
                  <a:pt x="3366" y="959"/>
                </a:lnTo>
                <a:lnTo>
                  <a:pt x="3359" y="959"/>
                </a:lnTo>
                <a:lnTo>
                  <a:pt x="3346" y="960"/>
                </a:lnTo>
                <a:lnTo>
                  <a:pt x="3333" y="961"/>
                </a:lnTo>
                <a:lnTo>
                  <a:pt x="3318" y="960"/>
                </a:lnTo>
                <a:lnTo>
                  <a:pt x="3304" y="959"/>
                </a:lnTo>
                <a:lnTo>
                  <a:pt x="3289" y="958"/>
                </a:lnTo>
                <a:lnTo>
                  <a:pt x="3276" y="955"/>
                </a:lnTo>
                <a:lnTo>
                  <a:pt x="3263" y="951"/>
                </a:lnTo>
                <a:lnTo>
                  <a:pt x="3251" y="947"/>
                </a:lnTo>
                <a:lnTo>
                  <a:pt x="3239" y="943"/>
                </a:lnTo>
                <a:lnTo>
                  <a:pt x="3228" y="937"/>
                </a:lnTo>
                <a:lnTo>
                  <a:pt x="3218" y="931"/>
                </a:lnTo>
                <a:lnTo>
                  <a:pt x="3209" y="924"/>
                </a:lnTo>
                <a:lnTo>
                  <a:pt x="3199" y="918"/>
                </a:lnTo>
                <a:lnTo>
                  <a:pt x="3192" y="910"/>
                </a:lnTo>
                <a:lnTo>
                  <a:pt x="3184" y="903"/>
                </a:lnTo>
                <a:lnTo>
                  <a:pt x="3177" y="894"/>
                </a:lnTo>
                <a:lnTo>
                  <a:pt x="3170" y="885"/>
                </a:lnTo>
                <a:lnTo>
                  <a:pt x="3165" y="876"/>
                </a:lnTo>
                <a:lnTo>
                  <a:pt x="3165" y="1223"/>
                </a:lnTo>
                <a:lnTo>
                  <a:pt x="2991" y="1223"/>
                </a:lnTo>
                <a:close/>
                <a:moveTo>
                  <a:pt x="3283" y="808"/>
                </a:moveTo>
                <a:lnTo>
                  <a:pt x="3296" y="808"/>
                </a:lnTo>
                <a:lnTo>
                  <a:pt x="3309" y="806"/>
                </a:lnTo>
                <a:lnTo>
                  <a:pt x="3321" y="804"/>
                </a:lnTo>
                <a:lnTo>
                  <a:pt x="3333" y="800"/>
                </a:lnTo>
                <a:lnTo>
                  <a:pt x="3339" y="798"/>
                </a:lnTo>
                <a:lnTo>
                  <a:pt x="3344" y="794"/>
                </a:lnTo>
                <a:lnTo>
                  <a:pt x="3354" y="789"/>
                </a:lnTo>
                <a:lnTo>
                  <a:pt x="3362" y="781"/>
                </a:lnTo>
                <a:lnTo>
                  <a:pt x="3367" y="778"/>
                </a:lnTo>
                <a:lnTo>
                  <a:pt x="3371" y="774"/>
                </a:lnTo>
                <a:lnTo>
                  <a:pt x="3379" y="764"/>
                </a:lnTo>
                <a:lnTo>
                  <a:pt x="3382" y="760"/>
                </a:lnTo>
                <a:lnTo>
                  <a:pt x="3385" y="754"/>
                </a:lnTo>
                <a:lnTo>
                  <a:pt x="3390" y="742"/>
                </a:lnTo>
                <a:lnTo>
                  <a:pt x="3395" y="730"/>
                </a:lnTo>
                <a:lnTo>
                  <a:pt x="3398" y="717"/>
                </a:lnTo>
                <a:lnTo>
                  <a:pt x="3401" y="703"/>
                </a:lnTo>
                <a:lnTo>
                  <a:pt x="3402" y="697"/>
                </a:lnTo>
                <a:lnTo>
                  <a:pt x="3402" y="689"/>
                </a:lnTo>
                <a:lnTo>
                  <a:pt x="3403" y="673"/>
                </a:lnTo>
                <a:lnTo>
                  <a:pt x="3402" y="658"/>
                </a:lnTo>
                <a:lnTo>
                  <a:pt x="3402" y="650"/>
                </a:lnTo>
                <a:lnTo>
                  <a:pt x="3401" y="644"/>
                </a:lnTo>
                <a:lnTo>
                  <a:pt x="3398" y="631"/>
                </a:lnTo>
                <a:lnTo>
                  <a:pt x="3395" y="618"/>
                </a:lnTo>
                <a:lnTo>
                  <a:pt x="3390" y="606"/>
                </a:lnTo>
                <a:lnTo>
                  <a:pt x="3385" y="595"/>
                </a:lnTo>
                <a:lnTo>
                  <a:pt x="3382" y="591"/>
                </a:lnTo>
                <a:lnTo>
                  <a:pt x="3379" y="585"/>
                </a:lnTo>
                <a:lnTo>
                  <a:pt x="3371" y="577"/>
                </a:lnTo>
                <a:lnTo>
                  <a:pt x="3367" y="572"/>
                </a:lnTo>
                <a:lnTo>
                  <a:pt x="3362" y="568"/>
                </a:lnTo>
                <a:lnTo>
                  <a:pt x="3354" y="562"/>
                </a:lnTo>
                <a:lnTo>
                  <a:pt x="3344" y="555"/>
                </a:lnTo>
                <a:lnTo>
                  <a:pt x="3333" y="551"/>
                </a:lnTo>
                <a:lnTo>
                  <a:pt x="3321" y="546"/>
                </a:lnTo>
                <a:lnTo>
                  <a:pt x="3316" y="545"/>
                </a:lnTo>
                <a:lnTo>
                  <a:pt x="3309" y="543"/>
                </a:lnTo>
                <a:lnTo>
                  <a:pt x="3303" y="543"/>
                </a:lnTo>
                <a:lnTo>
                  <a:pt x="3296" y="542"/>
                </a:lnTo>
                <a:lnTo>
                  <a:pt x="3283" y="541"/>
                </a:lnTo>
                <a:lnTo>
                  <a:pt x="3276" y="541"/>
                </a:lnTo>
                <a:lnTo>
                  <a:pt x="3269" y="542"/>
                </a:lnTo>
                <a:lnTo>
                  <a:pt x="3256" y="543"/>
                </a:lnTo>
                <a:lnTo>
                  <a:pt x="3245" y="546"/>
                </a:lnTo>
                <a:lnTo>
                  <a:pt x="3233" y="551"/>
                </a:lnTo>
                <a:lnTo>
                  <a:pt x="3227" y="553"/>
                </a:lnTo>
                <a:lnTo>
                  <a:pt x="3222" y="555"/>
                </a:lnTo>
                <a:lnTo>
                  <a:pt x="3211" y="562"/>
                </a:lnTo>
                <a:lnTo>
                  <a:pt x="3202" y="568"/>
                </a:lnTo>
                <a:lnTo>
                  <a:pt x="3198" y="572"/>
                </a:lnTo>
                <a:lnTo>
                  <a:pt x="3194" y="577"/>
                </a:lnTo>
                <a:lnTo>
                  <a:pt x="3185" y="585"/>
                </a:lnTo>
                <a:lnTo>
                  <a:pt x="3179" y="595"/>
                </a:lnTo>
                <a:lnTo>
                  <a:pt x="3175" y="601"/>
                </a:lnTo>
                <a:lnTo>
                  <a:pt x="3173" y="606"/>
                </a:lnTo>
                <a:lnTo>
                  <a:pt x="3168" y="618"/>
                </a:lnTo>
                <a:lnTo>
                  <a:pt x="3165" y="631"/>
                </a:lnTo>
                <a:lnTo>
                  <a:pt x="3161" y="644"/>
                </a:lnTo>
                <a:lnTo>
                  <a:pt x="3161" y="650"/>
                </a:lnTo>
                <a:lnTo>
                  <a:pt x="3160" y="658"/>
                </a:lnTo>
                <a:lnTo>
                  <a:pt x="3159" y="673"/>
                </a:lnTo>
                <a:lnTo>
                  <a:pt x="3159" y="681"/>
                </a:lnTo>
                <a:lnTo>
                  <a:pt x="3160" y="689"/>
                </a:lnTo>
                <a:lnTo>
                  <a:pt x="3161" y="697"/>
                </a:lnTo>
                <a:lnTo>
                  <a:pt x="3161" y="703"/>
                </a:lnTo>
                <a:lnTo>
                  <a:pt x="3165" y="717"/>
                </a:lnTo>
                <a:lnTo>
                  <a:pt x="3168" y="730"/>
                </a:lnTo>
                <a:lnTo>
                  <a:pt x="3173" y="742"/>
                </a:lnTo>
                <a:lnTo>
                  <a:pt x="3179" y="754"/>
                </a:lnTo>
                <a:lnTo>
                  <a:pt x="3185" y="764"/>
                </a:lnTo>
                <a:lnTo>
                  <a:pt x="3194" y="774"/>
                </a:lnTo>
                <a:lnTo>
                  <a:pt x="3198" y="778"/>
                </a:lnTo>
                <a:lnTo>
                  <a:pt x="3202" y="781"/>
                </a:lnTo>
                <a:lnTo>
                  <a:pt x="3211" y="789"/>
                </a:lnTo>
                <a:lnTo>
                  <a:pt x="3217" y="792"/>
                </a:lnTo>
                <a:lnTo>
                  <a:pt x="3222" y="794"/>
                </a:lnTo>
                <a:lnTo>
                  <a:pt x="3227" y="798"/>
                </a:lnTo>
                <a:lnTo>
                  <a:pt x="3233" y="800"/>
                </a:lnTo>
                <a:lnTo>
                  <a:pt x="3245" y="804"/>
                </a:lnTo>
                <a:lnTo>
                  <a:pt x="3250" y="805"/>
                </a:lnTo>
                <a:lnTo>
                  <a:pt x="3256" y="806"/>
                </a:lnTo>
                <a:lnTo>
                  <a:pt x="3269" y="808"/>
                </a:lnTo>
                <a:lnTo>
                  <a:pt x="3283" y="808"/>
                </a:lnTo>
                <a:close/>
                <a:moveTo>
                  <a:pt x="3794" y="307"/>
                </a:moveTo>
                <a:lnTo>
                  <a:pt x="3784" y="307"/>
                </a:lnTo>
                <a:lnTo>
                  <a:pt x="3778" y="306"/>
                </a:lnTo>
                <a:lnTo>
                  <a:pt x="3773" y="305"/>
                </a:lnTo>
                <a:lnTo>
                  <a:pt x="3762" y="303"/>
                </a:lnTo>
                <a:lnTo>
                  <a:pt x="3752" y="300"/>
                </a:lnTo>
                <a:lnTo>
                  <a:pt x="3743" y="295"/>
                </a:lnTo>
                <a:lnTo>
                  <a:pt x="3734" y="290"/>
                </a:lnTo>
                <a:lnTo>
                  <a:pt x="3730" y="287"/>
                </a:lnTo>
                <a:lnTo>
                  <a:pt x="3725" y="283"/>
                </a:lnTo>
                <a:lnTo>
                  <a:pt x="3717" y="277"/>
                </a:lnTo>
                <a:lnTo>
                  <a:pt x="3709" y="269"/>
                </a:lnTo>
                <a:lnTo>
                  <a:pt x="3706" y="265"/>
                </a:lnTo>
                <a:lnTo>
                  <a:pt x="3703" y="261"/>
                </a:lnTo>
                <a:lnTo>
                  <a:pt x="3697" y="252"/>
                </a:lnTo>
                <a:lnTo>
                  <a:pt x="3693" y="242"/>
                </a:lnTo>
                <a:lnTo>
                  <a:pt x="3689" y="233"/>
                </a:lnTo>
                <a:lnTo>
                  <a:pt x="3686" y="222"/>
                </a:lnTo>
                <a:lnTo>
                  <a:pt x="3684" y="210"/>
                </a:lnTo>
                <a:lnTo>
                  <a:pt x="3684" y="204"/>
                </a:lnTo>
                <a:lnTo>
                  <a:pt x="3684" y="198"/>
                </a:lnTo>
                <a:lnTo>
                  <a:pt x="3684" y="186"/>
                </a:lnTo>
                <a:lnTo>
                  <a:pt x="3686" y="175"/>
                </a:lnTo>
                <a:lnTo>
                  <a:pt x="3689" y="164"/>
                </a:lnTo>
                <a:lnTo>
                  <a:pt x="3691" y="159"/>
                </a:lnTo>
                <a:lnTo>
                  <a:pt x="3693" y="155"/>
                </a:lnTo>
                <a:lnTo>
                  <a:pt x="3697" y="145"/>
                </a:lnTo>
                <a:lnTo>
                  <a:pt x="3703" y="136"/>
                </a:lnTo>
                <a:lnTo>
                  <a:pt x="3706" y="132"/>
                </a:lnTo>
                <a:lnTo>
                  <a:pt x="3709" y="128"/>
                </a:lnTo>
                <a:lnTo>
                  <a:pt x="3717" y="120"/>
                </a:lnTo>
                <a:lnTo>
                  <a:pt x="3725" y="113"/>
                </a:lnTo>
                <a:lnTo>
                  <a:pt x="3734" y="107"/>
                </a:lnTo>
                <a:lnTo>
                  <a:pt x="3743" y="102"/>
                </a:lnTo>
                <a:lnTo>
                  <a:pt x="3752" y="97"/>
                </a:lnTo>
                <a:lnTo>
                  <a:pt x="3757" y="96"/>
                </a:lnTo>
                <a:lnTo>
                  <a:pt x="3762" y="94"/>
                </a:lnTo>
                <a:lnTo>
                  <a:pt x="3773" y="92"/>
                </a:lnTo>
                <a:lnTo>
                  <a:pt x="3784" y="90"/>
                </a:lnTo>
                <a:lnTo>
                  <a:pt x="3794" y="90"/>
                </a:lnTo>
                <a:lnTo>
                  <a:pt x="3805" y="90"/>
                </a:lnTo>
                <a:lnTo>
                  <a:pt x="3811" y="91"/>
                </a:lnTo>
                <a:lnTo>
                  <a:pt x="3816" y="92"/>
                </a:lnTo>
                <a:lnTo>
                  <a:pt x="3827" y="94"/>
                </a:lnTo>
                <a:lnTo>
                  <a:pt x="3836" y="97"/>
                </a:lnTo>
                <a:lnTo>
                  <a:pt x="3846" y="102"/>
                </a:lnTo>
                <a:lnTo>
                  <a:pt x="3855" y="107"/>
                </a:lnTo>
                <a:lnTo>
                  <a:pt x="3863" y="113"/>
                </a:lnTo>
                <a:lnTo>
                  <a:pt x="3871" y="120"/>
                </a:lnTo>
                <a:lnTo>
                  <a:pt x="3879" y="128"/>
                </a:lnTo>
                <a:lnTo>
                  <a:pt x="3885" y="136"/>
                </a:lnTo>
                <a:lnTo>
                  <a:pt x="3890" y="145"/>
                </a:lnTo>
                <a:lnTo>
                  <a:pt x="3895" y="155"/>
                </a:lnTo>
                <a:lnTo>
                  <a:pt x="3899" y="164"/>
                </a:lnTo>
                <a:lnTo>
                  <a:pt x="3901" y="175"/>
                </a:lnTo>
                <a:lnTo>
                  <a:pt x="3902" y="181"/>
                </a:lnTo>
                <a:lnTo>
                  <a:pt x="3903" y="186"/>
                </a:lnTo>
                <a:lnTo>
                  <a:pt x="3903" y="191"/>
                </a:lnTo>
                <a:lnTo>
                  <a:pt x="3903" y="198"/>
                </a:lnTo>
                <a:lnTo>
                  <a:pt x="3903" y="204"/>
                </a:lnTo>
                <a:lnTo>
                  <a:pt x="3903" y="210"/>
                </a:lnTo>
                <a:lnTo>
                  <a:pt x="3901" y="222"/>
                </a:lnTo>
                <a:lnTo>
                  <a:pt x="3899" y="233"/>
                </a:lnTo>
                <a:lnTo>
                  <a:pt x="3895" y="242"/>
                </a:lnTo>
                <a:lnTo>
                  <a:pt x="3890" y="252"/>
                </a:lnTo>
                <a:lnTo>
                  <a:pt x="3885" y="261"/>
                </a:lnTo>
                <a:lnTo>
                  <a:pt x="3882" y="265"/>
                </a:lnTo>
                <a:lnTo>
                  <a:pt x="3879" y="269"/>
                </a:lnTo>
                <a:lnTo>
                  <a:pt x="3871" y="277"/>
                </a:lnTo>
                <a:lnTo>
                  <a:pt x="3863" y="283"/>
                </a:lnTo>
                <a:lnTo>
                  <a:pt x="3855" y="290"/>
                </a:lnTo>
                <a:lnTo>
                  <a:pt x="3846" y="295"/>
                </a:lnTo>
                <a:lnTo>
                  <a:pt x="3836" y="300"/>
                </a:lnTo>
                <a:lnTo>
                  <a:pt x="3827" y="303"/>
                </a:lnTo>
                <a:lnTo>
                  <a:pt x="3821" y="304"/>
                </a:lnTo>
                <a:lnTo>
                  <a:pt x="3816" y="305"/>
                </a:lnTo>
                <a:lnTo>
                  <a:pt x="3805" y="307"/>
                </a:lnTo>
                <a:lnTo>
                  <a:pt x="3794" y="307"/>
                </a:lnTo>
                <a:close/>
                <a:moveTo>
                  <a:pt x="3707" y="949"/>
                </a:moveTo>
                <a:lnTo>
                  <a:pt x="3707" y="399"/>
                </a:lnTo>
                <a:lnTo>
                  <a:pt x="3881" y="399"/>
                </a:lnTo>
                <a:lnTo>
                  <a:pt x="3881" y="949"/>
                </a:lnTo>
                <a:lnTo>
                  <a:pt x="3707" y="949"/>
                </a:lnTo>
                <a:close/>
                <a:moveTo>
                  <a:pt x="4024" y="1223"/>
                </a:moveTo>
                <a:lnTo>
                  <a:pt x="4024" y="399"/>
                </a:lnTo>
                <a:lnTo>
                  <a:pt x="4198" y="399"/>
                </a:lnTo>
                <a:lnTo>
                  <a:pt x="4195" y="485"/>
                </a:lnTo>
                <a:lnTo>
                  <a:pt x="4202" y="474"/>
                </a:lnTo>
                <a:lnTo>
                  <a:pt x="4208" y="463"/>
                </a:lnTo>
                <a:lnTo>
                  <a:pt x="4217" y="453"/>
                </a:lnTo>
                <a:lnTo>
                  <a:pt x="4224" y="445"/>
                </a:lnTo>
                <a:lnTo>
                  <a:pt x="4234" y="436"/>
                </a:lnTo>
                <a:lnTo>
                  <a:pt x="4243" y="427"/>
                </a:lnTo>
                <a:lnTo>
                  <a:pt x="4253" y="421"/>
                </a:lnTo>
                <a:lnTo>
                  <a:pt x="4264" y="414"/>
                </a:lnTo>
                <a:lnTo>
                  <a:pt x="4275" y="408"/>
                </a:lnTo>
                <a:lnTo>
                  <a:pt x="4287" y="403"/>
                </a:lnTo>
                <a:lnTo>
                  <a:pt x="4300" y="398"/>
                </a:lnTo>
                <a:lnTo>
                  <a:pt x="4313" y="395"/>
                </a:lnTo>
                <a:lnTo>
                  <a:pt x="4327" y="392"/>
                </a:lnTo>
                <a:lnTo>
                  <a:pt x="4341" y="390"/>
                </a:lnTo>
                <a:lnTo>
                  <a:pt x="4356" y="388"/>
                </a:lnTo>
                <a:lnTo>
                  <a:pt x="4371" y="387"/>
                </a:lnTo>
                <a:lnTo>
                  <a:pt x="4384" y="388"/>
                </a:lnTo>
                <a:lnTo>
                  <a:pt x="4397" y="390"/>
                </a:lnTo>
                <a:lnTo>
                  <a:pt x="4409" y="392"/>
                </a:lnTo>
                <a:lnTo>
                  <a:pt x="4414" y="393"/>
                </a:lnTo>
                <a:lnTo>
                  <a:pt x="4421" y="394"/>
                </a:lnTo>
                <a:lnTo>
                  <a:pt x="4433" y="396"/>
                </a:lnTo>
                <a:lnTo>
                  <a:pt x="4444" y="400"/>
                </a:lnTo>
                <a:lnTo>
                  <a:pt x="4455" y="404"/>
                </a:lnTo>
                <a:lnTo>
                  <a:pt x="4466" y="409"/>
                </a:lnTo>
                <a:lnTo>
                  <a:pt x="4476" y="413"/>
                </a:lnTo>
                <a:lnTo>
                  <a:pt x="4487" y="420"/>
                </a:lnTo>
                <a:lnTo>
                  <a:pt x="4496" y="426"/>
                </a:lnTo>
                <a:lnTo>
                  <a:pt x="4507" y="433"/>
                </a:lnTo>
                <a:lnTo>
                  <a:pt x="4516" y="440"/>
                </a:lnTo>
                <a:lnTo>
                  <a:pt x="4526" y="449"/>
                </a:lnTo>
                <a:lnTo>
                  <a:pt x="4535" y="458"/>
                </a:lnTo>
                <a:lnTo>
                  <a:pt x="4544" y="467"/>
                </a:lnTo>
                <a:lnTo>
                  <a:pt x="4553" y="477"/>
                </a:lnTo>
                <a:lnTo>
                  <a:pt x="4560" y="487"/>
                </a:lnTo>
                <a:lnTo>
                  <a:pt x="4568" y="498"/>
                </a:lnTo>
                <a:lnTo>
                  <a:pt x="4574" y="509"/>
                </a:lnTo>
                <a:lnTo>
                  <a:pt x="4581" y="520"/>
                </a:lnTo>
                <a:lnTo>
                  <a:pt x="4586" y="532"/>
                </a:lnTo>
                <a:lnTo>
                  <a:pt x="4591" y="544"/>
                </a:lnTo>
                <a:lnTo>
                  <a:pt x="4597" y="557"/>
                </a:lnTo>
                <a:lnTo>
                  <a:pt x="4601" y="570"/>
                </a:lnTo>
                <a:lnTo>
                  <a:pt x="4604" y="583"/>
                </a:lnTo>
                <a:lnTo>
                  <a:pt x="4608" y="597"/>
                </a:lnTo>
                <a:lnTo>
                  <a:pt x="4611" y="611"/>
                </a:lnTo>
                <a:lnTo>
                  <a:pt x="4613" y="627"/>
                </a:lnTo>
                <a:lnTo>
                  <a:pt x="4614" y="642"/>
                </a:lnTo>
                <a:lnTo>
                  <a:pt x="4615" y="657"/>
                </a:lnTo>
                <a:lnTo>
                  <a:pt x="4616" y="673"/>
                </a:lnTo>
                <a:lnTo>
                  <a:pt x="4615" y="689"/>
                </a:lnTo>
                <a:lnTo>
                  <a:pt x="4614" y="705"/>
                </a:lnTo>
                <a:lnTo>
                  <a:pt x="4613" y="720"/>
                </a:lnTo>
                <a:lnTo>
                  <a:pt x="4611" y="735"/>
                </a:lnTo>
                <a:lnTo>
                  <a:pt x="4608" y="749"/>
                </a:lnTo>
                <a:lnTo>
                  <a:pt x="4604" y="763"/>
                </a:lnTo>
                <a:lnTo>
                  <a:pt x="4600" y="776"/>
                </a:lnTo>
                <a:lnTo>
                  <a:pt x="4596" y="789"/>
                </a:lnTo>
                <a:lnTo>
                  <a:pt x="4591" y="802"/>
                </a:lnTo>
                <a:lnTo>
                  <a:pt x="4586" y="815"/>
                </a:lnTo>
                <a:lnTo>
                  <a:pt x="4580" y="827"/>
                </a:lnTo>
                <a:lnTo>
                  <a:pt x="4573" y="838"/>
                </a:lnTo>
                <a:lnTo>
                  <a:pt x="4567" y="850"/>
                </a:lnTo>
                <a:lnTo>
                  <a:pt x="4559" y="860"/>
                </a:lnTo>
                <a:lnTo>
                  <a:pt x="4550" y="870"/>
                </a:lnTo>
                <a:lnTo>
                  <a:pt x="4542" y="881"/>
                </a:lnTo>
                <a:lnTo>
                  <a:pt x="4533" y="890"/>
                </a:lnTo>
                <a:lnTo>
                  <a:pt x="4523" y="899"/>
                </a:lnTo>
                <a:lnTo>
                  <a:pt x="4515" y="907"/>
                </a:lnTo>
                <a:lnTo>
                  <a:pt x="4505" y="915"/>
                </a:lnTo>
                <a:lnTo>
                  <a:pt x="4494" y="922"/>
                </a:lnTo>
                <a:lnTo>
                  <a:pt x="4485" y="929"/>
                </a:lnTo>
                <a:lnTo>
                  <a:pt x="4474" y="934"/>
                </a:lnTo>
                <a:lnTo>
                  <a:pt x="4463" y="939"/>
                </a:lnTo>
                <a:lnTo>
                  <a:pt x="4452" y="945"/>
                </a:lnTo>
                <a:lnTo>
                  <a:pt x="4440" y="949"/>
                </a:lnTo>
                <a:lnTo>
                  <a:pt x="4429" y="952"/>
                </a:lnTo>
                <a:lnTo>
                  <a:pt x="4418" y="956"/>
                </a:lnTo>
                <a:lnTo>
                  <a:pt x="4406" y="958"/>
                </a:lnTo>
                <a:lnTo>
                  <a:pt x="4399" y="959"/>
                </a:lnTo>
                <a:lnTo>
                  <a:pt x="4393" y="959"/>
                </a:lnTo>
                <a:lnTo>
                  <a:pt x="4381" y="960"/>
                </a:lnTo>
                <a:lnTo>
                  <a:pt x="4368" y="961"/>
                </a:lnTo>
                <a:lnTo>
                  <a:pt x="4353" y="960"/>
                </a:lnTo>
                <a:lnTo>
                  <a:pt x="4338" y="959"/>
                </a:lnTo>
                <a:lnTo>
                  <a:pt x="4324" y="958"/>
                </a:lnTo>
                <a:lnTo>
                  <a:pt x="4310" y="955"/>
                </a:lnTo>
                <a:lnTo>
                  <a:pt x="4297" y="951"/>
                </a:lnTo>
                <a:lnTo>
                  <a:pt x="4285" y="947"/>
                </a:lnTo>
                <a:lnTo>
                  <a:pt x="4273" y="943"/>
                </a:lnTo>
                <a:lnTo>
                  <a:pt x="4262" y="937"/>
                </a:lnTo>
                <a:lnTo>
                  <a:pt x="4252" y="931"/>
                </a:lnTo>
                <a:lnTo>
                  <a:pt x="4243" y="924"/>
                </a:lnTo>
                <a:lnTo>
                  <a:pt x="4234" y="918"/>
                </a:lnTo>
                <a:lnTo>
                  <a:pt x="4225" y="910"/>
                </a:lnTo>
                <a:lnTo>
                  <a:pt x="4218" y="903"/>
                </a:lnTo>
                <a:lnTo>
                  <a:pt x="4210" y="894"/>
                </a:lnTo>
                <a:lnTo>
                  <a:pt x="4205" y="885"/>
                </a:lnTo>
                <a:lnTo>
                  <a:pt x="4198" y="876"/>
                </a:lnTo>
                <a:lnTo>
                  <a:pt x="4198" y="1223"/>
                </a:lnTo>
                <a:lnTo>
                  <a:pt x="4024" y="1223"/>
                </a:lnTo>
                <a:close/>
                <a:moveTo>
                  <a:pt x="4317" y="808"/>
                </a:moveTo>
                <a:lnTo>
                  <a:pt x="4331" y="808"/>
                </a:lnTo>
                <a:lnTo>
                  <a:pt x="4344" y="806"/>
                </a:lnTo>
                <a:lnTo>
                  <a:pt x="4356" y="804"/>
                </a:lnTo>
                <a:lnTo>
                  <a:pt x="4367" y="800"/>
                </a:lnTo>
                <a:lnTo>
                  <a:pt x="4372" y="798"/>
                </a:lnTo>
                <a:lnTo>
                  <a:pt x="4378" y="794"/>
                </a:lnTo>
                <a:lnTo>
                  <a:pt x="4387" y="789"/>
                </a:lnTo>
                <a:lnTo>
                  <a:pt x="4397" y="781"/>
                </a:lnTo>
                <a:lnTo>
                  <a:pt x="4400" y="778"/>
                </a:lnTo>
                <a:lnTo>
                  <a:pt x="4405" y="774"/>
                </a:lnTo>
                <a:lnTo>
                  <a:pt x="4412" y="764"/>
                </a:lnTo>
                <a:lnTo>
                  <a:pt x="4415" y="760"/>
                </a:lnTo>
                <a:lnTo>
                  <a:pt x="4419" y="754"/>
                </a:lnTo>
                <a:lnTo>
                  <a:pt x="4424" y="742"/>
                </a:lnTo>
                <a:lnTo>
                  <a:pt x="4428" y="730"/>
                </a:lnTo>
                <a:lnTo>
                  <a:pt x="4433" y="717"/>
                </a:lnTo>
                <a:lnTo>
                  <a:pt x="4435" y="703"/>
                </a:lnTo>
                <a:lnTo>
                  <a:pt x="4436" y="697"/>
                </a:lnTo>
                <a:lnTo>
                  <a:pt x="4437" y="689"/>
                </a:lnTo>
                <a:lnTo>
                  <a:pt x="4437" y="673"/>
                </a:lnTo>
                <a:lnTo>
                  <a:pt x="4437" y="658"/>
                </a:lnTo>
                <a:lnTo>
                  <a:pt x="4436" y="650"/>
                </a:lnTo>
                <a:lnTo>
                  <a:pt x="4435" y="644"/>
                </a:lnTo>
                <a:lnTo>
                  <a:pt x="4433" y="631"/>
                </a:lnTo>
                <a:lnTo>
                  <a:pt x="4428" y="618"/>
                </a:lnTo>
                <a:lnTo>
                  <a:pt x="4424" y="606"/>
                </a:lnTo>
                <a:lnTo>
                  <a:pt x="4419" y="595"/>
                </a:lnTo>
                <a:lnTo>
                  <a:pt x="4415" y="591"/>
                </a:lnTo>
                <a:lnTo>
                  <a:pt x="4412" y="585"/>
                </a:lnTo>
                <a:lnTo>
                  <a:pt x="4405" y="577"/>
                </a:lnTo>
                <a:lnTo>
                  <a:pt x="4400" y="572"/>
                </a:lnTo>
                <a:lnTo>
                  <a:pt x="4397" y="568"/>
                </a:lnTo>
                <a:lnTo>
                  <a:pt x="4387" y="562"/>
                </a:lnTo>
                <a:lnTo>
                  <a:pt x="4378" y="555"/>
                </a:lnTo>
                <a:lnTo>
                  <a:pt x="4367" y="551"/>
                </a:lnTo>
                <a:lnTo>
                  <a:pt x="4356" y="546"/>
                </a:lnTo>
                <a:lnTo>
                  <a:pt x="4350" y="545"/>
                </a:lnTo>
                <a:lnTo>
                  <a:pt x="4344" y="543"/>
                </a:lnTo>
                <a:lnTo>
                  <a:pt x="4338" y="543"/>
                </a:lnTo>
                <a:lnTo>
                  <a:pt x="4331" y="542"/>
                </a:lnTo>
                <a:lnTo>
                  <a:pt x="4317" y="541"/>
                </a:lnTo>
                <a:lnTo>
                  <a:pt x="4311" y="541"/>
                </a:lnTo>
                <a:lnTo>
                  <a:pt x="4303" y="542"/>
                </a:lnTo>
                <a:lnTo>
                  <a:pt x="4290" y="543"/>
                </a:lnTo>
                <a:lnTo>
                  <a:pt x="4278" y="546"/>
                </a:lnTo>
                <a:lnTo>
                  <a:pt x="4266" y="551"/>
                </a:lnTo>
                <a:lnTo>
                  <a:pt x="4261" y="553"/>
                </a:lnTo>
                <a:lnTo>
                  <a:pt x="4256" y="555"/>
                </a:lnTo>
                <a:lnTo>
                  <a:pt x="4246" y="562"/>
                </a:lnTo>
                <a:lnTo>
                  <a:pt x="4236" y="568"/>
                </a:lnTo>
                <a:lnTo>
                  <a:pt x="4232" y="572"/>
                </a:lnTo>
                <a:lnTo>
                  <a:pt x="4227" y="577"/>
                </a:lnTo>
                <a:lnTo>
                  <a:pt x="4220" y="585"/>
                </a:lnTo>
                <a:lnTo>
                  <a:pt x="4212" y="595"/>
                </a:lnTo>
                <a:lnTo>
                  <a:pt x="4210" y="601"/>
                </a:lnTo>
                <a:lnTo>
                  <a:pt x="4207" y="606"/>
                </a:lnTo>
                <a:lnTo>
                  <a:pt x="4203" y="618"/>
                </a:lnTo>
                <a:lnTo>
                  <a:pt x="4198" y="631"/>
                </a:lnTo>
                <a:lnTo>
                  <a:pt x="4196" y="644"/>
                </a:lnTo>
                <a:lnTo>
                  <a:pt x="4195" y="650"/>
                </a:lnTo>
                <a:lnTo>
                  <a:pt x="4194" y="658"/>
                </a:lnTo>
                <a:lnTo>
                  <a:pt x="4194" y="673"/>
                </a:lnTo>
                <a:lnTo>
                  <a:pt x="4194" y="681"/>
                </a:lnTo>
                <a:lnTo>
                  <a:pt x="4194" y="689"/>
                </a:lnTo>
                <a:lnTo>
                  <a:pt x="4195" y="697"/>
                </a:lnTo>
                <a:lnTo>
                  <a:pt x="4196" y="703"/>
                </a:lnTo>
                <a:lnTo>
                  <a:pt x="4198" y="717"/>
                </a:lnTo>
                <a:lnTo>
                  <a:pt x="4203" y="730"/>
                </a:lnTo>
                <a:lnTo>
                  <a:pt x="4207" y="742"/>
                </a:lnTo>
                <a:lnTo>
                  <a:pt x="4212" y="754"/>
                </a:lnTo>
                <a:lnTo>
                  <a:pt x="4220" y="764"/>
                </a:lnTo>
                <a:lnTo>
                  <a:pt x="4227" y="774"/>
                </a:lnTo>
                <a:lnTo>
                  <a:pt x="4232" y="778"/>
                </a:lnTo>
                <a:lnTo>
                  <a:pt x="4236" y="781"/>
                </a:lnTo>
                <a:lnTo>
                  <a:pt x="4246" y="789"/>
                </a:lnTo>
                <a:lnTo>
                  <a:pt x="4250" y="792"/>
                </a:lnTo>
                <a:lnTo>
                  <a:pt x="4256" y="794"/>
                </a:lnTo>
                <a:lnTo>
                  <a:pt x="4261" y="798"/>
                </a:lnTo>
                <a:lnTo>
                  <a:pt x="4266" y="800"/>
                </a:lnTo>
                <a:lnTo>
                  <a:pt x="4278" y="804"/>
                </a:lnTo>
                <a:lnTo>
                  <a:pt x="4284" y="805"/>
                </a:lnTo>
                <a:lnTo>
                  <a:pt x="4290" y="806"/>
                </a:lnTo>
                <a:lnTo>
                  <a:pt x="4303" y="808"/>
                </a:lnTo>
                <a:lnTo>
                  <a:pt x="4317" y="808"/>
                </a:lnTo>
                <a:close/>
                <a:moveTo>
                  <a:pt x="4738" y="949"/>
                </a:moveTo>
                <a:lnTo>
                  <a:pt x="4738" y="483"/>
                </a:lnTo>
                <a:lnTo>
                  <a:pt x="4738" y="17"/>
                </a:lnTo>
                <a:lnTo>
                  <a:pt x="4911" y="17"/>
                </a:lnTo>
                <a:lnTo>
                  <a:pt x="4911" y="483"/>
                </a:lnTo>
                <a:lnTo>
                  <a:pt x="4911" y="949"/>
                </a:lnTo>
                <a:lnTo>
                  <a:pt x="4738" y="949"/>
                </a:lnTo>
                <a:close/>
                <a:moveTo>
                  <a:pt x="5147" y="307"/>
                </a:moveTo>
                <a:lnTo>
                  <a:pt x="5136" y="307"/>
                </a:lnTo>
                <a:lnTo>
                  <a:pt x="5129" y="306"/>
                </a:lnTo>
                <a:lnTo>
                  <a:pt x="5125" y="305"/>
                </a:lnTo>
                <a:lnTo>
                  <a:pt x="5114" y="303"/>
                </a:lnTo>
                <a:lnTo>
                  <a:pt x="5105" y="300"/>
                </a:lnTo>
                <a:lnTo>
                  <a:pt x="5095" y="295"/>
                </a:lnTo>
                <a:lnTo>
                  <a:pt x="5086" y="290"/>
                </a:lnTo>
                <a:lnTo>
                  <a:pt x="5082" y="287"/>
                </a:lnTo>
                <a:lnTo>
                  <a:pt x="5078" y="283"/>
                </a:lnTo>
                <a:lnTo>
                  <a:pt x="5069" y="277"/>
                </a:lnTo>
                <a:lnTo>
                  <a:pt x="5061" y="269"/>
                </a:lnTo>
                <a:lnTo>
                  <a:pt x="5058" y="265"/>
                </a:lnTo>
                <a:lnTo>
                  <a:pt x="5055" y="261"/>
                </a:lnTo>
                <a:lnTo>
                  <a:pt x="5049" y="252"/>
                </a:lnTo>
                <a:lnTo>
                  <a:pt x="5045" y="242"/>
                </a:lnTo>
                <a:lnTo>
                  <a:pt x="5041" y="233"/>
                </a:lnTo>
                <a:lnTo>
                  <a:pt x="5039" y="222"/>
                </a:lnTo>
                <a:lnTo>
                  <a:pt x="5036" y="210"/>
                </a:lnTo>
                <a:lnTo>
                  <a:pt x="5036" y="204"/>
                </a:lnTo>
                <a:lnTo>
                  <a:pt x="5035" y="198"/>
                </a:lnTo>
                <a:lnTo>
                  <a:pt x="5036" y="186"/>
                </a:lnTo>
                <a:lnTo>
                  <a:pt x="5039" y="175"/>
                </a:lnTo>
                <a:lnTo>
                  <a:pt x="5041" y="164"/>
                </a:lnTo>
                <a:lnTo>
                  <a:pt x="5043" y="159"/>
                </a:lnTo>
                <a:lnTo>
                  <a:pt x="5045" y="155"/>
                </a:lnTo>
                <a:lnTo>
                  <a:pt x="5049" y="145"/>
                </a:lnTo>
                <a:lnTo>
                  <a:pt x="5055" y="136"/>
                </a:lnTo>
                <a:lnTo>
                  <a:pt x="5058" y="132"/>
                </a:lnTo>
                <a:lnTo>
                  <a:pt x="5061" y="128"/>
                </a:lnTo>
                <a:lnTo>
                  <a:pt x="5069" y="120"/>
                </a:lnTo>
                <a:lnTo>
                  <a:pt x="5078" y="113"/>
                </a:lnTo>
                <a:lnTo>
                  <a:pt x="5086" y="107"/>
                </a:lnTo>
                <a:lnTo>
                  <a:pt x="5095" y="102"/>
                </a:lnTo>
                <a:lnTo>
                  <a:pt x="5105" y="97"/>
                </a:lnTo>
                <a:lnTo>
                  <a:pt x="5109" y="96"/>
                </a:lnTo>
                <a:lnTo>
                  <a:pt x="5114" y="94"/>
                </a:lnTo>
                <a:lnTo>
                  <a:pt x="5125" y="92"/>
                </a:lnTo>
                <a:lnTo>
                  <a:pt x="5136" y="90"/>
                </a:lnTo>
                <a:lnTo>
                  <a:pt x="5147" y="90"/>
                </a:lnTo>
                <a:lnTo>
                  <a:pt x="5157" y="90"/>
                </a:lnTo>
                <a:lnTo>
                  <a:pt x="5163" y="91"/>
                </a:lnTo>
                <a:lnTo>
                  <a:pt x="5168" y="92"/>
                </a:lnTo>
                <a:lnTo>
                  <a:pt x="5179" y="94"/>
                </a:lnTo>
                <a:lnTo>
                  <a:pt x="5189" y="97"/>
                </a:lnTo>
                <a:lnTo>
                  <a:pt x="5198" y="102"/>
                </a:lnTo>
                <a:lnTo>
                  <a:pt x="5207" y="107"/>
                </a:lnTo>
                <a:lnTo>
                  <a:pt x="5216" y="113"/>
                </a:lnTo>
                <a:lnTo>
                  <a:pt x="5223" y="120"/>
                </a:lnTo>
                <a:lnTo>
                  <a:pt x="5231" y="128"/>
                </a:lnTo>
                <a:lnTo>
                  <a:pt x="5237" y="136"/>
                </a:lnTo>
                <a:lnTo>
                  <a:pt x="5243" y="145"/>
                </a:lnTo>
                <a:lnTo>
                  <a:pt x="5247" y="155"/>
                </a:lnTo>
                <a:lnTo>
                  <a:pt x="5250" y="164"/>
                </a:lnTo>
                <a:lnTo>
                  <a:pt x="5254" y="175"/>
                </a:lnTo>
                <a:lnTo>
                  <a:pt x="5255" y="181"/>
                </a:lnTo>
                <a:lnTo>
                  <a:pt x="5256" y="186"/>
                </a:lnTo>
                <a:lnTo>
                  <a:pt x="5256" y="191"/>
                </a:lnTo>
                <a:lnTo>
                  <a:pt x="5256" y="198"/>
                </a:lnTo>
                <a:lnTo>
                  <a:pt x="5256" y="204"/>
                </a:lnTo>
                <a:lnTo>
                  <a:pt x="5256" y="210"/>
                </a:lnTo>
                <a:lnTo>
                  <a:pt x="5254" y="222"/>
                </a:lnTo>
                <a:lnTo>
                  <a:pt x="5250" y="233"/>
                </a:lnTo>
                <a:lnTo>
                  <a:pt x="5247" y="242"/>
                </a:lnTo>
                <a:lnTo>
                  <a:pt x="5243" y="252"/>
                </a:lnTo>
                <a:lnTo>
                  <a:pt x="5237" y="261"/>
                </a:lnTo>
                <a:lnTo>
                  <a:pt x="5234" y="265"/>
                </a:lnTo>
                <a:lnTo>
                  <a:pt x="5231" y="269"/>
                </a:lnTo>
                <a:lnTo>
                  <a:pt x="5223" y="277"/>
                </a:lnTo>
                <a:lnTo>
                  <a:pt x="5216" y="283"/>
                </a:lnTo>
                <a:lnTo>
                  <a:pt x="5207" y="290"/>
                </a:lnTo>
                <a:lnTo>
                  <a:pt x="5198" y="295"/>
                </a:lnTo>
                <a:lnTo>
                  <a:pt x="5189" y="300"/>
                </a:lnTo>
                <a:lnTo>
                  <a:pt x="5179" y="303"/>
                </a:lnTo>
                <a:lnTo>
                  <a:pt x="5174" y="304"/>
                </a:lnTo>
                <a:lnTo>
                  <a:pt x="5168" y="305"/>
                </a:lnTo>
                <a:lnTo>
                  <a:pt x="5157" y="307"/>
                </a:lnTo>
                <a:lnTo>
                  <a:pt x="5147" y="307"/>
                </a:lnTo>
                <a:close/>
                <a:moveTo>
                  <a:pt x="5059" y="949"/>
                </a:moveTo>
                <a:lnTo>
                  <a:pt x="5059" y="399"/>
                </a:lnTo>
                <a:lnTo>
                  <a:pt x="5233" y="399"/>
                </a:lnTo>
                <a:lnTo>
                  <a:pt x="5233" y="949"/>
                </a:lnTo>
                <a:lnTo>
                  <a:pt x="5059" y="949"/>
                </a:lnTo>
                <a:close/>
                <a:moveTo>
                  <a:pt x="5701" y="623"/>
                </a:moveTo>
                <a:lnTo>
                  <a:pt x="5700" y="611"/>
                </a:lnTo>
                <a:lnTo>
                  <a:pt x="5699" y="601"/>
                </a:lnTo>
                <a:lnTo>
                  <a:pt x="5696" y="591"/>
                </a:lnTo>
                <a:lnTo>
                  <a:pt x="5693" y="582"/>
                </a:lnTo>
                <a:lnTo>
                  <a:pt x="5690" y="574"/>
                </a:lnTo>
                <a:lnTo>
                  <a:pt x="5686" y="566"/>
                </a:lnTo>
                <a:lnTo>
                  <a:pt x="5683" y="563"/>
                </a:lnTo>
                <a:lnTo>
                  <a:pt x="5681" y="559"/>
                </a:lnTo>
                <a:lnTo>
                  <a:pt x="5676" y="553"/>
                </a:lnTo>
                <a:lnTo>
                  <a:pt x="5669" y="548"/>
                </a:lnTo>
                <a:lnTo>
                  <a:pt x="5663" y="543"/>
                </a:lnTo>
                <a:lnTo>
                  <a:pt x="5655" y="540"/>
                </a:lnTo>
                <a:lnTo>
                  <a:pt x="5648" y="537"/>
                </a:lnTo>
                <a:lnTo>
                  <a:pt x="5639" y="533"/>
                </a:lnTo>
                <a:lnTo>
                  <a:pt x="5629" y="532"/>
                </a:lnTo>
                <a:lnTo>
                  <a:pt x="5620" y="531"/>
                </a:lnTo>
                <a:lnTo>
                  <a:pt x="5609" y="531"/>
                </a:lnTo>
                <a:lnTo>
                  <a:pt x="5597" y="531"/>
                </a:lnTo>
                <a:lnTo>
                  <a:pt x="5586" y="532"/>
                </a:lnTo>
                <a:lnTo>
                  <a:pt x="5575" y="533"/>
                </a:lnTo>
                <a:lnTo>
                  <a:pt x="5565" y="536"/>
                </a:lnTo>
                <a:lnTo>
                  <a:pt x="5556" y="538"/>
                </a:lnTo>
                <a:lnTo>
                  <a:pt x="5547" y="541"/>
                </a:lnTo>
                <a:lnTo>
                  <a:pt x="5539" y="544"/>
                </a:lnTo>
                <a:lnTo>
                  <a:pt x="5531" y="548"/>
                </a:lnTo>
                <a:lnTo>
                  <a:pt x="5517" y="556"/>
                </a:lnTo>
                <a:lnTo>
                  <a:pt x="5511" y="561"/>
                </a:lnTo>
                <a:lnTo>
                  <a:pt x="5504" y="564"/>
                </a:lnTo>
                <a:lnTo>
                  <a:pt x="5493" y="572"/>
                </a:lnTo>
                <a:lnTo>
                  <a:pt x="5489" y="577"/>
                </a:lnTo>
                <a:lnTo>
                  <a:pt x="5484" y="581"/>
                </a:lnTo>
                <a:lnTo>
                  <a:pt x="5388" y="478"/>
                </a:lnTo>
                <a:lnTo>
                  <a:pt x="5397" y="469"/>
                </a:lnTo>
                <a:lnTo>
                  <a:pt x="5402" y="464"/>
                </a:lnTo>
                <a:lnTo>
                  <a:pt x="5407" y="460"/>
                </a:lnTo>
                <a:lnTo>
                  <a:pt x="5417" y="451"/>
                </a:lnTo>
                <a:lnTo>
                  <a:pt x="5429" y="443"/>
                </a:lnTo>
                <a:lnTo>
                  <a:pt x="5439" y="435"/>
                </a:lnTo>
                <a:lnTo>
                  <a:pt x="5452" y="427"/>
                </a:lnTo>
                <a:lnTo>
                  <a:pt x="5464" y="421"/>
                </a:lnTo>
                <a:lnTo>
                  <a:pt x="5477" y="414"/>
                </a:lnTo>
                <a:lnTo>
                  <a:pt x="5491" y="408"/>
                </a:lnTo>
                <a:lnTo>
                  <a:pt x="5506" y="403"/>
                </a:lnTo>
                <a:lnTo>
                  <a:pt x="5524" y="398"/>
                </a:lnTo>
                <a:lnTo>
                  <a:pt x="5541" y="395"/>
                </a:lnTo>
                <a:lnTo>
                  <a:pt x="5560" y="392"/>
                </a:lnTo>
                <a:lnTo>
                  <a:pt x="5581" y="390"/>
                </a:lnTo>
                <a:lnTo>
                  <a:pt x="5602" y="388"/>
                </a:lnTo>
                <a:lnTo>
                  <a:pt x="5626" y="387"/>
                </a:lnTo>
                <a:lnTo>
                  <a:pt x="5639" y="388"/>
                </a:lnTo>
                <a:lnTo>
                  <a:pt x="5652" y="388"/>
                </a:lnTo>
                <a:lnTo>
                  <a:pt x="5665" y="390"/>
                </a:lnTo>
                <a:lnTo>
                  <a:pt x="5677" y="392"/>
                </a:lnTo>
                <a:lnTo>
                  <a:pt x="5689" y="394"/>
                </a:lnTo>
                <a:lnTo>
                  <a:pt x="5701" y="396"/>
                </a:lnTo>
                <a:lnTo>
                  <a:pt x="5713" y="399"/>
                </a:lnTo>
                <a:lnTo>
                  <a:pt x="5723" y="403"/>
                </a:lnTo>
                <a:lnTo>
                  <a:pt x="5734" y="407"/>
                </a:lnTo>
                <a:lnTo>
                  <a:pt x="5745" y="411"/>
                </a:lnTo>
                <a:lnTo>
                  <a:pt x="5756" y="415"/>
                </a:lnTo>
                <a:lnTo>
                  <a:pt x="5766" y="421"/>
                </a:lnTo>
                <a:lnTo>
                  <a:pt x="5775" y="427"/>
                </a:lnTo>
                <a:lnTo>
                  <a:pt x="5784" y="433"/>
                </a:lnTo>
                <a:lnTo>
                  <a:pt x="5794" y="440"/>
                </a:lnTo>
                <a:lnTo>
                  <a:pt x="5802" y="448"/>
                </a:lnTo>
                <a:lnTo>
                  <a:pt x="5811" y="456"/>
                </a:lnTo>
                <a:lnTo>
                  <a:pt x="5818" y="463"/>
                </a:lnTo>
                <a:lnTo>
                  <a:pt x="5825" y="473"/>
                </a:lnTo>
                <a:lnTo>
                  <a:pt x="5833" y="482"/>
                </a:lnTo>
                <a:lnTo>
                  <a:pt x="5839" y="492"/>
                </a:lnTo>
                <a:lnTo>
                  <a:pt x="5844" y="502"/>
                </a:lnTo>
                <a:lnTo>
                  <a:pt x="5850" y="513"/>
                </a:lnTo>
                <a:lnTo>
                  <a:pt x="5854" y="525"/>
                </a:lnTo>
                <a:lnTo>
                  <a:pt x="5858" y="537"/>
                </a:lnTo>
                <a:lnTo>
                  <a:pt x="5862" y="550"/>
                </a:lnTo>
                <a:lnTo>
                  <a:pt x="5865" y="563"/>
                </a:lnTo>
                <a:lnTo>
                  <a:pt x="5868" y="577"/>
                </a:lnTo>
                <a:lnTo>
                  <a:pt x="5870" y="591"/>
                </a:lnTo>
                <a:lnTo>
                  <a:pt x="5871" y="606"/>
                </a:lnTo>
                <a:lnTo>
                  <a:pt x="5872" y="621"/>
                </a:lnTo>
                <a:lnTo>
                  <a:pt x="5874" y="637"/>
                </a:lnTo>
                <a:lnTo>
                  <a:pt x="5874" y="949"/>
                </a:lnTo>
                <a:lnTo>
                  <a:pt x="5701" y="949"/>
                </a:lnTo>
                <a:lnTo>
                  <a:pt x="5704" y="873"/>
                </a:lnTo>
                <a:lnTo>
                  <a:pt x="5696" y="884"/>
                </a:lnTo>
                <a:lnTo>
                  <a:pt x="5689" y="895"/>
                </a:lnTo>
                <a:lnTo>
                  <a:pt x="5680" y="905"/>
                </a:lnTo>
                <a:lnTo>
                  <a:pt x="5672" y="913"/>
                </a:lnTo>
                <a:lnTo>
                  <a:pt x="5663" y="922"/>
                </a:lnTo>
                <a:lnTo>
                  <a:pt x="5654" y="929"/>
                </a:lnTo>
                <a:lnTo>
                  <a:pt x="5645" y="935"/>
                </a:lnTo>
                <a:lnTo>
                  <a:pt x="5635" y="940"/>
                </a:lnTo>
                <a:lnTo>
                  <a:pt x="5625" y="946"/>
                </a:lnTo>
                <a:lnTo>
                  <a:pt x="5620" y="948"/>
                </a:lnTo>
                <a:lnTo>
                  <a:pt x="5614" y="950"/>
                </a:lnTo>
                <a:lnTo>
                  <a:pt x="5604" y="953"/>
                </a:lnTo>
                <a:lnTo>
                  <a:pt x="5593" y="956"/>
                </a:lnTo>
                <a:lnTo>
                  <a:pt x="5581" y="959"/>
                </a:lnTo>
                <a:lnTo>
                  <a:pt x="5568" y="960"/>
                </a:lnTo>
                <a:lnTo>
                  <a:pt x="5555" y="961"/>
                </a:lnTo>
                <a:lnTo>
                  <a:pt x="5542" y="961"/>
                </a:lnTo>
                <a:lnTo>
                  <a:pt x="5523" y="961"/>
                </a:lnTo>
                <a:lnTo>
                  <a:pt x="5514" y="960"/>
                </a:lnTo>
                <a:lnTo>
                  <a:pt x="5504" y="959"/>
                </a:lnTo>
                <a:lnTo>
                  <a:pt x="5496" y="958"/>
                </a:lnTo>
                <a:lnTo>
                  <a:pt x="5487" y="956"/>
                </a:lnTo>
                <a:lnTo>
                  <a:pt x="5478" y="955"/>
                </a:lnTo>
                <a:lnTo>
                  <a:pt x="5470" y="952"/>
                </a:lnTo>
                <a:lnTo>
                  <a:pt x="5453" y="947"/>
                </a:lnTo>
                <a:lnTo>
                  <a:pt x="5437" y="939"/>
                </a:lnTo>
                <a:lnTo>
                  <a:pt x="5430" y="936"/>
                </a:lnTo>
                <a:lnTo>
                  <a:pt x="5422" y="932"/>
                </a:lnTo>
                <a:lnTo>
                  <a:pt x="5408" y="922"/>
                </a:lnTo>
                <a:lnTo>
                  <a:pt x="5400" y="918"/>
                </a:lnTo>
                <a:lnTo>
                  <a:pt x="5394" y="911"/>
                </a:lnTo>
                <a:lnTo>
                  <a:pt x="5389" y="906"/>
                </a:lnTo>
                <a:lnTo>
                  <a:pt x="5383" y="899"/>
                </a:lnTo>
                <a:lnTo>
                  <a:pt x="5378" y="892"/>
                </a:lnTo>
                <a:lnTo>
                  <a:pt x="5373" y="885"/>
                </a:lnTo>
                <a:lnTo>
                  <a:pt x="5369" y="878"/>
                </a:lnTo>
                <a:lnTo>
                  <a:pt x="5365" y="869"/>
                </a:lnTo>
                <a:lnTo>
                  <a:pt x="5362" y="860"/>
                </a:lnTo>
                <a:lnTo>
                  <a:pt x="5358" y="852"/>
                </a:lnTo>
                <a:lnTo>
                  <a:pt x="5356" y="842"/>
                </a:lnTo>
                <a:lnTo>
                  <a:pt x="5353" y="832"/>
                </a:lnTo>
                <a:lnTo>
                  <a:pt x="5352" y="821"/>
                </a:lnTo>
                <a:lnTo>
                  <a:pt x="5351" y="811"/>
                </a:lnTo>
                <a:lnTo>
                  <a:pt x="5350" y="800"/>
                </a:lnTo>
                <a:lnTo>
                  <a:pt x="5349" y="788"/>
                </a:lnTo>
                <a:lnTo>
                  <a:pt x="5349" y="777"/>
                </a:lnTo>
                <a:lnTo>
                  <a:pt x="5350" y="767"/>
                </a:lnTo>
                <a:lnTo>
                  <a:pt x="5351" y="756"/>
                </a:lnTo>
                <a:lnTo>
                  <a:pt x="5353" y="748"/>
                </a:lnTo>
                <a:lnTo>
                  <a:pt x="5355" y="738"/>
                </a:lnTo>
                <a:lnTo>
                  <a:pt x="5358" y="729"/>
                </a:lnTo>
                <a:lnTo>
                  <a:pt x="5362" y="721"/>
                </a:lnTo>
                <a:lnTo>
                  <a:pt x="5365" y="713"/>
                </a:lnTo>
                <a:lnTo>
                  <a:pt x="5369" y="705"/>
                </a:lnTo>
                <a:lnTo>
                  <a:pt x="5373" y="698"/>
                </a:lnTo>
                <a:lnTo>
                  <a:pt x="5378" y="690"/>
                </a:lnTo>
                <a:lnTo>
                  <a:pt x="5384" y="684"/>
                </a:lnTo>
                <a:lnTo>
                  <a:pt x="5390" y="677"/>
                </a:lnTo>
                <a:lnTo>
                  <a:pt x="5396" y="672"/>
                </a:lnTo>
                <a:lnTo>
                  <a:pt x="5403" y="667"/>
                </a:lnTo>
                <a:lnTo>
                  <a:pt x="5410" y="661"/>
                </a:lnTo>
                <a:lnTo>
                  <a:pt x="5425" y="653"/>
                </a:lnTo>
                <a:lnTo>
                  <a:pt x="5434" y="648"/>
                </a:lnTo>
                <a:lnTo>
                  <a:pt x="5443" y="644"/>
                </a:lnTo>
                <a:lnTo>
                  <a:pt x="5461" y="637"/>
                </a:lnTo>
                <a:lnTo>
                  <a:pt x="5480" y="632"/>
                </a:lnTo>
                <a:lnTo>
                  <a:pt x="5491" y="630"/>
                </a:lnTo>
                <a:lnTo>
                  <a:pt x="5502" y="628"/>
                </a:lnTo>
                <a:lnTo>
                  <a:pt x="5524" y="624"/>
                </a:lnTo>
                <a:lnTo>
                  <a:pt x="5535" y="624"/>
                </a:lnTo>
                <a:lnTo>
                  <a:pt x="5547" y="623"/>
                </a:lnTo>
                <a:lnTo>
                  <a:pt x="5573" y="623"/>
                </a:lnTo>
                <a:lnTo>
                  <a:pt x="5701" y="623"/>
                </a:lnTo>
                <a:close/>
                <a:moveTo>
                  <a:pt x="5701" y="726"/>
                </a:moveTo>
                <a:lnTo>
                  <a:pt x="5582" y="726"/>
                </a:lnTo>
                <a:lnTo>
                  <a:pt x="5574" y="726"/>
                </a:lnTo>
                <a:lnTo>
                  <a:pt x="5567" y="727"/>
                </a:lnTo>
                <a:lnTo>
                  <a:pt x="5559" y="728"/>
                </a:lnTo>
                <a:lnTo>
                  <a:pt x="5557" y="728"/>
                </a:lnTo>
                <a:lnTo>
                  <a:pt x="5554" y="729"/>
                </a:lnTo>
                <a:lnTo>
                  <a:pt x="5547" y="732"/>
                </a:lnTo>
                <a:lnTo>
                  <a:pt x="5543" y="734"/>
                </a:lnTo>
                <a:lnTo>
                  <a:pt x="5538" y="736"/>
                </a:lnTo>
                <a:lnTo>
                  <a:pt x="5533" y="739"/>
                </a:lnTo>
                <a:lnTo>
                  <a:pt x="5530" y="743"/>
                </a:lnTo>
                <a:lnTo>
                  <a:pt x="5527" y="747"/>
                </a:lnTo>
                <a:lnTo>
                  <a:pt x="5525" y="751"/>
                </a:lnTo>
                <a:lnTo>
                  <a:pt x="5523" y="755"/>
                </a:lnTo>
                <a:lnTo>
                  <a:pt x="5520" y="760"/>
                </a:lnTo>
                <a:lnTo>
                  <a:pt x="5519" y="765"/>
                </a:lnTo>
                <a:lnTo>
                  <a:pt x="5519" y="771"/>
                </a:lnTo>
                <a:lnTo>
                  <a:pt x="5518" y="776"/>
                </a:lnTo>
                <a:lnTo>
                  <a:pt x="5519" y="782"/>
                </a:lnTo>
                <a:lnTo>
                  <a:pt x="5520" y="788"/>
                </a:lnTo>
                <a:lnTo>
                  <a:pt x="5521" y="792"/>
                </a:lnTo>
                <a:lnTo>
                  <a:pt x="5524" y="798"/>
                </a:lnTo>
                <a:lnTo>
                  <a:pt x="5526" y="802"/>
                </a:lnTo>
                <a:lnTo>
                  <a:pt x="5529" y="805"/>
                </a:lnTo>
                <a:lnTo>
                  <a:pt x="5533" y="810"/>
                </a:lnTo>
                <a:lnTo>
                  <a:pt x="5538" y="813"/>
                </a:lnTo>
                <a:lnTo>
                  <a:pt x="5543" y="816"/>
                </a:lnTo>
                <a:lnTo>
                  <a:pt x="5548" y="818"/>
                </a:lnTo>
                <a:lnTo>
                  <a:pt x="5555" y="820"/>
                </a:lnTo>
                <a:lnTo>
                  <a:pt x="5561" y="822"/>
                </a:lnTo>
                <a:lnTo>
                  <a:pt x="5568" y="824"/>
                </a:lnTo>
                <a:lnTo>
                  <a:pt x="5577" y="825"/>
                </a:lnTo>
                <a:lnTo>
                  <a:pt x="5584" y="826"/>
                </a:lnTo>
                <a:lnTo>
                  <a:pt x="5594" y="826"/>
                </a:lnTo>
                <a:lnTo>
                  <a:pt x="5607" y="825"/>
                </a:lnTo>
                <a:lnTo>
                  <a:pt x="5619" y="824"/>
                </a:lnTo>
                <a:lnTo>
                  <a:pt x="5629" y="822"/>
                </a:lnTo>
                <a:lnTo>
                  <a:pt x="5640" y="820"/>
                </a:lnTo>
                <a:lnTo>
                  <a:pt x="5650" y="817"/>
                </a:lnTo>
                <a:lnTo>
                  <a:pt x="5659" y="814"/>
                </a:lnTo>
                <a:lnTo>
                  <a:pt x="5666" y="810"/>
                </a:lnTo>
                <a:lnTo>
                  <a:pt x="5674" y="804"/>
                </a:lnTo>
                <a:lnTo>
                  <a:pt x="5680" y="799"/>
                </a:lnTo>
                <a:lnTo>
                  <a:pt x="5686" y="793"/>
                </a:lnTo>
                <a:lnTo>
                  <a:pt x="5690" y="787"/>
                </a:lnTo>
                <a:lnTo>
                  <a:pt x="5694" y="779"/>
                </a:lnTo>
                <a:lnTo>
                  <a:pt x="5696" y="773"/>
                </a:lnTo>
                <a:lnTo>
                  <a:pt x="5699" y="765"/>
                </a:lnTo>
                <a:lnTo>
                  <a:pt x="5700" y="756"/>
                </a:lnTo>
                <a:lnTo>
                  <a:pt x="5701" y="748"/>
                </a:lnTo>
                <a:lnTo>
                  <a:pt x="5701" y="726"/>
                </a:lnTo>
                <a:close/>
                <a:moveTo>
                  <a:pt x="6099" y="957"/>
                </a:moveTo>
                <a:lnTo>
                  <a:pt x="6088" y="957"/>
                </a:lnTo>
                <a:lnTo>
                  <a:pt x="6083" y="956"/>
                </a:lnTo>
                <a:lnTo>
                  <a:pt x="6078" y="955"/>
                </a:lnTo>
                <a:lnTo>
                  <a:pt x="6068" y="952"/>
                </a:lnTo>
                <a:lnTo>
                  <a:pt x="6057" y="949"/>
                </a:lnTo>
                <a:lnTo>
                  <a:pt x="6049" y="945"/>
                </a:lnTo>
                <a:lnTo>
                  <a:pt x="6039" y="939"/>
                </a:lnTo>
                <a:lnTo>
                  <a:pt x="6036" y="936"/>
                </a:lnTo>
                <a:lnTo>
                  <a:pt x="6031" y="934"/>
                </a:lnTo>
                <a:lnTo>
                  <a:pt x="6023" y="926"/>
                </a:lnTo>
                <a:lnTo>
                  <a:pt x="6019" y="923"/>
                </a:lnTo>
                <a:lnTo>
                  <a:pt x="6015" y="919"/>
                </a:lnTo>
                <a:lnTo>
                  <a:pt x="6009" y="910"/>
                </a:lnTo>
                <a:lnTo>
                  <a:pt x="6003" y="902"/>
                </a:lnTo>
                <a:lnTo>
                  <a:pt x="5999" y="892"/>
                </a:lnTo>
                <a:lnTo>
                  <a:pt x="5996" y="882"/>
                </a:lnTo>
                <a:lnTo>
                  <a:pt x="5992" y="871"/>
                </a:lnTo>
                <a:lnTo>
                  <a:pt x="5991" y="859"/>
                </a:lnTo>
                <a:lnTo>
                  <a:pt x="5990" y="854"/>
                </a:lnTo>
                <a:lnTo>
                  <a:pt x="5990" y="847"/>
                </a:lnTo>
                <a:lnTo>
                  <a:pt x="5991" y="835"/>
                </a:lnTo>
                <a:lnTo>
                  <a:pt x="5992" y="825"/>
                </a:lnTo>
                <a:lnTo>
                  <a:pt x="5996" y="814"/>
                </a:lnTo>
                <a:lnTo>
                  <a:pt x="5999" y="804"/>
                </a:lnTo>
                <a:lnTo>
                  <a:pt x="6003" y="794"/>
                </a:lnTo>
                <a:lnTo>
                  <a:pt x="6009" y="786"/>
                </a:lnTo>
                <a:lnTo>
                  <a:pt x="6012" y="781"/>
                </a:lnTo>
                <a:lnTo>
                  <a:pt x="6015" y="777"/>
                </a:lnTo>
                <a:lnTo>
                  <a:pt x="6019" y="774"/>
                </a:lnTo>
                <a:lnTo>
                  <a:pt x="6023" y="769"/>
                </a:lnTo>
                <a:lnTo>
                  <a:pt x="6031" y="763"/>
                </a:lnTo>
                <a:lnTo>
                  <a:pt x="6039" y="756"/>
                </a:lnTo>
                <a:lnTo>
                  <a:pt x="6049" y="751"/>
                </a:lnTo>
                <a:lnTo>
                  <a:pt x="6057" y="747"/>
                </a:lnTo>
                <a:lnTo>
                  <a:pt x="6068" y="743"/>
                </a:lnTo>
                <a:lnTo>
                  <a:pt x="6072" y="742"/>
                </a:lnTo>
                <a:lnTo>
                  <a:pt x="6078" y="741"/>
                </a:lnTo>
                <a:lnTo>
                  <a:pt x="6088" y="739"/>
                </a:lnTo>
                <a:lnTo>
                  <a:pt x="6099" y="739"/>
                </a:lnTo>
                <a:lnTo>
                  <a:pt x="6111" y="739"/>
                </a:lnTo>
                <a:lnTo>
                  <a:pt x="6121" y="741"/>
                </a:lnTo>
                <a:lnTo>
                  <a:pt x="6126" y="742"/>
                </a:lnTo>
                <a:lnTo>
                  <a:pt x="6132" y="743"/>
                </a:lnTo>
                <a:lnTo>
                  <a:pt x="6141" y="747"/>
                </a:lnTo>
                <a:lnTo>
                  <a:pt x="6150" y="751"/>
                </a:lnTo>
                <a:lnTo>
                  <a:pt x="6159" y="756"/>
                </a:lnTo>
                <a:lnTo>
                  <a:pt x="6167" y="763"/>
                </a:lnTo>
                <a:lnTo>
                  <a:pt x="6176" y="769"/>
                </a:lnTo>
                <a:lnTo>
                  <a:pt x="6182" y="777"/>
                </a:lnTo>
                <a:lnTo>
                  <a:pt x="6189" y="786"/>
                </a:lnTo>
                <a:lnTo>
                  <a:pt x="6194" y="794"/>
                </a:lnTo>
                <a:lnTo>
                  <a:pt x="6199" y="804"/>
                </a:lnTo>
                <a:lnTo>
                  <a:pt x="6203" y="814"/>
                </a:lnTo>
                <a:lnTo>
                  <a:pt x="6205" y="825"/>
                </a:lnTo>
                <a:lnTo>
                  <a:pt x="6206" y="830"/>
                </a:lnTo>
                <a:lnTo>
                  <a:pt x="6207" y="835"/>
                </a:lnTo>
                <a:lnTo>
                  <a:pt x="6207" y="842"/>
                </a:lnTo>
                <a:lnTo>
                  <a:pt x="6208" y="847"/>
                </a:lnTo>
                <a:lnTo>
                  <a:pt x="6207" y="854"/>
                </a:lnTo>
                <a:lnTo>
                  <a:pt x="6207" y="859"/>
                </a:lnTo>
                <a:lnTo>
                  <a:pt x="6205" y="871"/>
                </a:lnTo>
                <a:lnTo>
                  <a:pt x="6203" y="882"/>
                </a:lnTo>
                <a:lnTo>
                  <a:pt x="6199" y="892"/>
                </a:lnTo>
                <a:lnTo>
                  <a:pt x="6194" y="902"/>
                </a:lnTo>
                <a:lnTo>
                  <a:pt x="6189" y="910"/>
                </a:lnTo>
                <a:lnTo>
                  <a:pt x="6186" y="915"/>
                </a:lnTo>
                <a:lnTo>
                  <a:pt x="6182" y="919"/>
                </a:lnTo>
                <a:lnTo>
                  <a:pt x="6176" y="926"/>
                </a:lnTo>
                <a:lnTo>
                  <a:pt x="6172" y="930"/>
                </a:lnTo>
                <a:lnTo>
                  <a:pt x="6167" y="934"/>
                </a:lnTo>
                <a:lnTo>
                  <a:pt x="6159" y="939"/>
                </a:lnTo>
                <a:lnTo>
                  <a:pt x="6150" y="945"/>
                </a:lnTo>
                <a:lnTo>
                  <a:pt x="6141" y="949"/>
                </a:lnTo>
                <a:lnTo>
                  <a:pt x="6132" y="952"/>
                </a:lnTo>
                <a:lnTo>
                  <a:pt x="6121" y="955"/>
                </a:lnTo>
                <a:lnTo>
                  <a:pt x="6111" y="957"/>
                </a:lnTo>
                <a:lnTo>
                  <a:pt x="6099" y="957"/>
                </a:lnTo>
                <a:close/>
                <a:moveTo>
                  <a:pt x="6366" y="949"/>
                </a:moveTo>
                <a:lnTo>
                  <a:pt x="6366" y="544"/>
                </a:lnTo>
                <a:lnTo>
                  <a:pt x="6274" y="544"/>
                </a:lnTo>
                <a:lnTo>
                  <a:pt x="6274" y="399"/>
                </a:lnTo>
                <a:lnTo>
                  <a:pt x="6366" y="399"/>
                </a:lnTo>
                <a:lnTo>
                  <a:pt x="6366" y="214"/>
                </a:lnTo>
                <a:lnTo>
                  <a:pt x="6366" y="201"/>
                </a:lnTo>
                <a:lnTo>
                  <a:pt x="6366" y="189"/>
                </a:lnTo>
                <a:lnTo>
                  <a:pt x="6367" y="176"/>
                </a:lnTo>
                <a:lnTo>
                  <a:pt x="6369" y="164"/>
                </a:lnTo>
                <a:lnTo>
                  <a:pt x="6370" y="154"/>
                </a:lnTo>
                <a:lnTo>
                  <a:pt x="6373" y="142"/>
                </a:lnTo>
                <a:lnTo>
                  <a:pt x="6378" y="121"/>
                </a:lnTo>
                <a:lnTo>
                  <a:pt x="6386" y="102"/>
                </a:lnTo>
                <a:lnTo>
                  <a:pt x="6390" y="93"/>
                </a:lnTo>
                <a:lnTo>
                  <a:pt x="6394" y="84"/>
                </a:lnTo>
                <a:lnTo>
                  <a:pt x="6398" y="77"/>
                </a:lnTo>
                <a:lnTo>
                  <a:pt x="6404" y="68"/>
                </a:lnTo>
                <a:lnTo>
                  <a:pt x="6410" y="62"/>
                </a:lnTo>
                <a:lnTo>
                  <a:pt x="6416" y="54"/>
                </a:lnTo>
                <a:lnTo>
                  <a:pt x="6422" y="47"/>
                </a:lnTo>
                <a:lnTo>
                  <a:pt x="6430" y="42"/>
                </a:lnTo>
                <a:lnTo>
                  <a:pt x="6437" y="36"/>
                </a:lnTo>
                <a:lnTo>
                  <a:pt x="6445" y="30"/>
                </a:lnTo>
                <a:lnTo>
                  <a:pt x="6452" y="26"/>
                </a:lnTo>
                <a:lnTo>
                  <a:pt x="6461" y="21"/>
                </a:lnTo>
                <a:lnTo>
                  <a:pt x="6470" y="17"/>
                </a:lnTo>
                <a:lnTo>
                  <a:pt x="6479" y="14"/>
                </a:lnTo>
                <a:lnTo>
                  <a:pt x="6489" y="11"/>
                </a:lnTo>
                <a:lnTo>
                  <a:pt x="6499" y="7"/>
                </a:lnTo>
                <a:lnTo>
                  <a:pt x="6521" y="4"/>
                </a:lnTo>
                <a:lnTo>
                  <a:pt x="6531" y="2"/>
                </a:lnTo>
                <a:lnTo>
                  <a:pt x="6543" y="1"/>
                </a:lnTo>
                <a:lnTo>
                  <a:pt x="6555" y="1"/>
                </a:lnTo>
                <a:lnTo>
                  <a:pt x="6568" y="0"/>
                </a:lnTo>
                <a:lnTo>
                  <a:pt x="6582" y="1"/>
                </a:lnTo>
                <a:lnTo>
                  <a:pt x="6596" y="1"/>
                </a:lnTo>
                <a:lnTo>
                  <a:pt x="6609" y="3"/>
                </a:lnTo>
                <a:lnTo>
                  <a:pt x="6621" y="5"/>
                </a:lnTo>
                <a:lnTo>
                  <a:pt x="6633" y="7"/>
                </a:lnTo>
                <a:lnTo>
                  <a:pt x="6645" y="11"/>
                </a:lnTo>
                <a:lnTo>
                  <a:pt x="6656" y="14"/>
                </a:lnTo>
                <a:lnTo>
                  <a:pt x="6666" y="18"/>
                </a:lnTo>
                <a:lnTo>
                  <a:pt x="6676" y="23"/>
                </a:lnTo>
                <a:lnTo>
                  <a:pt x="6686" y="28"/>
                </a:lnTo>
                <a:lnTo>
                  <a:pt x="6695" y="33"/>
                </a:lnTo>
                <a:lnTo>
                  <a:pt x="6704" y="40"/>
                </a:lnTo>
                <a:lnTo>
                  <a:pt x="6713" y="47"/>
                </a:lnTo>
                <a:lnTo>
                  <a:pt x="6721" y="55"/>
                </a:lnTo>
                <a:lnTo>
                  <a:pt x="6729" y="63"/>
                </a:lnTo>
                <a:lnTo>
                  <a:pt x="6737" y="71"/>
                </a:lnTo>
                <a:lnTo>
                  <a:pt x="6643" y="186"/>
                </a:lnTo>
                <a:lnTo>
                  <a:pt x="6638" y="181"/>
                </a:lnTo>
                <a:lnTo>
                  <a:pt x="6633" y="175"/>
                </a:lnTo>
                <a:lnTo>
                  <a:pt x="6626" y="170"/>
                </a:lnTo>
                <a:lnTo>
                  <a:pt x="6620" y="165"/>
                </a:lnTo>
                <a:lnTo>
                  <a:pt x="6613" y="162"/>
                </a:lnTo>
                <a:lnTo>
                  <a:pt x="6606" y="159"/>
                </a:lnTo>
                <a:lnTo>
                  <a:pt x="6602" y="158"/>
                </a:lnTo>
                <a:lnTo>
                  <a:pt x="6597" y="157"/>
                </a:lnTo>
                <a:lnTo>
                  <a:pt x="6587" y="157"/>
                </a:lnTo>
                <a:lnTo>
                  <a:pt x="6577" y="157"/>
                </a:lnTo>
                <a:lnTo>
                  <a:pt x="6572" y="158"/>
                </a:lnTo>
                <a:lnTo>
                  <a:pt x="6568" y="159"/>
                </a:lnTo>
                <a:lnTo>
                  <a:pt x="6564" y="161"/>
                </a:lnTo>
                <a:lnTo>
                  <a:pt x="6559" y="163"/>
                </a:lnTo>
                <a:lnTo>
                  <a:pt x="6556" y="167"/>
                </a:lnTo>
                <a:lnTo>
                  <a:pt x="6553" y="169"/>
                </a:lnTo>
                <a:lnTo>
                  <a:pt x="6550" y="173"/>
                </a:lnTo>
                <a:lnTo>
                  <a:pt x="6548" y="176"/>
                </a:lnTo>
                <a:lnTo>
                  <a:pt x="6545" y="182"/>
                </a:lnTo>
                <a:lnTo>
                  <a:pt x="6543" y="186"/>
                </a:lnTo>
                <a:lnTo>
                  <a:pt x="6541" y="193"/>
                </a:lnTo>
                <a:lnTo>
                  <a:pt x="6540" y="198"/>
                </a:lnTo>
                <a:lnTo>
                  <a:pt x="6540" y="212"/>
                </a:lnTo>
                <a:lnTo>
                  <a:pt x="6540" y="399"/>
                </a:lnTo>
                <a:lnTo>
                  <a:pt x="6688" y="399"/>
                </a:lnTo>
                <a:lnTo>
                  <a:pt x="6688" y="544"/>
                </a:lnTo>
                <a:lnTo>
                  <a:pt x="6540" y="544"/>
                </a:lnTo>
                <a:lnTo>
                  <a:pt x="6540" y="949"/>
                </a:lnTo>
                <a:lnTo>
                  <a:pt x="6366" y="9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79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ga /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84372" y="0"/>
            <a:ext cx="695400" cy="61664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355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95325" y="2071868"/>
            <a:ext cx="5113338" cy="366218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0016" y="2071866"/>
            <a:ext cx="5262842" cy="36621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664849030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295800" y="1628800"/>
            <a:ext cx="3600400" cy="3600400"/>
            <a:chOff x="4295800" y="1628800"/>
            <a:chExt cx="3600400" cy="3600400"/>
          </a:xfrm>
        </p:grpSpPr>
        <p:sp>
          <p:nvSpPr>
            <p:cNvPr id="32" name="Oval 31"/>
            <p:cNvSpPr/>
            <p:nvPr userDrawn="1"/>
          </p:nvSpPr>
          <p:spPr>
            <a:xfrm>
              <a:off x="4295800" y="1628800"/>
              <a:ext cx="3600400" cy="360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Freeform 25"/>
            <p:cNvSpPr>
              <a:spLocks noEditPoints="1"/>
            </p:cNvSpPr>
            <p:nvPr userDrawn="1"/>
          </p:nvSpPr>
          <p:spPr bwMode="auto">
            <a:xfrm>
              <a:off x="4902200" y="2752726"/>
              <a:ext cx="2346325" cy="1036638"/>
            </a:xfrm>
            <a:custGeom>
              <a:avLst/>
              <a:gdLst>
                <a:gd name="T0" fmla="*/ 3902 w 4435"/>
                <a:gd name="T1" fmla="*/ 742 h 1960"/>
                <a:gd name="T2" fmla="*/ 3912 w 4435"/>
                <a:gd name="T3" fmla="*/ 455 h 1960"/>
                <a:gd name="T4" fmla="*/ 3935 w 4435"/>
                <a:gd name="T5" fmla="*/ 312 h 1960"/>
                <a:gd name="T6" fmla="*/ 3979 w 4435"/>
                <a:gd name="T7" fmla="*/ 803 h 1960"/>
                <a:gd name="T8" fmla="*/ 3663 w 4435"/>
                <a:gd name="T9" fmla="*/ 810 h 1960"/>
                <a:gd name="T10" fmla="*/ 3809 w 4435"/>
                <a:gd name="T11" fmla="*/ 545 h 1960"/>
                <a:gd name="T12" fmla="*/ 189 w 4435"/>
                <a:gd name="T13" fmla="*/ 1819 h 1960"/>
                <a:gd name="T14" fmla="*/ 131 w 4435"/>
                <a:gd name="T15" fmla="*/ 1721 h 1960"/>
                <a:gd name="T16" fmla="*/ 141 w 4435"/>
                <a:gd name="T17" fmla="*/ 1410 h 1960"/>
                <a:gd name="T18" fmla="*/ 257 w 4435"/>
                <a:gd name="T19" fmla="*/ 1528 h 1960"/>
                <a:gd name="T20" fmla="*/ 411 w 4435"/>
                <a:gd name="T21" fmla="*/ 1659 h 1960"/>
                <a:gd name="T22" fmla="*/ 355 w 4435"/>
                <a:gd name="T23" fmla="*/ 1946 h 1960"/>
                <a:gd name="T24" fmla="*/ 704 w 4435"/>
                <a:gd name="T25" fmla="*/ 1569 h 1960"/>
                <a:gd name="T26" fmla="*/ 971 w 4435"/>
                <a:gd name="T27" fmla="*/ 1433 h 1960"/>
                <a:gd name="T28" fmla="*/ 802 w 4435"/>
                <a:gd name="T29" fmla="*/ 1953 h 1960"/>
                <a:gd name="T30" fmla="*/ 550 w 4435"/>
                <a:gd name="T31" fmla="*/ 1779 h 1960"/>
                <a:gd name="T32" fmla="*/ 741 w 4435"/>
                <a:gd name="T33" fmla="*/ 1735 h 1960"/>
                <a:gd name="T34" fmla="*/ 877 w 4435"/>
                <a:gd name="T35" fmla="*/ 1800 h 1960"/>
                <a:gd name="T36" fmla="*/ 1574 w 4435"/>
                <a:gd name="T37" fmla="*/ 1398 h 1960"/>
                <a:gd name="T38" fmla="*/ 1569 w 4435"/>
                <a:gd name="T39" fmla="*/ 1615 h 1960"/>
                <a:gd name="T40" fmla="*/ 1373 w 4435"/>
                <a:gd name="T41" fmla="*/ 1658 h 1960"/>
                <a:gd name="T42" fmla="*/ 1865 w 4435"/>
                <a:gd name="T43" fmla="*/ 1738 h 1960"/>
                <a:gd name="T44" fmla="*/ 2067 w 4435"/>
                <a:gd name="T45" fmla="*/ 1407 h 1960"/>
                <a:gd name="T46" fmla="*/ 2433 w 4435"/>
                <a:gd name="T47" fmla="*/ 1564 h 1960"/>
                <a:gd name="T48" fmla="*/ 2300 w 4435"/>
                <a:gd name="T49" fmla="*/ 1929 h 1960"/>
                <a:gd name="T50" fmla="*/ 2281 w 4435"/>
                <a:gd name="T51" fmla="*/ 1679 h 1960"/>
                <a:gd name="T52" fmla="*/ 2053 w 4435"/>
                <a:gd name="T53" fmla="*/ 1600 h 1960"/>
                <a:gd name="T54" fmla="*/ 2634 w 4435"/>
                <a:gd name="T55" fmla="*/ 1311 h 1960"/>
                <a:gd name="T56" fmla="*/ 2665 w 4435"/>
                <a:gd name="T57" fmla="*/ 1101 h 1960"/>
                <a:gd name="T58" fmla="*/ 2708 w 4435"/>
                <a:gd name="T59" fmla="*/ 1307 h 1960"/>
                <a:gd name="T60" fmla="*/ 3219 w 4435"/>
                <a:gd name="T61" fmla="*/ 1395 h 1960"/>
                <a:gd name="T62" fmla="*/ 3266 w 4435"/>
                <a:gd name="T63" fmla="*/ 1646 h 1960"/>
                <a:gd name="T64" fmla="*/ 3070 w 4435"/>
                <a:gd name="T65" fmla="*/ 1622 h 1960"/>
                <a:gd name="T66" fmla="*/ 3587 w 4435"/>
                <a:gd name="T67" fmla="*/ 1130 h 1960"/>
                <a:gd name="T68" fmla="*/ 3762 w 4435"/>
                <a:gd name="T69" fmla="*/ 1251 h 1960"/>
                <a:gd name="T70" fmla="*/ 4119 w 4435"/>
                <a:gd name="T71" fmla="*/ 1427 h 1960"/>
                <a:gd name="T72" fmla="*/ 4427 w 4435"/>
                <a:gd name="T73" fmla="*/ 1556 h 1960"/>
                <a:gd name="T74" fmla="*/ 4107 w 4435"/>
                <a:gd name="T75" fmla="*/ 1567 h 1960"/>
                <a:gd name="T76" fmla="*/ 1128 w 4435"/>
                <a:gd name="T77" fmla="*/ 699 h 1960"/>
                <a:gd name="T78" fmla="*/ 1333 w 4435"/>
                <a:gd name="T79" fmla="*/ 868 h 1960"/>
                <a:gd name="T80" fmla="*/ 935 w 4435"/>
                <a:gd name="T81" fmla="*/ 682 h 1960"/>
                <a:gd name="T82" fmla="*/ 1103 w 4435"/>
                <a:gd name="T83" fmla="*/ 333 h 1960"/>
                <a:gd name="T84" fmla="*/ 1480 w 4435"/>
                <a:gd name="T85" fmla="*/ 472 h 1960"/>
                <a:gd name="T86" fmla="*/ 1234 w 4435"/>
                <a:gd name="T87" fmla="*/ 452 h 1960"/>
                <a:gd name="T88" fmla="*/ 1738 w 4435"/>
                <a:gd name="T89" fmla="*/ 832 h 1960"/>
                <a:gd name="T90" fmla="*/ 1642 w 4435"/>
                <a:gd name="T91" fmla="*/ 456 h 1960"/>
                <a:gd name="T92" fmla="*/ 2023 w 4435"/>
                <a:gd name="T93" fmla="*/ 333 h 1960"/>
                <a:gd name="T94" fmla="*/ 2192 w 4435"/>
                <a:gd name="T95" fmla="*/ 684 h 1960"/>
                <a:gd name="T96" fmla="*/ 1940 w 4435"/>
                <a:gd name="T97" fmla="*/ 728 h 1960"/>
                <a:gd name="T98" fmla="*/ 1958 w 4435"/>
                <a:gd name="T99" fmla="*/ 469 h 1960"/>
                <a:gd name="T100" fmla="*/ 1811 w 4435"/>
                <a:gd name="T101" fmla="*/ 689 h 1960"/>
                <a:gd name="T102" fmla="*/ 2306 w 4435"/>
                <a:gd name="T103" fmla="*/ 113 h 1960"/>
                <a:gd name="T104" fmla="*/ 2518 w 4435"/>
                <a:gd name="T105" fmla="*/ 92 h 1960"/>
                <a:gd name="T106" fmla="*/ 2784 w 4435"/>
                <a:gd name="T107" fmla="*/ 873 h 1960"/>
                <a:gd name="T108" fmla="*/ 2887 w 4435"/>
                <a:gd name="T109" fmla="*/ 738 h 1960"/>
                <a:gd name="T110" fmla="*/ 2662 w 4435"/>
                <a:gd name="T111" fmla="*/ 583 h 1960"/>
                <a:gd name="T112" fmla="*/ 2843 w 4435"/>
                <a:gd name="T113" fmla="*/ 312 h 1960"/>
                <a:gd name="T114" fmla="*/ 2790 w 4435"/>
                <a:gd name="T115" fmla="*/ 462 h 1960"/>
                <a:gd name="T116" fmla="*/ 3057 w 4435"/>
                <a:gd name="T117" fmla="*/ 624 h 1960"/>
                <a:gd name="T118" fmla="*/ 3385 w 4435"/>
                <a:gd name="T119" fmla="*/ 879 h 1960"/>
                <a:gd name="T120" fmla="*/ 3218 w 4435"/>
                <a:gd name="T121" fmla="*/ 130 h 1960"/>
                <a:gd name="T122" fmla="*/ 3501 w 4435"/>
                <a:gd name="T123" fmla="*/ 863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35" h="1960">
                  <a:moveTo>
                    <a:pt x="3983" y="646"/>
                  </a:moveTo>
                  <a:lnTo>
                    <a:pt x="3866" y="646"/>
                  </a:lnTo>
                  <a:lnTo>
                    <a:pt x="3859" y="646"/>
                  </a:lnTo>
                  <a:lnTo>
                    <a:pt x="3850" y="647"/>
                  </a:lnTo>
                  <a:lnTo>
                    <a:pt x="3837" y="648"/>
                  </a:lnTo>
                  <a:lnTo>
                    <a:pt x="3832" y="651"/>
                  </a:lnTo>
                  <a:lnTo>
                    <a:pt x="3827" y="653"/>
                  </a:lnTo>
                  <a:lnTo>
                    <a:pt x="3818" y="658"/>
                  </a:lnTo>
                  <a:lnTo>
                    <a:pt x="3812" y="665"/>
                  </a:lnTo>
                  <a:lnTo>
                    <a:pt x="3809" y="670"/>
                  </a:lnTo>
                  <a:lnTo>
                    <a:pt x="3806" y="674"/>
                  </a:lnTo>
                  <a:lnTo>
                    <a:pt x="3805" y="680"/>
                  </a:lnTo>
                  <a:lnTo>
                    <a:pt x="3803" y="684"/>
                  </a:lnTo>
                  <a:lnTo>
                    <a:pt x="3803" y="689"/>
                  </a:lnTo>
                  <a:lnTo>
                    <a:pt x="3803" y="695"/>
                  </a:lnTo>
                  <a:lnTo>
                    <a:pt x="3803" y="701"/>
                  </a:lnTo>
                  <a:lnTo>
                    <a:pt x="3805" y="706"/>
                  </a:lnTo>
                  <a:lnTo>
                    <a:pt x="3806" y="711"/>
                  </a:lnTo>
                  <a:lnTo>
                    <a:pt x="3808" y="716"/>
                  </a:lnTo>
                  <a:lnTo>
                    <a:pt x="3810" y="721"/>
                  </a:lnTo>
                  <a:lnTo>
                    <a:pt x="3813" y="723"/>
                  </a:lnTo>
                  <a:lnTo>
                    <a:pt x="3818" y="728"/>
                  </a:lnTo>
                  <a:lnTo>
                    <a:pt x="3822" y="730"/>
                  </a:lnTo>
                  <a:lnTo>
                    <a:pt x="3833" y="736"/>
                  </a:lnTo>
                  <a:lnTo>
                    <a:pt x="3846" y="740"/>
                  </a:lnTo>
                  <a:lnTo>
                    <a:pt x="3860" y="743"/>
                  </a:lnTo>
                  <a:lnTo>
                    <a:pt x="3868" y="743"/>
                  </a:lnTo>
                  <a:lnTo>
                    <a:pt x="3877" y="743"/>
                  </a:lnTo>
                  <a:lnTo>
                    <a:pt x="3890" y="743"/>
                  </a:lnTo>
                  <a:lnTo>
                    <a:pt x="3902" y="742"/>
                  </a:lnTo>
                  <a:lnTo>
                    <a:pt x="3914" y="740"/>
                  </a:lnTo>
                  <a:lnTo>
                    <a:pt x="3924" y="739"/>
                  </a:lnTo>
                  <a:lnTo>
                    <a:pt x="3933" y="735"/>
                  </a:lnTo>
                  <a:lnTo>
                    <a:pt x="3942" y="732"/>
                  </a:lnTo>
                  <a:lnTo>
                    <a:pt x="3949" y="728"/>
                  </a:lnTo>
                  <a:lnTo>
                    <a:pt x="3956" y="723"/>
                  </a:lnTo>
                  <a:lnTo>
                    <a:pt x="3963" y="718"/>
                  </a:lnTo>
                  <a:lnTo>
                    <a:pt x="3967" y="712"/>
                  </a:lnTo>
                  <a:lnTo>
                    <a:pt x="3973" y="705"/>
                  </a:lnTo>
                  <a:lnTo>
                    <a:pt x="3976" y="698"/>
                  </a:lnTo>
                  <a:lnTo>
                    <a:pt x="3979" y="691"/>
                  </a:lnTo>
                  <a:lnTo>
                    <a:pt x="3982" y="684"/>
                  </a:lnTo>
                  <a:lnTo>
                    <a:pt x="3983" y="675"/>
                  </a:lnTo>
                  <a:lnTo>
                    <a:pt x="3983" y="667"/>
                  </a:lnTo>
                  <a:lnTo>
                    <a:pt x="3983" y="646"/>
                  </a:lnTo>
                  <a:close/>
                  <a:moveTo>
                    <a:pt x="3983" y="544"/>
                  </a:moveTo>
                  <a:lnTo>
                    <a:pt x="3982" y="533"/>
                  </a:lnTo>
                  <a:lnTo>
                    <a:pt x="3980" y="521"/>
                  </a:lnTo>
                  <a:lnTo>
                    <a:pt x="3979" y="513"/>
                  </a:lnTo>
                  <a:lnTo>
                    <a:pt x="3976" y="503"/>
                  </a:lnTo>
                  <a:lnTo>
                    <a:pt x="3973" y="494"/>
                  </a:lnTo>
                  <a:lnTo>
                    <a:pt x="3969" y="487"/>
                  </a:lnTo>
                  <a:lnTo>
                    <a:pt x="3963" y="480"/>
                  </a:lnTo>
                  <a:lnTo>
                    <a:pt x="3959" y="475"/>
                  </a:lnTo>
                  <a:lnTo>
                    <a:pt x="3952" y="470"/>
                  </a:lnTo>
                  <a:lnTo>
                    <a:pt x="3946" y="465"/>
                  </a:lnTo>
                  <a:lnTo>
                    <a:pt x="3938" y="462"/>
                  </a:lnTo>
                  <a:lnTo>
                    <a:pt x="3931" y="459"/>
                  </a:lnTo>
                  <a:lnTo>
                    <a:pt x="3922" y="456"/>
                  </a:lnTo>
                  <a:lnTo>
                    <a:pt x="3912" y="455"/>
                  </a:lnTo>
                  <a:lnTo>
                    <a:pt x="3902" y="453"/>
                  </a:lnTo>
                  <a:lnTo>
                    <a:pt x="3892" y="453"/>
                  </a:lnTo>
                  <a:lnTo>
                    <a:pt x="3870" y="455"/>
                  </a:lnTo>
                  <a:lnTo>
                    <a:pt x="3859" y="456"/>
                  </a:lnTo>
                  <a:lnTo>
                    <a:pt x="3849" y="458"/>
                  </a:lnTo>
                  <a:lnTo>
                    <a:pt x="3832" y="463"/>
                  </a:lnTo>
                  <a:lnTo>
                    <a:pt x="3823" y="466"/>
                  </a:lnTo>
                  <a:lnTo>
                    <a:pt x="3815" y="470"/>
                  </a:lnTo>
                  <a:lnTo>
                    <a:pt x="3802" y="477"/>
                  </a:lnTo>
                  <a:lnTo>
                    <a:pt x="3789" y="486"/>
                  </a:lnTo>
                  <a:lnTo>
                    <a:pt x="3778" y="494"/>
                  </a:lnTo>
                  <a:lnTo>
                    <a:pt x="3769" y="503"/>
                  </a:lnTo>
                  <a:lnTo>
                    <a:pt x="3673" y="401"/>
                  </a:lnTo>
                  <a:lnTo>
                    <a:pt x="3683" y="391"/>
                  </a:lnTo>
                  <a:lnTo>
                    <a:pt x="3693" y="383"/>
                  </a:lnTo>
                  <a:lnTo>
                    <a:pt x="3703" y="374"/>
                  </a:lnTo>
                  <a:lnTo>
                    <a:pt x="3714" y="366"/>
                  </a:lnTo>
                  <a:lnTo>
                    <a:pt x="3726" y="359"/>
                  </a:lnTo>
                  <a:lnTo>
                    <a:pt x="3737" y="352"/>
                  </a:lnTo>
                  <a:lnTo>
                    <a:pt x="3762" y="338"/>
                  </a:lnTo>
                  <a:lnTo>
                    <a:pt x="3777" y="332"/>
                  </a:lnTo>
                  <a:lnTo>
                    <a:pt x="3792" y="326"/>
                  </a:lnTo>
                  <a:lnTo>
                    <a:pt x="3799" y="325"/>
                  </a:lnTo>
                  <a:lnTo>
                    <a:pt x="3808" y="322"/>
                  </a:lnTo>
                  <a:lnTo>
                    <a:pt x="3826" y="319"/>
                  </a:lnTo>
                  <a:lnTo>
                    <a:pt x="3844" y="316"/>
                  </a:lnTo>
                  <a:lnTo>
                    <a:pt x="3864" y="314"/>
                  </a:lnTo>
                  <a:lnTo>
                    <a:pt x="3887" y="312"/>
                  </a:lnTo>
                  <a:lnTo>
                    <a:pt x="3909" y="312"/>
                  </a:lnTo>
                  <a:lnTo>
                    <a:pt x="3935" y="312"/>
                  </a:lnTo>
                  <a:lnTo>
                    <a:pt x="3948" y="314"/>
                  </a:lnTo>
                  <a:lnTo>
                    <a:pt x="3960" y="315"/>
                  </a:lnTo>
                  <a:lnTo>
                    <a:pt x="3972" y="318"/>
                  </a:lnTo>
                  <a:lnTo>
                    <a:pt x="3983" y="319"/>
                  </a:lnTo>
                  <a:lnTo>
                    <a:pt x="3994" y="323"/>
                  </a:lnTo>
                  <a:lnTo>
                    <a:pt x="4006" y="326"/>
                  </a:lnTo>
                  <a:lnTo>
                    <a:pt x="4027" y="335"/>
                  </a:lnTo>
                  <a:lnTo>
                    <a:pt x="4037" y="339"/>
                  </a:lnTo>
                  <a:lnTo>
                    <a:pt x="4047" y="345"/>
                  </a:lnTo>
                  <a:lnTo>
                    <a:pt x="4056" y="350"/>
                  </a:lnTo>
                  <a:lnTo>
                    <a:pt x="4066" y="357"/>
                  </a:lnTo>
                  <a:lnTo>
                    <a:pt x="4075" y="363"/>
                  </a:lnTo>
                  <a:lnTo>
                    <a:pt x="4083" y="371"/>
                  </a:lnTo>
                  <a:lnTo>
                    <a:pt x="4092" y="379"/>
                  </a:lnTo>
                  <a:lnTo>
                    <a:pt x="4099" y="387"/>
                  </a:lnTo>
                  <a:lnTo>
                    <a:pt x="4106" y="395"/>
                  </a:lnTo>
                  <a:lnTo>
                    <a:pt x="4113" y="405"/>
                  </a:lnTo>
                  <a:lnTo>
                    <a:pt x="4126" y="425"/>
                  </a:lnTo>
                  <a:lnTo>
                    <a:pt x="4136" y="448"/>
                  </a:lnTo>
                  <a:lnTo>
                    <a:pt x="4138" y="459"/>
                  </a:lnTo>
                  <a:lnTo>
                    <a:pt x="4143" y="472"/>
                  </a:lnTo>
                  <a:lnTo>
                    <a:pt x="4146" y="485"/>
                  </a:lnTo>
                  <a:lnTo>
                    <a:pt x="4148" y="499"/>
                  </a:lnTo>
                  <a:lnTo>
                    <a:pt x="4150" y="513"/>
                  </a:lnTo>
                  <a:lnTo>
                    <a:pt x="4153" y="527"/>
                  </a:lnTo>
                  <a:lnTo>
                    <a:pt x="4154" y="558"/>
                  </a:lnTo>
                  <a:lnTo>
                    <a:pt x="4154" y="866"/>
                  </a:lnTo>
                  <a:lnTo>
                    <a:pt x="3983" y="866"/>
                  </a:lnTo>
                  <a:lnTo>
                    <a:pt x="3987" y="791"/>
                  </a:lnTo>
                  <a:lnTo>
                    <a:pt x="3979" y="803"/>
                  </a:lnTo>
                  <a:lnTo>
                    <a:pt x="3972" y="812"/>
                  </a:lnTo>
                  <a:lnTo>
                    <a:pt x="3963" y="822"/>
                  </a:lnTo>
                  <a:lnTo>
                    <a:pt x="3955" y="831"/>
                  </a:lnTo>
                  <a:lnTo>
                    <a:pt x="3946" y="839"/>
                  </a:lnTo>
                  <a:lnTo>
                    <a:pt x="3938" y="846"/>
                  </a:lnTo>
                  <a:lnTo>
                    <a:pt x="3928" y="852"/>
                  </a:lnTo>
                  <a:lnTo>
                    <a:pt x="3918" y="858"/>
                  </a:lnTo>
                  <a:lnTo>
                    <a:pt x="3908" y="862"/>
                  </a:lnTo>
                  <a:lnTo>
                    <a:pt x="3898" y="866"/>
                  </a:lnTo>
                  <a:lnTo>
                    <a:pt x="3887" y="870"/>
                  </a:lnTo>
                  <a:lnTo>
                    <a:pt x="3876" y="873"/>
                  </a:lnTo>
                  <a:lnTo>
                    <a:pt x="3864" y="875"/>
                  </a:lnTo>
                  <a:lnTo>
                    <a:pt x="3851" y="876"/>
                  </a:lnTo>
                  <a:lnTo>
                    <a:pt x="3839" y="877"/>
                  </a:lnTo>
                  <a:lnTo>
                    <a:pt x="3826" y="877"/>
                  </a:lnTo>
                  <a:lnTo>
                    <a:pt x="3808" y="877"/>
                  </a:lnTo>
                  <a:lnTo>
                    <a:pt x="3798" y="876"/>
                  </a:lnTo>
                  <a:lnTo>
                    <a:pt x="3789" y="876"/>
                  </a:lnTo>
                  <a:lnTo>
                    <a:pt x="3771" y="873"/>
                  </a:lnTo>
                  <a:lnTo>
                    <a:pt x="3754" y="869"/>
                  </a:lnTo>
                  <a:lnTo>
                    <a:pt x="3747" y="866"/>
                  </a:lnTo>
                  <a:lnTo>
                    <a:pt x="3738" y="863"/>
                  </a:lnTo>
                  <a:lnTo>
                    <a:pt x="3723" y="856"/>
                  </a:lnTo>
                  <a:lnTo>
                    <a:pt x="3707" y="849"/>
                  </a:lnTo>
                  <a:lnTo>
                    <a:pt x="3693" y="839"/>
                  </a:lnTo>
                  <a:lnTo>
                    <a:pt x="3686" y="834"/>
                  </a:lnTo>
                  <a:lnTo>
                    <a:pt x="3680" y="829"/>
                  </a:lnTo>
                  <a:lnTo>
                    <a:pt x="3675" y="822"/>
                  </a:lnTo>
                  <a:lnTo>
                    <a:pt x="3669" y="817"/>
                  </a:lnTo>
                  <a:lnTo>
                    <a:pt x="3663" y="810"/>
                  </a:lnTo>
                  <a:lnTo>
                    <a:pt x="3659" y="803"/>
                  </a:lnTo>
                  <a:lnTo>
                    <a:pt x="3651" y="787"/>
                  </a:lnTo>
                  <a:lnTo>
                    <a:pt x="3648" y="778"/>
                  </a:lnTo>
                  <a:lnTo>
                    <a:pt x="3645" y="769"/>
                  </a:lnTo>
                  <a:lnTo>
                    <a:pt x="3639" y="750"/>
                  </a:lnTo>
                  <a:lnTo>
                    <a:pt x="3638" y="740"/>
                  </a:lnTo>
                  <a:lnTo>
                    <a:pt x="3637" y="729"/>
                  </a:lnTo>
                  <a:lnTo>
                    <a:pt x="3635" y="718"/>
                  </a:lnTo>
                  <a:lnTo>
                    <a:pt x="3635" y="706"/>
                  </a:lnTo>
                  <a:lnTo>
                    <a:pt x="3635" y="697"/>
                  </a:lnTo>
                  <a:lnTo>
                    <a:pt x="3637" y="685"/>
                  </a:lnTo>
                  <a:lnTo>
                    <a:pt x="3638" y="677"/>
                  </a:lnTo>
                  <a:lnTo>
                    <a:pt x="3639" y="667"/>
                  </a:lnTo>
                  <a:lnTo>
                    <a:pt x="3642" y="657"/>
                  </a:lnTo>
                  <a:lnTo>
                    <a:pt x="3644" y="648"/>
                  </a:lnTo>
                  <a:lnTo>
                    <a:pt x="3648" y="640"/>
                  </a:lnTo>
                  <a:lnTo>
                    <a:pt x="3651" y="633"/>
                  </a:lnTo>
                  <a:lnTo>
                    <a:pt x="3655" y="624"/>
                  </a:lnTo>
                  <a:lnTo>
                    <a:pt x="3659" y="617"/>
                  </a:lnTo>
                  <a:lnTo>
                    <a:pt x="3669" y="605"/>
                  </a:lnTo>
                  <a:lnTo>
                    <a:pt x="3682" y="592"/>
                  </a:lnTo>
                  <a:lnTo>
                    <a:pt x="3689" y="586"/>
                  </a:lnTo>
                  <a:lnTo>
                    <a:pt x="3696" y="582"/>
                  </a:lnTo>
                  <a:lnTo>
                    <a:pt x="3711" y="572"/>
                  </a:lnTo>
                  <a:lnTo>
                    <a:pt x="3728" y="565"/>
                  </a:lnTo>
                  <a:lnTo>
                    <a:pt x="3747" y="558"/>
                  </a:lnTo>
                  <a:lnTo>
                    <a:pt x="3755" y="555"/>
                  </a:lnTo>
                  <a:lnTo>
                    <a:pt x="3765" y="552"/>
                  </a:lnTo>
                  <a:lnTo>
                    <a:pt x="3786" y="548"/>
                  </a:lnTo>
                  <a:lnTo>
                    <a:pt x="3809" y="545"/>
                  </a:lnTo>
                  <a:lnTo>
                    <a:pt x="3832" y="544"/>
                  </a:lnTo>
                  <a:lnTo>
                    <a:pt x="3857" y="544"/>
                  </a:lnTo>
                  <a:lnTo>
                    <a:pt x="3983" y="544"/>
                  </a:lnTo>
                  <a:close/>
                  <a:moveTo>
                    <a:pt x="247" y="1960"/>
                  </a:moveTo>
                  <a:lnTo>
                    <a:pt x="225" y="1960"/>
                  </a:lnTo>
                  <a:lnTo>
                    <a:pt x="202" y="1957"/>
                  </a:lnTo>
                  <a:lnTo>
                    <a:pt x="182" y="1956"/>
                  </a:lnTo>
                  <a:lnTo>
                    <a:pt x="163" y="1952"/>
                  </a:lnTo>
                  <a:lnTo>
                    <a:pt x="143" y="1947"/>
                  </a:lnTo>
                  <a:lnTo>
                    <a:pt x="134" y="1946"/>
                  </a:lnTo>
                  <a:lnTo>
                    <a:pt x="126" y="1943"/>
                  </a:lnTo>
                  <a:lnTo>
                    <a:pt x="109" y="1936"/>
                  </a:lnTo>
                  <a:lnTo>
                    <a:pt x="95" y="1929"/>
                  </a:lnTo>
                  <a:lnTo>
                    <a:pt x="79" y="1922"/>
                  </a:lnTo>
                  <a:lnTo>
                    <a:pt x="66" y="1915"/>
                  </a:lnTo>
                  <a:lnTo>
                    <a:pt x="54" y="1906"/>
                  </a:lnTo>
                  <a:lnTo>
                    <a:pt x="41" y="1896"/>
                  </a:lnTo>
                  <a:lnTo>
                    <a:pt x="30" y="1888"/>
                  </a:lnTo>
                  <a:lnTo>
                    <a:pt x="18" y="1878"/>
                  </a:lnTo>
                  <a:lnTo>
                    <a:pt x="10" y="1868"/>
                  </a:lnTo>
                  <a:lnTo>
                    <a:pt x="0" y="1857"/>
                  </a:lnTo>
                  <a:lnTo>
                    <a:pt x="100" y="1768"/>
                  </a:lnTo>
                  <a:lnTo>
                    <a:pt x="107" y="1775"/>
                  </a:lnTo>
                  <a:lnTo>
                    <a:pt x="115" y="1781"/>
                  </a:lnTo>
                  <a:lnTo>
                    <a:pt x="130" y="1792"/>
                  </a:lnTo>
                  <a:lnTo>
                    <a:pt x="146" y="1802"/>
                  </a:lnTo>
                  <a:lnTo>
                    <a:pt x="154" y="1806"/>
                  </a:lnTo>
                  <a:lnTo>
                    <a:pt x="163" y="1810"/>
                  </a:lnTo>
                  <a:lnTo>
                    <a:pt x="181" y="1817"/>
                  </a:lnTo>
                  <a:lnTo>
                    <a:pt x="189" y="1819"/>
                  </a:lnTo>
                  <a:lnTo>
                    <a:pt x="198" y="1821"/>
                  </a:lnTo>
                  <a:lnTo>
                    <a:pt x="208" y="1823"/>
                  </a:lnTo>
                  <a:lnTo>
                    <a:pt x="216" y="1824"/>
                  </a:lnTo>
                  <a:lnTo>
                    <a:pt x="236" y="1826"/>
                  </a:lnTo>
                  <a:lnTo>
                    <a:pt x="255" y="1824"/>
                  </a:lnTo>
                  <a:lnTo>
                    <a:pt x="271" y="1823"/>
                  </a:lnTo>
                  <a:lnTo>
                    <a:pt x="284" y="1821"/>
                  </a:lnTo>
                  <a:lnTo>
                    <a:pt x="294" y="1817"/>
                  </a:lnTo>
                  <a:lnTo>
                    <a:pt x="298" y="1816"/>
                  </a:lnTo>
                  <a:lnTo>
                    <a:pt x="301" y="1813"/>
                  </a:lnTo>
                  <a:lnTo>
                    <a:pt x="304" y="1810"/>
                  </a:lnTo>
                  <a:lnTo>
                    <a:pt x="307" y="1807"/>
                  </a:lnTo>
                  <a:lnTo>
                    <a:pt x="308" y="1803"/>
                  </a:lnTo>
                  <a:lnTo>
                    <a:pt x="310" y="1800"/>
                  </a:lnTo>
                  <a:lnTo>
                    <a:pt x="310" y="1796"/>
                  </a:lnTo>
                  <a:lnTo>
                    <a:pt x="310" y="1792"/>
                  </a:lnTo>
                  <a:lnTo>
                    <a:pt x="310" y="1788"/>
                  </a:lnTo>
                  <a:lnTo>
                    <a:pt x="308" y="1783"/>
                  </a:lnTo>
                  <a:lnTo>
                    <a:pt x="307" y="1779"/>
                  </a:lnTo>
                  <a:lnTo>
                    <a:pt x="303" y="1775"/>
                  </a:lnTo>
                  <a:lnTo>
                    <a:pt x="300" y="1772"/>
                  </a:lnTo>
                  <a:lnTo>
                    <a:pt x="294" y="1768"/>
                  </a:lnTo>
                  <a:lnTo>
                    <a:pt x="288" y="1766"/>
                  </a:lnTo>
                  <a:lnTo>
                    <a:pt x="281" y="1764"/>
                  </a:lnTo>
                  <a:lnTo>
                    <a:pt x="243" y="1754"/>
                  </a:lnTo>
                  <a:lnTo>
                    <a:pt x="188" y="1740"/>
                  </a:lnTo>
                  <a:lnTo>
                    <a:pt x="172" y="1737"/>
                  </a:lnTo>
                  <a:lnTo>
                    <a:pt x="158" y="1732"/>
                  </a:lnTo>
                  <a:lnTo>
                    <a:pt x="146" y="1727"/>
                  </a:lnTo>
                  <a:lnTo>
                    <a:pt x="131" y="1721"/>
                  </a:lnTo>
                  <a:lnTo>
                    <a:pt x="119" y="1714"/>
                  </a:lnTo>
                  <a:lnTo>
                    <a:pt x="106" y="1706"/>
                  </a:lnTo>
                  <a:lnTo>
                    <a:pt x="93" y="1697"/>
                  </a:lnTo>
                  <a:lnTo>
                    <a:pt x="82" y="1689"/>
                  </a:lnTo>
                  <a:lnTo>
                    <a:pt x="71" y="1679"/>
                  </a:lnTo>
                  <a:lnTo>
                    <a:pt x="65" y="1673"/>
                  </a:lnTo>
                  <a:lnTo>
                    <a:pt x="61" y="1666"/>
                  </a:lnTo>
                  <a:lnTo>
                    <a:pt x="57" y="1660"/>
                  </a:lnTo>
                  <a:lnTo>
                    <a:pt x="52" y="1653"/>
                  </a:lnTo>
                  <a:lnTo>
                    <a:pt x="45" y="1639"/>
                  </a:lnTo>
                  <a:lnTo>
                    <a:pt x="40" y="1622"/>
                  </a:lnTo>
                  <a:lnTo>
                    <a:pt x="37" y="1614"/>
                  </a:lnTo>
                  <a:lnTo>
                    <a:pt x="35" y="1605"/>
                  </a:lnTo>
                  <a:lnTo>
                    <a:pt x="33" y="1587"/>
                  </a:lnTo>
                  <a:lnTo>
                    <a:pt x="31" y="1567"/>
                  </a:lnTo>
                  <a:lnTo>
                    <a:pt x="33" y="1544"/>
                  </a:lnTo>
                  <a:lnTo>
                    <a:pt x="34" y="1535"/>
                  </a:lnTo>
                  <a:lnTo>
                    <a:pt x="35" y="1525"/>
                  </a:lnTo>
                  <a:lnTo>
                    <a:pt x="41" y="1505"/>
                  </a:lnTo>
                  <a:lnTo>
                    <a:pt x="47" y="1488"/>
                  </a:lnTo>
                  <a:lnTo>
                    <a:pt x="51" y="1479"/>
                  </a:lnTo>
                  <a:lnTo>
                    <a:pt x="57" y="1472"/>
                  </a:lnTo>
                  <a:lnTo>
                    <a:pt x="66" y="1458"/>
                  </a:lnTo>
                  <a:lnTo>
                    <a:pt x="78" y="1446"/>
                  </a:lnTo>
                  <a:lnTo>
                    <a:pt x="85" y="1440"/>
                  </a:lnTo>
                  <a:lnTo>
                    <a:pt x="92" y="1434"/>
                  </a:lnTo>
                  <a:lnTo>
                    <a:pt x="100" y="1430"/>
                  </a:lnTo>
                  <a:lnTo>
                    <a:pt x="107" y="1426"/>
                  </a:lnTo>
                  <a:lnTo>
                    <a:pt x="124" y="1417"/>
                  </a:lnTo>
                  <a:lnTo>
                    <a:pt x="141" y="1410"/>
                  </a:lnTo>
                  <a:lnTo>
                    <a:pt x="160" y="1405"/>
                  </a:lnTo>
                  <a:lnTo>
                    <a:pt x="168" y="1402"/>
                  </a:lnTo>
                  <a:lnTo>
                    <a:pt x="178" y="1400"/>
                  </a:lnTo>
                  <a:lnTo>
                    <a:pt x="188" y="1399"/>
                  </a:lnTo>
                  <a:lnTo>
                    <a:pt x="198" y="1398"/>
                  </a:lnTo>
                  <a:lnTo>
                    <a:pt x="219" y="1395"/>
                  </a:lnTo>
                  <a:lnTo>
                    <a:pt x="240" y="1395"/>
                  </a:lnTo>
                  <a:lnTo>
                    <a:pt x="257" y="1395"/>
                  </a:lnTo>
                  <a:lnTo>
                    <a:pt x="273" y="1396"/>
                  </a:lnTo>
                  <a:lnTo>
                    <a:pt x="288" y="1398"/>
                  </a:lnTo>
                  <a:lnTo>
                    <a:pt x="303" y="1400"/>
                  </a:lnTo>
                  <a:lnTo>
                    <a:pt x="317" y="1403"/>
                  </a:lnTo>
                  <a:lnTo>
                    <a:pt x="331" y="1406"/>
                  </a:lnTo>
                  <a:lnTo>
                    <a:pt x="344" y="1410"/>
                  </a:lnTo>
                  <a:lnTo>
                    <a:pt x="356" y="1414"/>
                  </a:lnTo>
                  <a:lnTo>
                    <a:pt x="369" y="1420"/>
                  </a:lnTo>
                  <a:lnTo>
                    <a:pt x="380" y="1426"/>
                  </a:lnTo>
                  <a:lnTo>
                    <a:pt x="390" y="1431"/>
                  </a:lnTo>
                  <a:lnTo>
                    <a:pt x="402" y="1438"/>
                  </a:lnTo>
                  <a:lnTo>
                    <a:pt x="421" y="1453"/>
                  </a:lnTo>
                  <a:lnTo>
                    <a:pt x="430" y="1461"/>
                  </a:lnTo>
                  <a:lnTo>
                    <a:pt x="438" y="1470"/>
                  </a:lnTo>
                  <a:lnTo>
                    <a:pt x="346" y="1567"/>
                  </a:lnTo>
                  <a:lnTo>
                    <a:pt x="337" y="1560"/>
                  </a:lnTo>
                  <a:lnTo>
                    <a:pt x="325" y="1553"/>
                  </a:lnTo>
                  <a:lnTo>
                    <a:pt x="314" y="1546"/>
                  </a:lnTo>
                  <a:lnTo>
                    <a:pt x="300" y="1539"/>
                  </a:lnTo>
                  <a:lnTo>
                    <a:pt x="287" y="1535"/>
                  </a:lnTo>
                  <a:lnTo>
                    <a:pt x="273" y="1530"/>
                  </a:lnTo>
                  <a:lnTo>
                    <a:pt x="257" y="1528"/>
                  </a:lnTo>
                  <a:lnTo>
                    <a:pt x="242" y="1528"/>
                  </a:lnTo>
                  <a:lnTo>
                    <a:pt x="229" y="1528"/>
                  </a:lnTo>
                  <a:lnTo>
                    <a:pt x="216" y="1529"/>
                  </a:lnTo>
                  <a:lnTo>
                    <a:pt x="206" y="1532"/>
                  </a:lnTo>
                  <a:lnTo>
                    <a:pt x="198" y="1535"/>
                  </a:lnTo>
                  <a:lnTo>
                    <a:pt x="192" y="1539"/>
                  </a:lnTo>
                  <a:lnTo>
                    <a:pt x="187" y="1544"/>
                  </a:lnTo>
                  <a:lnTo>
                    <a:pt x="184" y="1552"/>
                  </a:lnTo>
                  <a:lnTo>
                    <a:pt x="184" y="1559"/>
                  </a:lnTo>
                  <a:lnTo>
                    <a:pt x="184" y="1564"/>
                  </a:lnTo>
                  <a:lnTo>
                    <a:pt x="185" y="1569"/>
                  </a:lnTo>
                  <a:lnTo>
                    <a:pt x="187" y="1573"/>
                  </a:lnTo>
                  <a:lnTo>
                    <a:pt x="189" y="1577"/>
                  </a:lnTo>
                  <a:lnTo>
                    <a:pt x="194" y="1581"/>
                  </a:lnTo>
                  <a:lnTo>
                    <a:pt x="198" y="1584"/>
                  </a:lnTo>
                  <a:lnTo>
                    <a:pt x="204" y="1587"/>
                  </a:lnTo>
                  <a:lnTo>
                    <a:pt x="211" y="1590"/>
                  </a:lnTo>
                  <a:lnTo>
                    <a:pt x="225" y="1594"/>
                  </a:lnTo>
                  <a:lnTo>
                    <a:pt x="243" y="1600"/>
                  </a:lnTo>
                  <a:lnTo>
                    <a:pt x="266" y="1604"/>
                  </a:lnTo>
                  <a:lnTo>
                    <a:pt x="293" y="1610"/>
                  </a:lnTo>
                  <a:lnTo>
                    <a:pt x="303" y="1612"/>
                  </a:lnTo>
                  <a:lnTo>
                    <a:pt x="312" y="1615"/>
                  </a:lnTo>
                  <a:lnTo>
                    <a:pt x="332" y="1621"/>
                  </a:lnTo>
                  <a:lnTo>
                    <a:pt x="353" y="1628"/>
                  </a:lnTo>
                  <a:lnTo>
                    <a:pt x="373" y="1636"/>
                  </a:lnTo>
                  <a:lnTo>
                    <a:pt x="383" y="1641"/>
                  </a:lnTo>
                  <a:lnTo>
                    <a:pt x="393" y="1646"/>
                  </a:lnTo>
                  <a:lnTo>
                    <a:pt x="402" y="1652"/>
                  </a:lnTo>
                  <a:lnTo>
                    <a:pt x="411" y="1659"/>
                  </a:lnTo>
                  <a:lnTo>
                    <a:pt x="419" y="1665"/>
                  </a:lnTo>
                  <a:lnTo>
                    <a:pt x="427" y="1672"/>
                  </a:lnTo>
                  <a:lnTo>
                    <a:pt x="434" y="1680"/>
                  </a:lnTo>
                  <a:lnTo>
                    <a:pt x="441" y="1689"/>
                  </a:lnTo>
                  <a:lnTo>
                    <a:pt x="445" y="1693"/>
                  </a:lnTo>
                  <a:lnTo>
                    <a:pt x="448" y="1697"/>
                  </a:lnTo>
                  <a:lnTo>
                    <a:pt x="454" y="1707"/>
                  </a:lnTo>
                  <a:lnTo>
                    <a:pt x="458" y="1717"/>
                  </a:lnTo>
                  <a:lnTo>
                    <a:pt x="462" y="1728"/>
                  </a:lnTo>
                  <a:lnTo>
                    <a:pt x="465" y="1740"/>
                  </a:lnTo>
                  <a:lnTo>
                    <a:pt x="468" y="1752"/>
                  </a:lnTo>
                  <a:lnTo>
                    <a:pt x="469" y="1765"/>
                  </a:lnTo>
                  <a:lnTo>
                    <a:pt x="471" y="1779"/>
                  </a:lnTo>
                  <a:lnTo>
                    <a:pt x="469" y="1797"/>
                  </a:lnTo>
                  <a:lnTo>
                    <a:pt x="468" y="1816"/>
                  </a:lnTo>
                  <a:lnTo>
                    <a:pt x="465" y="1833"/>
                  </a:lnTo>
                  <a:lnTo>
                    <a:pt x="460" y="1850"/>
                  </a:lnTo>
                  <a:lnTo>
                    <a:pt x="452" y="1865"/>
                  </a:lnTo>
                  <a:lnTo>
                    <a:pt x="444" y="1879"/>
                  </a:lnTo>
                  <a:lnTo>
                    <a:pt x="434" y="1894"/>
                  </a:lnTo>
                  <a:lnTo>
                    <a:pt x="428" y="1901"/>
                  </a:lnTo>
                  <a:lnTo>
                    <a:pt x="423" y="1908"/>
                  </a:lnTo>
                  <a:lnTo>
                    <a:pt x="416" y="1913"/>
                  </a:lnTo>
                  <a:lnTo>
                    <a:pt x="409" y="1919"/>
                  </a:lnTo>
                  <a:lnTo>
                    <a:pt x="402" y="1925"/>
                  </a:lnTo>
                  <a:lnTo>
                    <a:pt x="393" y="1929"/>
                  </a:lnTo>
                  <a:lnTo>
                    <a:pt x="385" y="1935"/>
                  </a:lnTo>
                  <a:lnTo>
                    <a:pt x="375" y="1939"/>
                  </a:lnTo>
                  <a:lnTo>
                    <a:pt x="365" y="1943"/>
                  </a:lnTo>
                  <a:lnTo>
                    <a:pt x="355" y="1946"/>
                  </a:lnTo>
                  <a:lnTo>
                    <a:pt x="331" y="1952"/>
                  </a:lnTo>
                  <a:lnTo>
                    <a:pt x="318" y="1954"/>
                  </a:lnTo>
                  <a:lnTo>
                    <a:pt x="305" y="1956"/>
                  </a:lnTo>
                  <a:lnTo>
                    <a:pt x="277" y="1959"/>
                  </a:lnTo>
                  <a:lnTo>
                    <a:pt x="247" y="1960"/>
                  </a:lnTo>
                  <a:close/>
                  <a:moveTo>
                    <a:pt x="898" y="1626"/>
                  </a:moveTo>
                  <a:lnTo>
                    <a:pt x="896" y="1615"/>
                  </a:lnTo>
                  <a:lnTo>
                    <a:pt x="895" y="1605"/>
                  </a:lnTo>
                  <a:lnTo>
                    <a:pt x="894" y="1595"/>
                  </a:lnTo>
                  <a:lnTo>
                    <a:pt x="891" y="1585"/>
                  </a:lnTo>
                  <a:lnTo>
                    <a:pt x="887" y="1578"/>
                  </a:lnTo>
                  <a:lnTo>
                    <a:pt x="884" y="1570"/>
                  </a:lnTo>
                  <a:lnTo>
                    <a:pt x="878" y="1564"/>
                  </a:lnTo>
                  <a:lnTo>
                    <a:pt x="872" y="1557"/>
                  </a:lnTo>
                  <a:lnTo>
                    <a:pt x="867" y="1553"/>
                  </a:lnTo>
                  <a:lnTo>
                    <a:pt x="860" y="1549"/>
                  </a:lnTo>
                  <a:lnTo>
                    <a:pt x="853" y="1544"/>
                  </a:lnTo>
                  <a:lnTo>
                    <a:pt x="846" y="1542"/>
                  </a:lnTo>
                  <a:lnTo>
                    <a:pt x="837" y="1539"/>
                  </a:lnTo>
                  <a:lnTo>
                    <a:pt x="827" y="1537"/>
                  </a:lnTo>
                  <a:lnTo>
                    <a:pt x="817" y="1536"/>
                  </a:lnTo>
                  <a:lnTo>
                    <a:pt x="807" y="1536"/>
                  </a:lnTo>
                  <a:lnTo>
                    <a:pt x="785" y="1537"/>
                  </a:lnTo>
                  <a:lnTo>
                    <a:pt x="773" y="1539"/>
                  </a:lnTo>
                  <a:lnTo>
                    <a:pt x="764" y="1540"/>
                  </a:lnTo>
                  <a:lnTo>
                    <a:pt x="745" y="1546"/>
                  </a:lnTo>
                  <a:lnTo>
                    <a:pt x="738" y="1549"/>
                  </a:lnTo>
                  <a:lnTo>
                    <a:pt x="730" y="1553"/>
                  </a:lnTo>
                  <a:lnTo>
                    <a:pt x="715" y="1560"/>
                  </a:lnTo>
                  <a:lnTo>
                    <a:pt x="704" y="1569"/>
                  </a:lnTo>
                  <a:lnTo>
                    <a:pt x="693" y="1577"/>
                  </a:lnTo>
                  <a:lnTo>
                    <a:pt x="683" y="1585"/>
                  </a:lnTo>
                  <a:lnTo>
                    <a:pt x="588" y="1484"/>
                  </a:lnTo>
                  <a:lnTo>
                    <a:pt x="597" y="1474"/>
                  </a:lnTo>
                  <a:lnTo>
                    <a:pt x="607" y="1465"/>
                  </a:lnTo>
                  <a:lnTo>
                    <a:pt x="618" y="1457"/>
                  </a:lnTo>
                  <a:lnTo>
                    <a:pt x="628" y="1448"/>
                  </a:lnTo>
                  <a:lnTo>
                    <a:pt x="639" y="1441"/>
                  </a:lnTo>
                  <a:lnTo>
                    <a:pt x="652" y="1434"/>
                  </a:lnTo>
                  <a:lnTo>
                    <a:pt x="677" y="1420"/>
                  </a:lnTo>
                  <a:lnTo>
                    <a:pt x="691" y="1414"/>
                  </a:lnTo>
                  <a:lnTo>
                    <a:pt x="706" y="1410"/>
                  </a:lnTo>
                  <a:lnTo>
                    <a:pt x="714" y="1407"/>
                  </a:lnTo>
                  <a:lnTo>
                    <a:pt x="723" y="1405"/>
                  </a:lnTo>
                  <a:lnTo>
                    <a:pt x="741" y="1402"/>
                  </a:lnTo>
                  <a:lnTo>
                    <a:pt x="759" y="1399"/>
                  </a:lnTo>
                  <a:lnTo>
                    <a:pt x="779" y="1396"/>
                  </a:lnTo>
                  <a:lnTo>
                    <a:pt x="800" y="1395"/>
                  </a:lnTo>
                  <a:lnTo>
                    <a:pt x="824" y="1395"/>
                  </a:lnTo>
                  <a:lnTo>
                    <a:pt x="850" y="1396"/>
                  </a:lnTo>
                  <a:lnTo>
                    <a:pt x="862" y="1396"/>
                  </a:lnTo>
                  <a:lnTo>
                    <a:pt x="874" y="1398"/>
                  </a:lnTo>
                  <a:lnTo>
                    <a:pt x="887" y="1400"/>
                  </a:lnTo>
                  <a:lnTo>
                    <a:pt x="898" y="1403"/>
                  </a:lnTo>
                  <a:lnTo>
                    <a:pt x="909" y="1406"/>
                  </a:lnTo>
                  <a:lnTo>
                    <a:pt x="920" y="1409"/>
                  </a:lnTo>
                  <a:lnTo>
                    <a:pt x="942" y="1417"/>
                  </a:lnTo>
                  <a:lnTo>
                    <a:pt x="952" y="1423"/>
                  </a:lnTo>
                  <a:lnTo>
                    <a:pt x="961" y="1427"/>
                  </a:lnTo>
                  <a:lnTo>
                    <a:pt x="971" y="1433"/>
                  </a:lnTo>
                  <a:lnTo>
                    <a:pt x="980" y="1440"/>
                  </a:lnTo>
                  <a:lnTo>
                    <a:pt x="990" y="1447"/>
                  </a:lnTo>
                  <a:lnTo>
                    <a:pt x="998" y="1454"/>
                  </a:lnTo>
                  <a:lnTo>
                    <a:pt x="1007" y="1461"/>
                  </a:lnTo>
                  <a:lnTo>
                    <a:pt x="1014" y="1470"/>
                  </a:lnTo>
                  <a:lnTo>
                    <a:pt x="1021" y="1478"/>
                  </a:lnTo>
                  <a:lnTo>
                    <a:pt x="1028" y="1488"/>
                  </a:lnTo>
                  <a:lnTo>
                    <a:pt x="1039" y="1508"/>
                  </a:lnTo>
                  <a:lnTo>
                    <a:pt x="1049" y="1530"/>
                  </a:lnTo>
                  <a:lnTo>
                    <a:pt x="1053" y="1542"/>
                  </a:lnTo>
                  <a:lnTo>
                    <a:pt x="1058" y="1554"/>
                  </a:lnTo>
                  <a:lnTo>
                    <a:pt x="1060" y="1567"/>
                  </a:lnTo>
                  <a:lnTo>
                    <a:pt x="1063" y="1581"/>
                  </a:lnTo>
                  <a:lnTo>
                    <a:pt x="1065" y="1595"/>
                  </a:lnTo>
                  <a:lnTo>
                    <a:pt x="1066" y="1610"/>
                  </a:lnTo>
                  <a:lnTo>
                    <a:pt x="1069" y="1641"/>
                  </a:lnTo>
                  <a:lnTo>
                    <a:pt x="1069" y="1949"/>
                  </a:lnTo>
                  <a:lnTo>
                    <a:pt x="898" y="1949"/>
                  </a:lnTo>
                  <a:lnTo>
                    <a:pt x="902" y="1874"/>
                  </a:lnTo>
                  <a:lnTo>
                    <a:pt x="894" y="1885"/>
                  </a:lnTo>
                  <a:lnTo>
                    <a:pt x="887" y="1895"/>
                  </a:lnTo>
                  <a:lnTo>
                    <a:pt x="878" y="1905"/>
                  </a:lnTo>
                  <a:lnTo>
                    <a:pt x="870" y="1913"/>
                  </a:lnTo>
                  <a:lnTo>
                    <a:pt x="861" y="1922"/>
                  </a:lnTo>
                  <a:lnTo>
                    <a:pt x="851" y="1929"/>
                  </a:lnTo>
                  <a:lnTo>
                    <a:pt x="843" y="1935"/>
                  </a:lnTo>
                  <a:lnTo>
                    <a:pt x="833" y="1940"/>
                  </a:lnTo>
                  <a:lnTo>
                    <a:pt x="823" y="1944"/>
                  </a:lnTo>
                  <a:lnTo>
                    <a:pt x="813" y="1949"/>
                  </a:lnTo>
                  <a:lnTo>
                    <a:pt x="802" y="1953"/>
                  </a:lnTo>
                  <a:lnTo>
                    <a:pt x="790" y="1956"/>
                  </a:lnTo>
                  <a:lnTo>
                    <a:pt x="779" y="1957"/>
                  </a:lnTo>
                  <a:lnTo>
                    <a:pt x="766" y="1959"/>
                  </a:lnTo>
                  <a:lnTo>
                    <a:pt x="754" y="1960"/>
                  </a:lnTo>
                  <a:lnTo>
                    <a:pt x="741" y="1960"/>
                  </a:lnTo>
                  <a:lnTo>
                    <a:pt x="723" y="1960"/>
                  </a:lnTo>
                  <a:lnTo>
                    <a:pt x="713" y="1959"/>
                  </a:lnTo>
                  <a:lnTo>
                    <a:pt x="704" y="1959"/>
                  </a:lnTo>
                  <a:lnTo>
                    <a:pt x="686" y="1956"/>
                  </a:lnTo>
                  <a:lnTo>
                    <a:pt x="669" y="1952"/>
                  </a:lnTo>
                  <a:lnTo>
                    <a:pt x="660" y="1949"/>
                  </a:lnTo>
                  <a:lnTo>
                    <a:pt x="653" y="1946"/>
                  </a:lnTo>
                  <a:lnTo>
                    <a:pt x="638" y="1939"/>
                  </a:lnTo>
                  <a:lnTo>
                    <a:pt x="622" y="1932"/>
                  </a:lnTo>
                  <a:lnTo>
                    <a:pt x="608" y="1922"/>
                  </a:lnTo>
                  <a:lnTo>
                    <a:pt x="601" y="1918"/>
                  </a:lnTo>
                  <a:lnTo>
                    <a:pt x="595" y="1912"/>
                  </a:lnTo>
                  <a:lnTo>
                    <a:pt x="590" y="1905"/>
                  </a:lnTo>
                  <a:lnTo>
                    <a:pt x="584" y="1899"/>
                  </a:lnTo>
                  <a:lnTo>
                    <a:pt x="578" y="1892"/>
                  </a:lnTo>
                  <a:lnTo>
                    <a:pt x="574" y="1885"/>
                  </a:lnTo>
                  <a:lnTo>
                    <a:pt x="566" y="1870"/>
                  </a:lnTo>
                  <a:lnTo>
                    <a:pt x="563" y="1861"/>
                  </a:lnTo>
                  <a:lnTo>
                    <a:pt x="558" y="1853"/>
                  </a:lnTo>
                  <a:lnTo>
                    <a:pt x="554" y="1833"/>
                  </a:lnTo>
                  <a:lnTo>
                    <a:pt x="553" y="1823"/>
                  </a:lnTo>
                  <a:lnTo>
                    <a:pt x="551" y="1812"/>
                  </a:lnTo>
                  <a:lnTo>
                    <a:pt x="550" y="1800"/>
                  </a:lnTo>
                  <a:lnTo>
                    <a:pt x="550" y="1789"/>
                  </a:lnTo>
                  <a:lnTo>
                    <a:pt x="550" y="1779"/>
                  </a:lnTo>
                  <a:lnTo>
                    <a:pt x="551" y="1769"/>
                  </a:lnTo>
                  <a:lnTo>
                    <a:pt x="553" y="1759"/>
                  </a:lnTo>
                  <a:lnTo>
                    <a:pt x="554" y="1749"/>
                  </a:lnTo>
                  <a:lnTo>
                    <a:pt x="556" y="1741"/>
                  </a:lnTo>
                  <a:lnTo>
                    <a:pt x="558" y="1731"/>
                  </a:lnTo>
                  <a:lnTo>
                    <a:pt x="561" y="1723"/>
                  </a:lnTo>
                  <a:lnTo>
                    <a:pt x="566" y="1716"/>
                  </a:lnTo>
                  <a:lnTo>
                    <a:pt x="570" y="1707"/>
                  </a:lnTo>
                  <a:lnTo>
                    <a:pt x="574" y="1700"/>
                  </a:lnTo>
                  <a:lnTo>
                    <a:pt x="584" y="1687"/>
                  </a:lnTo>
                  <a:lnTo>
                    <a:pt x="597" y="1675"/>
                  </a:lnTo>
                  <a:lnTo>
                    <a:pt x="604" y="1670"/>
                  </a:lnTo>
                  <a:lnTo>
                    <a:pt x="611" y="1665"/>
                  </a:lnTo>
                  <a:lnTo>
                    <a:pt x="626" y="1656"/>
                  </a:lnTo>
                  <a:lnTo>
                    <a:pt x="643" y="1648"/>
                  </a:lnTo>
                  <a:lnTo>
                    <a:pt x="660" y="1641"/>
                  </a:lnTo>
                  <a:lnTo>
                    <a:pt x="670" y="1638"/>
                  </a:lnTo>
                  <a:lnTo>
                    <a:pt x="680" y="1636"/>
                  </a:lnTo>
                  <a:lnTo>
                    <a:pt x="701" y="1632"/>
                  </a:lnTo>
                  <a:lnTo>
                    <a:pt x="723" y="1629"/>
                  </a:lnTo>
                  <a:lnTo>
                    <a:pt x="747" y="1626"/>
                  </a:lnTo>
                  <a:lnTo>
                    <a:pt x="772" y="1626"/>
                  </a:lnTo>
                  <a:lnTo>
                    <a:pt x="898" y="1626"/>
                  </a:lnTo>
                  <a:close/>
                  <a:moveTo>
                    <a:pt x="898" y="1728"/>
                  </a:moveTo>
                  <a:lnTo>
                    <a:pt x="780" y="1728"/>
                  </a:lnTo>
                  <a:lnTo>
                    <a:pt x="772" y="1728"/>
                  </a:lnTo>
                  <a:lnTo>
                    <a:pt x="765" y="1730"/>
                  </a:lnTo>
                  <a:lnTo>
                    <a:pt x="752" y="1732"/>
                  </a:lnTo>
                  <a:lnTo>
                    <a:pt x="747" y="1734"/>
                  </a:lnTo>
                  <a:lnTo>
                    <a:pt x="741" y="1735"/>
                  </a:lnTo>
                  <a:lnTo>
                    <a:pt x="732" y="1742"/>
                  </a:lnTo>
                  <a:lnTo>
                    <a:pt x="727" y="1749"/>
                  </a:lnTo>
                  <a:lnTo>
                    <a:pt x="724" y="1754"/>
                  </a:lnTo>
                  <a:lnTo>
                    <a:pt x="721" y="1758"/>
                  </a:lnTo>
                  <a:lnTo>
                    <a:pt x="720" y="1762"/>
                  </a:lnTo>
                  <a:lnTo>
                    <a:pt x="718" y="1766"/>
                  </a:lnTo>
                  <a:lnTo>
                    <a:pt x="718" y="1772"/>
                  </a:lnTo>
                  <a:lnTo>
                    <a:pt x="718" y="1778"/>
                  </a:lnTo>
                  <a:lnTo>
                    <a:pt x="718" y="1783"/>
                  </a:lnTo>
                  <a:lnTo>
                    <a:pt x="720" y="1789"/>
                  </a:lnTo>
                  <a:lnTo>
                    <a:pt x="721" y="1793"/>
                  </a:lnTo>
                  <a:lnTo>
                    <a:pt x="723" y="1799"/>
                  </a:lnTo>
                  <a:lnTo>
                    <a:pt x="725" y="1803"/>
                  </a:lnTo>
                  <a:lnTo>
                    <a:pt x="728" y="1807"/>
                  </a:lnTo>
                  <a:lnTo>
                    <a:pt x="732" y="1810"/>
                  </a:lnTo>
                  <a:lnTo>
                    <a:pt x="737" y="1814"/>
                  </a:lnTo>
                  <a:lnTo>
                    <a:pt x="747" y="1819"/>
                  </a:lnTo>
                  <a:lnTo>
                    <a:pt x="759" y="1823"/>
                  </a:lnTo>
                  <a:lnTo>
                    <a:pt x="775" y="1826"/>
                  </a:lnTo>
                  <a:lnTo>
                    <a:pt x="783" y="1826"/>
                  </a:lnTo>
                  <a:lnTo>
                    <a:pt x="792" y="1827"/>
                  </a:lnTo>
                  <a:lnTo>
                    <a:pt x="805" y="1826"/>
                  </a:lnTo>
                  <a:lnTo>
                    <a:pt x="816" y="1826"/>
                  </a:lnTo>
                  <a:lnTo>
                    <a:pt x="827" y="1823"/>
                  </a:lnTo>
                  <a:lnTo>
                    <a:pt x="838" y="1821"/>
                  </a:lnTo>
                  <a:lnTo>
                    <a:pt x="847" y="1819"/>
                  </a:lnTo>
                  <a:lnTo>
                    <a:pt x="855" y="1814"/>
                  </a:lnTo>
                  <a:lnTo>
                    <a:pt x="864" y="1810"/>
                  </a:lnTo>
                  <a:lnTo>
                    <a:pt x="871" y="1806"/>
                  </a:lnTo>
                  <a:lnTo>
                    <a:pt x="877" y="1800"/>
                  </a:lnTo>
                  <a:lnTo>
                    <a:pt x="882" y="1795"/>
                  </a:lnTo>
                  <a:lnTo>
                    <a:pt x="888" y="1788"/>
                  </a:lnTo>
                  <a:lnTo>
                    <a:pt x="891" y="1782"/>
                  </a:lnTo>
                  <a:lnTo>
                    <a:pt x="894" y="1775"/>
                  </a:lnTo>
                  <a:lnTo>
                    <a:pt x="896" y="1766"/>
                  </a:lnTo>
                  <a:lnTo>
                    <a:pt x="898" y="1758"/>
                  </a:lnTo>
                  <a:lnTo>
                    <a:pt x="898" y="1749"/>
                  </a:lnTo>
                  <a:lnTo>
                    <a:pt x="898" y="1728"/>
                  </a:lnTo>
                  <a:close/>
                  <a:moveTo>
                    <a:pt x="1200" y="1949"/>
                  </a:moveTo>
                  <a:lnTo>
                    <a:pt x="1200" y="1406"/>
                  </a:lnTo>
                  <a:lnTo>
                    <a:pt x="1373" y="1406"/>
                  </a:lnTo>
                  <a:lnTo>
                    <a:pt x="1369" y="1495"/>
                  </a:lnTo>
                  <a:lnTo>
                    <a:pt x="1376" y="1484"/>
                  </a:lnTo>
                  <a:lnTo>
                    <a:pt x="1383" y="1472"/>
                  </a:lnTo>
                  <a:lnTo>
                    <a:pt x="1391" y="1463"/>
                  </a:lnTo>
                  <a:lnTo>
                    <a:pt x="1400" y="1453"/>
                  </a:lnTo>
                  <a:lnTo>
                    <a:pt x="1408" y="1443"/>
                  </a:lnTo>
                  <a:lnTo>
                    <a:pt x="1418" y="1434"/>
                  </a:lnTo>
                  <a:lnTo>
                    <a:pt x="1428" y="1427"/>
                  </a:lnTo>
                  <a:lnTo>
                    <a:pt x="1439" y="1420"/>
                  </a:lnTo>
                  <a:lnTo>
                    <a:pt x="1451" y="1414"/>
                  </a:lnTo>
                  <a:lnTo>
                    <a:pt x="1462" y="1409"/>
                  </a:lnTo>
                  <a:lnTo>
                    <a:pt x="1475" y="1405"/>
                  </a:lnTo>
                  <a:lnTo>
                    <a:pt x="1487" y="1402"/>
                  </a:lnTo>
                  <a:lnTo>
                    <a:pt x="1500" y="1399"/>
                  </a:lnTo>
                  <a:lnTo>
                    <a:pt x="1513" y="1396"/>
                  </a:lnTo>
                  <a:lnTo>
                    <a:pt x="1527" y="1395"/>
                  </a:lnTo>
                  <a:lnTo>
                    <a:pt x="1541" y="1395"/>
                  </a:lnTo>
                  <a:lnTo>
                    <a:pt x="1564" y="1396"/>
                  </a:lnTo>
                  <a:lnTo>
                    <a:pt x="1574" y="1398"/>
                  </a:lnTo>
                  <a:lnTo>
                    <a:pt x="1584" y="1399"/>
                  </a:lnTo>
                  <a:lnTo>
                    <a:pt x="1595" y="1402"/>
                  </a:lnTo>
                  <a:lnTo>
                    <a:pt x="1603" y="1403"/>
                  </a:lnTo>
                  <a:lnTo>
                    <a:pt x="1623" y="1410"/>
                  </a:lnTo>
                  <a:lnTo>
                    <a:pt x="1632" y="1414"/>
                  </a:lnTo>
                  <a:lnTo>
                    <a:pt x="1640" y="1419"/>
                  </a:lnTo>
                  <a:lnTo>
                    <a:pt x="1649" y="1424"/>
                  </a:lnTo>
                  <a:lnTo>
                    <a:pt x="1657" y="1430"/>
                  </a:lnTo>
                  <a:lnTo>
                    <a:pt x="1666" y="1436"/>
                  </a:lnTo>
                  <a:lnTo>
                    <a:pt x="1673" y="1443"/>
                  </a:lnTo>
                  <a:lnTo>
                    <a:pt x="1687" y="1457"/>
                  </a:lnTo>
                  <a:lnTo>
                    <a:pt x="1694" y="1465"/>
                  </a:lnTo>
                  <a:lnTo>
                    <a:pt x="1701" y="1474"/>
                  </a:lnTo>
                  <a:lnTo>
                    <a:pt x="1707" y="1482"/>
                  </a:lnTo>
                  <a:lnTo>
                    <a:pt x="1712" y="1492"/>
                  </a:lnTo>
                  <a:lnTo>
                    <a:pt x="1722" y="1512"/>
                  </a:lnTo>
                  <a:lnTo>
                    <a:pt x="1729" y="1533"/>
                  </a:lnTo>
                  <a:lnTo>
                    <a:pt x="1733" y="1544"/>
                  </a:lnTo>
                  <a:lnTo>
                    <a:pt x="1736" y="1556"/>
                  </a:lnTo>
                  <a:lnTo>
                    <a:pt x="1739" y="1569"/>
                  </a:lnTo>
                  <a:lnTo>
                    <a:pt x="1741" y="1581"/>
                  </a:lnTo>
                  <a:lnTo>
                    <a:pt x="1742" y="1594"/>
                  </a:lnTo>
                  <a:lnTo>
                    <a:pt x="1743" y="1607"/>
                  </a:lnTo>
                  <a:lnTo>
                    <a:pt x="1745" y="1635"/>
                  </a:lnTo>
                  <a:lnTo>
                    <a:pt x="1745" y="1949"/>
                  </a:lnTo>
                  <a:lnTo>
                    <a:pt x="1572" y="1949"/>
                  </a:lnTo>
                  <a:lnTo>
                    <a:pt x="1572" y="1646"/>
                  </a:lnTo>
                  <a:lnTo>
                    <a:pt x="1572" y="1635"/>
                  </a:lnTo>
                  <a:lnTo>
                    <a:pt x="1572" y="1625"/>
                  </a:lnTo>
                  <a:lnTo>
                    <a:pt x="1569" y="1615"/>
                  </a:lnTo>
                  <a:lnTo>
                    <a:pt x="1568" y="1607"/>
                  </a:lnTo>
                  <a:lnTo>
                    <a:pt x="1564" y="1598"/>
                  </a:lnTo>
                  <a:lnTo>
                    <a:pt x="1561" y="1590"/>
                  </a:lnTo>
                  <a:lnTo>
                    <a:pt x="1555" y="1583"/>
                  </a:lnTo>
                  <a:lnTo>
                    <a:pt x="1551" y="1576"/>
                  </a:lnTo>
                  <a:lnTo>
                    <a:pt x="1544" y="1570"/>
                  </a:lnTo>
                  <a:lnTo>
                    <a:pt x="1538" y="1566"/>
                  </a:lnTo>
                  <a:lnTo>
                    <a:pt x="1530" y="1561"/>
                  </a:lnTo>
                  <a:lnTo>
                    <a:pt x="1523" y="1557"/>
                  </a:lnTo>
                  <a:lnTo>
                    <a:pt x="1513" y="1554"/>
                  </a:lnTo>
                  <a:lnTo>
                    <a:pt x="1504" y="1553"/>
                  </a:lnTo>
                  <a:lnTo>
                    <a:pt x="1493" y="1552"/>
                  </a:lnTo>
                  <a:lnTo>
                    <a:pt x="1482" y="1552"/>
                  </a:lnTo>
                  <a:lnTo>
                    <a:pt x="1469" y="1552"/>
                  </a:lnTo>
                  <a:lnTo>
                    <a:pt x="1458" y="1553"/>
                  </a:lnTo>
                  <a:lnTo>
                    <a:pt x="1446" y="1556"/>
                  </a:lnTo>
                  <a:lnTo>
                    <a:pt x="1437" y="1559"/>
                  </a:lnTo>
                  <a:lnTo>
                    <a:pt x="1427" y="1561"/>
                  </a:lnTo>
                  <a:lnTo>
                    <a:pt x="1418" y="1567"/>
                  </a:lnTo>
                  <a:lnTo>
                    <a:pt x="1410" y="1573"/>
                  </a:lnTo>
                  <a:lnTo>
                    <a:pt x="1401" y="1578"/>
                  </a:lnTo>
                  <a:lnTo>
                    <a:pt x="1398" y="1583"/>
                  </a:lnTo>
                  <a:lnTo>
                    <a:pt x="1396" y="1585"/>
                  </a:lnTo>
                  <a:lnTo>
                    <a:pt x="1390" y="1594"/>
                  </a:lnTo>
                  <a:lnTo>
                    <a:pt x="1384" y="1602"/>
                  </a:lnTo>
                  <a:lnTo>
                    <a:pt x="1380" y="1612"/>
                  </a:lnTo>
                  <a:lnTo>
                    <a:pt x="1377" y="1622"/>
                  </a:lnTo>
                  <a:lnTo>
                    <a:pt x="1374" y="1634"/>
                  </a:lnTo>
                  <a:lnTo>
                    <a:pt x="1373" y="1646"/>
                  </a:lnTo>
                  <a:lnTo>
                    <a:pt x="1373" y="1658"/>
                  </a:lnTo>
                  <a:lnTo>
                    <a:pt x="1373" y="1949"/>
                  </a:lnTo>
                  <a:lnTo>
                    <a:pt x="1200" y="1949"/>
                  </a:lnTo>
                  <a:close/>
                  <a:moveTo>
                    <a:pt x="2158" y="1960"/>
                  </a:moveTo>
                  <a:lnTo>
                    <a:pt x="2142" y="1960"/>
                  </a:lnTo>
                  <a:lnTo>
                    <a:pt x="2127" y="1959"/>
                  </a:lnTo>
                  <a:lnTo>
                    <a:pt x="2095" y="1954"/>
                  </a:lnTo>
                  <a:lnTo>
                    <a:pt x="2081" y="1952"/>
                  </a:lnTo>
                  <a:lnTo>
                    <a:pt x="2067" y="1949"/>
                  </a:lnTo>
                  <a:lnTo>
                    <a:pt x="2053" y="1944"/>
                  </a:lnTo>
                  <a:lnTo>
                    <a:pt x="2040" y="1939"/>
                  </a:lnTo>
                  <a:lnTo>
                    <a:pt x="2026" y="1935"/>
                  </a:lnTo>
                  <a:lnTo>
                    <a:pt x="2013" y="1929"/>
                  </a:lnTo>
                  <a:lnTo>
                    <a:pt x="2002" y="1922"/>
                  </a:lnTo>
                  <a:lnTo>
                    <a:pt x="1989" y="1915"/>
                  </a:lnTo>
                  <a:lnTo>
                    <a:pt x="1978" y="1908"/>
                  </a:lnTo>
                  <a:lnTo>
                    <a:pt x="1967" y="1899"/>
                  </a:lnTo>
                  <a:lnTo>
                    <a:pt x="1955" y="1891"/>
                  </a:lnTo>
                  <a:lnTo>
                    <a:pt x="1946" y="1881"/>
                  </a:lnTo>
                  <a:lnTo>
                    <a:pt x="1934" y="1871"/>
                  </a:lnTo>
                  <a:lnTo>
                    <a:pt x="1926" y="1861"/>
                  </a:lnTo>
                  <a:lnTo>
                    <a:pt x="1916" y="1851"/>
                  </a:lnTo>
                  <a:lnTo>
                    <a:pt x="1907" y="1840"/>
                  </a:lnTo>
                  <a:lnTo>
                    <a:pt x="1900" y="1829"/>
                  </a:lnTo>
                  <a:lnTo>
                    <a:pt x="1893" y="1817"/>
                  </a:lnTo>
                  <a:lnTo>
                    <a:pt x="1888" y="1805"/>
                  </a:lnTo>
                  <a:lnTo>
                    <a:pt x="1882" y="1792"/>
                  </a:lnTo>
                  <a:lnTo>
                    <a:pt x="1876" y="1779"/>
                  </a:lnTo>
                  <a:lnTo>
                    <a:pt x="1872" y="1766"/>
                  </a:lnTo>
                  <a:lnTo>
                    <a:pt x="1868" y="1752"/>
                  </a:lnTo>
                  <a:lnTo>
                    <a:pt x="1865" y="1738"/>
                  </a:lnTo>
                  <a:lnTo>
                    <a:pt x="1862" y="1724"/>
                  </a:lnTo>
                  <a:lnTo>
                    <a:pt x="1861" y="1710"/>
                  </a:lnTo>
                  <a:lnTo>
                    <a:pt x="1859" y="1694"/>
                  </a:lnTo>
                  <a:lnTo>
                    <a:pt x="1858" y="1679"/>
                  </a:lnTo>
                  <a:lnTo>
                    <a:pt x="1859" y="1663"/>
                  </a:lnTo>
                  <a:lnTo>
                    <a:pt x="1861" y="1648"/>
                  </a:lnTo>
                  <a:lnTo>
                    <a:pt x="1862" y="1634"/>
                  </a:lnTo>
                  <a:lnTo>
                    <a:pt x="1865" y="1618"/>
                  </a:lnTo>
                  <a:lnTo>
                    <a:pt x="1868" y="1604"/>
                  </a:lnTo>
                  <a:lnTo>
                    <a:pt x="1872" y="1591"/>
                  </a:lnTo>
                  <a:lnTo>
                    <a:pt x="1876" y="1577"/>
                  </a:lnTo>
                  <a:lnTo>
                    <a:pt x="1882" y="1564"/>
                  </a:lnTo>
                  <a:lnTo>
                    <a:pt x="1888" y="1552"/>
                  </a:lnTo>
                  <a:lnTo>
                    <a:pt x="1893" y="1540"/>
                  </a:lnTo>
                  <a:lnTo>
                    <a:pt x="1900" y="1528"/>
                  </a:lnTo>
                  <a:lnTo>
                    <a:pt x="1907" y="1516"/>
                  </a:lnTo>
                  <a:lnTo>
                    <a:pt x="1916" y="1505"/>
                  </a:lnTo>
                  <a:lnTo>
                    <a:pt x="1926" y="1495"/>
                  </a:lnTo>
                  <a:lnTo>
                    <a:pt x="1934" y="1485"/>
                  </a:lnTo>
                  <a:lnTo>
                    <a:pt x="1946" y="1475"/>
                  </a:lnTo>
                  <a:lnTo>
                    <a:pt x="1955" y="1465"/>
                  </a:lnTo>
                  <a:lnTo>
                    <a:pt x="1967" y="1457"/>
                  </a:lnTo>
                  <a:lnTo>
                    <a:pt x="1978" y="1448"/>
                  </a:lnTo>
                  <a:lnTo>
                    <a:pt x="1989" y="1440"/>
                  </a:lnTo>
                  <a:lnTo>
                    <a:pt x="2002" y="1433"/>
                  </a:lnTo>
                  <a:lnTo>
                    <a:pt x="2013" y="1427"/>
                  </a:lnTo>
                  <a:lnTo>
                    <a:pt x="2026" y="1422"/>
                  </a:lnTo>
                  <a:lnTo>
                    <a:pt x="2040" y="1416"/>
                  </a:lnTo>
                  <a:lnTo>
                    <a:pt x="2053" y="1412"/>
                  </a:lnTo>
                  <a:lnTo>
                    <a:pt x="2067" y="1407"/>
                  </a:lnTo>
                  <a:lnTo>
                    <a:pt x="2081" y="1403"/>
                  </a:lnTo>
                  <a:lnTo>
                    <a:pt x="2095" y="1400"/>
                  </a:lnTo>
                  <a:lnTo>
                    <a:pt x="2111" y="1398"/>
                  </a:lnTo>
                  <a:lnTo>
                    <a:pt x="2127" y="1396"/>
                  </a:lnTo>
                  <a:lnTo>
                    <a:pt x="2142" y="1395"/>
                  </a:lnTo>
                  <a:lnTo>
                    <a:pt x="2158" y="1395"/>
                  </a:lnTo>
                  <a:lnTo>
                    <a:pt x="2173" y="1395"/>
                  </a:lnTo>
                  <a:lnTo>
                    <a:pt x="2189" y="1396"/>
                  </a:lnTo>
                  <a:lnTo>
                    <a:pt x="2204" y="1398"/>
                  </a:lnTo>
                  <a:lnTo>
                    <a:pt x="2220" y="1400"/>
                  </a:lnTo>
                  <a:lnTo>
                    <a:pt x="2234" y="1403"/>
                  </a:lnTo>
                  <a:lnTo>
                    <a:pt x="2248" y="1407"/>
                  </a:lnTo>
                  <a:lnTo>
                    <a:pt x="2262" y="1412"/>
                  </a:lnTo>
                  <a:lnTo>
                    <a:pt x="2275" y="1416"/>
                  </a:lnTo>
                  <a:lnTo>
                    <a:pt x="2288" y="1422"/>
                  </a:lnTo>
                  <a:lnTo>
                    <a:pt x="2300" y="1427"/>
                  </a:lnTo>
                  <a:lnTo>
                    <a:pt x="2313" y="1433"/>
                  </a:lnTo>
                  <a:lnTo>
                    <a:pt x="2326" y="1440"/>
                  </a:lnTo>
                  <a:lnTo>
                    <a:pt x="2337" y="1448"/>
                  </a:lnTo>
                  <a:lnTo>
                    <a:pt x="2348" y="1457"/>
                  </a:lnTo>
                  <a:lnTo>
                    <a:pt x="2360" y="1465"/>
                  </a:lnTo>
                  <a:lnTo>
                    <a:pt x="2370" y="1475"/>
                  </a:lnTo>
                  <a:lnTo>
                    <a:pt x="2380" y="1485"/>
                  </a:lnTo>
                  <a:lnTo>
                    <a:pt x="2389" y="1495"/>
                  </a:lnTo>
                  <a:lnTo>
                    <a:pt x="2398" y="1505"/>
                  </a:lnTo>
                  <a:lnTo>
                    <a:pt x="2406" y="1516"/>
                  </a:lnTo>
                  <a:lnTo>
                    <a:pt x="2414" y="1528"/>
                  </a:lnTo>
                  <a:lnTo>
                    <a:pt x="2421" y="1540"/>
                  </a:lnTo>
                  <a:lnTo>
                    <a:pt x="2428" y="1552"/>
                  </a:lnTo>
                  <a:lnTo>
                    <a:pt x="2433" y="1564"/>
                  </a:lnTo>
                  <a:lnTo>
                    <a:pt x="2438" y="1577"/>
                  </a:lnTo>
                  <a:lnTo>
                    <a:pt x="2442" y="1591"/>
                  </a:lnTo>
                  <a:lnTo>
                    <a:pt x="2446" y="1604"/>
                  </a:lnTo>
                  <a:lnTo>
                    <a:pt x="2449" y="1618"/>
                  </a:lnTo>
                  <a:lnTo>
                    <a:pt x="2452" y="1634"/>
                  </a:lnTo>
                  <a:lnTo>
                    <a:pt x="2453" y="1648"/>
                  </a:lnTo>
                  <a:lnTo>
                    <a:pt x="2455" y="1663"/>
                  </a:lnTo>
                  <a:lnTo>
                    <a:pt x="2456" y="1679"/>
                  </a:lnTo>
                  <a:lnTo>
                    <a:pt x="2455" y="1694"/>
                  </a:lnTo>
                  <a:lnTo>
                    <a:pt x="2453" y="1710"/>
                  </a:lnTo>
                  <a:lnTo>
                    <a:pt x="2452" y="1724"/>
                  </a:lnTo>
                  <a:lnTo>
                    <a:pt x="2449" y="1738"/>
                  </a:lnTo>
                  <a:lnTo>
                    <a:pt x="2446" y="1752"/>
                  </a:lnTo>
                  <a:lnTo>
                    <a:pt x="2442" y="1766"/>
                  </a:lnTo>
                  <a:lnTo>
                    <a:pt x="2438" y="1779"/>
                  </a:lnTo>
                  <a:lnTo>
                    <a:pt x="2433" y="1792"/>
                  </a:lnTo>
                  <a:lnTo>
                    <a:pt x="2428" y="1805"/>
                  </a:lnTo>
                  <a:lnTo>
                    <a:pt x="2421" y="1817"/>
                  </a:lnTo>
                  <a:lnTo>
                    <a:pt x="2414" y="1829"/>
                  </a:lnTo>
                  <a:lnTo>
                    <a:pt x="2406" y="1840"/>
                  </a:lnTo>
                  <a:lnTo>
                    <a:pt x="2398" y="1851"/>
                  </a:lnTo>
                  <a:lnTo>
                    <a:pt x="2389" y="1861"/>
                  </a:lnTo>
                  <a:lnTo>
                    <a:pt x="2380" y="1871"/>
                  </a:lnTo>
                  <a:lnTo>
                    <a:pt x="2370" y="1881"/>
                  </a:lnTo>
                  <a:lnTo>
                    <a:pt x="2360" y="1891"/>
                  </a:lnTo>
                  <a:lnTo>
                    <a:pt x="2348" y="1899"/>
                  </a:lnTo>
                  <a:lnTo>
                    <a:pt x="2337" y="1908"/>
                  </a:lnTo>
                  <a:lnTo>
                    <a:pt x="2326" y="1915"/>
                  </a:lnTo>
                  <a:lnTo>
                    <a:pt x="2313" y="1922"/>
                  </a:lnTo>
                  <a:lnTo>
                    <a:pt x="2300" y="1929"/>
                  </a:lnTo>
                  <a:lnTo>
                    <a:pt x="2288" y="1935"/>
                  </a:lnTo>
                  <a:lnTo>
                    <a:pt x="2275" y="1939"/>
                  </a:lnTo>
                  <a:lnTo>
                    <a:pt x="2262" y="1944"/>
                  </a:lnTo>
                  <a:lnTo>
                    <a:pt x="2248" y="1949"/>
                  </a:lnTo>
                  <a:lnTo>
                    <a:pt x="2234" y="1952"/>
                  </a:lnTo>
                  <a:lnTo>
                    <a:pt x="2220" y="1954"/>
                  </a:lnTo>
                  <a:lnTo>
                    <a:pt x="2204" y="1957"/>
                  </a:lnTo>
                  <a:lnTo>
                    <a:pt x="2189" y="1959"/>
                  </a:lnTo>
                  <a:lnTo>
                    <a:pt x="2173" y="1960"/>
                  </a:lnTo>
                  <a:lnTo>
                    <a:pt x="2158" y="1960"/>
                  </a:lnTo>
                  <a:close/>
                  <a:moveTo>
                    <a:pt x="2158" y="1814"/>
                  </a:moveTo>
                  <a:lnTo>
                    <a:pt x="2172" y="1814"/>
                  </a:lnTo>
                  <a:lnTo>
                    <a:pt x="2184" y="1813"/>
                  </a:lnTo>
                  <a:lnTo>
                    <a:pt x="2192" y="1812"/>
                  </a:lnTo>
                  <a:lnTo>
                    <a:pt x="2197" y="1809"/>
                  </a:lnTo>
                  <a:lnTo>
                    <a:pt x="2209" y="1805"/>
                  </a:lnTo>
                  <a:lnTo>
                    <a:pt x="2214" y="1803"/>
                  </a:lnTo>
                  <a:lnTo>
                    <a:pt x="2220" y="1800"/>
                  </a:lnTo>
                  <a:lnTo>
                    <a:pt x="2230" y="1793"/>
                  </a:lnTo>
                  <a:lnTo>
                    <a:pt x="2240" y="1786"/>
                  </a:lnTo>
                  <a:lnTo>
                    <a:pt x="2248" y="1778"/>
                  </a:lnTo>
                  <a:lnTo>
                    <a:pt x="2255" y="1768"/>
                  </a:lnTo>
                  <a:lnTo>
                    <a:pt x="2258" y="1762"/>
                  </a:lnTo>
                  <a:lnTo>
                    <a:pt x="2262" y="1756"/>
                  </a:lnTo>
                  <a:lnTo>
                    <a:pt x="2266" y="1745"/>
                  </a:lnTo>
                  <a:lnTo>
                    <a:pt x="2272" y="1734"/>
                  </a:lnTo>
                  <a:lnTo>
                    <a:pt x="2275" y="1721"/>
                  </a:lnTo>
                  <a:lnTo>
                    <a:pt x="2278" y="1708"/>
                  </a:lnTo>
                  <a:lnTo>
                    <a:pt x="2279" y="1694"/>
                  </a:lnTo>
                  <a:lnTo>
                    <a:pt x="2281" y="1679"/>
                  </a:lnTo>
                  <a:lnTo>
                    <a:pt x="2279" y="1663"/>
                  </a:lnTo>
                  <a:lnTo>
                    <a:pt x="2278" y="1649"/>
                  </a:lnTo>
                  <a:lnTo>
                    <a:pt x="2275" y="1636"/>
                  </a:lnTo>
                  <a:lnTo>
                    <a:pt x="2272" y="1624"/>
                  </a:lnTo>
                  <a:lnTo>
                    <a:pt x="2266" y="1611"/>
                  </a:lnTo>
                  <a:lnTo>
                    <a:pt x="2262" y="1600"/>
                  </a:lnTo>
                  <a:lnTo>
                    <a:pt x="2255" y="1590"/>
                  </a:lnTo>
                  <a:lnTo>
                    <a:pt x="2248" y="1580"/>
                  </a:lnTo>
                  <a:lnTo>
                    <a:pt x="2244" y="1576"/>
                  </a:lnTo>
                  <a:lnTo>
                    <a:pt x="2240" y="1571"/>
                  </a:lnTo>
                  <a:lnTo>
                    <a:pt x="2234" y="1567"/>
                  </a:lnTo>
                  <a:lnTo>
                    <a:pt x="2230" y="1564"/>
                  </a:lnTo>
                  <a:lnTo>
                    <a:pt x="2220" y="1557"/>
                  </a:lnTo>
                  <a:lnTo>
                    <a:pt x="2209" y="1552"/>
                  </a:lnTo>
                  <a:lnTo>
                    <a:pt x="2197" y="1547"/>
                  </a:lnTo>
                  <a:lnTo>
                    <a:pt x="2184" y="1544"/>
                  </a:lnTo>
                  <a:lnTo>
                    <a:pt x="2172" y="1543"/>
                  </a:lnTo>
                  <a:lnTo>
                    <a:pt x="2158" y="1542"/>
                  </a:lnTo>
                  <a:lnTo>
                    <a:pt x="2143" y="1543"/>
                  </a:lnTo>
                  <a:lnTo>
                    <a:pt x="2131" y="1544"/>
                  </a:lnTo>
                  <a:lnTo>
                    <a:pt x="2124" y="1546"/>
                  </a:lnTo>
                  <a:lnTo>
                    <a:pt x="2118" y="1547"/>
                  </a:lnTo>
                  <a:lnTo>
                    <a:pt x="2107" y="1552"/>
                  </a:lnTo>
                  <a:lnTo>
                    <a:pt x="2101" y="1554"/>
                  </a:lnTo>
                  <a:lnTo>
                    <a:pt x="2095" y="1557"/>
                  </a:lnTo>
                  <a:lnTo>
                    <a:pt x="2086" y="1564"/>
                  </a:lnTo>
                  <a:lnTo>
                    <a:pt x="2076" y="1571"/>
                  </a:lnTo>
                  <a:lnTo>
                    <a:pt x="2067" y="1580"/>
                  </a:lnTo>
                  <a:lnTo>
                    <a:pt x="2060" y="1590"/>
                  </a:lnTo>
                  <a:lnTo>
                    <a:pt x="2053" y="1600"/>
                  </a:lnTo>
                  <a:lnTo>
                    <a:pt x="2047" y="1611"/>
                  </a:lnTo>
                  <a:lnTo>
                    <a:pt x="2043" y="1624"/>
                  </a:lnTo>
                  <a:lnTo>
                    <a:pt x="2039" y="1636"/>
                  </a:lnTo>
                  <a:lnTo>
                    <a:pt x="2036" y="1649"/>
                  </a:lnTo>
                  <a:lnTo>
                    <a:pt x="2035" y="1663"/>
                  </a:lnTo>
                  <a:lnTo>
                    <a:pt x="2035" y="1679"/>
                  </a:lnTo>
                  <a:lnTo>
                    <a:pt x="2035" y="1694"/>
                  </a:lnTo>
                  <a:lnTo>
                    <a:pt x="2036" y="1708"/>
                  </a:lnTo>
                  <a:lnTo>
                    <a:pt x="2039" y="1721"/>
                  </a:lnTo>
                  <a:lnTo>
                    <a:pt x="2043" y="1734"/>
                  </a:lnTo>
                  <a:lnTo>
                    <a:pt x="2047" y="1745"/>
                  </a:lnTo>
                  <a:lnTo>
                    <a:pt x="2053" y="1756"/>
                  </a:lnTo>
                  <a:lnTo>
                    <a:pt x="2060" y="1768"/>
                  </a:lnTo>
                  <a:lnTo>
                    <a:pt x="2063" y="1772"/>
                  </a:lnTo>
                  <a:lnTo>
                    <a:pt x="2067" y="1778"/>
                  </a:lnTo>
                  <a:lnTo>
                    <a:pt x="2076" y="1786"/>
                  </a:lnTo>
                  <a:lnTo>
                    <a:pt x="2080" y="1789"/>
                  </a:lnTo>
                  <a:lnTo>
                    <a:pt x="2086" y="1793"/>
                  </a:lnTo>
                  <a:lnTo>
                    <a:pt x="2090" y="1796"/>
                  </a:lnTo>
                  <a:lnTo>
                    <a:pt x="2095" y="1800"/>
                  </a:lnTo>
                  <a:lnTo>
                    <a:pt x="2101" y="1803"/>
                  </a:lnTo>
                  <a:lnTo>
                    <a:pt x="2107" y="1805"/>
                  </a:lnTo>
                  <a:lnTo>
                    <a:pt x="2118" y="1809"/>
                  </a:lnTo>
                  <a:lnTo>
                    <a:pt x="2131" y="1813"/>
                  </a:lnTo>
                  <a:lnTo>
                    <a:pt x="2143" y="1814"/>
                  </a:lnTo>
                  <a:lnTo>
                    <a:pt x="2158" y="1814"/>
                  </a:lnTo>
                  <a:close/>
                  <a:moveTo>
                    <a:pt x="2665" y="1316"/>
                  </a:moveTo>
                  <a:lnTo>
                    <a:pt x="2655" y="1316"/>
                  </a:lnTo>
                  <a:lnTo>
                    <a:pt x="2644" y="1313"/>
                  </a:lnTo>
                  <a:lnTo>
                    <a:pt x="2634" y="1311"/>
                  </a:lnTo>
                  <a:lnTo>
                    <a:pt x="2624" y="1307"/>
                  </a:lnTo>
                  <a:lnTo>
                    <a:pt x="2614" y="1303"/>
                  </a:lnTo>
                  <a:lnTo>
                    <a:pt x="2606" y="1299"/>
                  </a:lnTo>
                  <a:lnTo>
                    <a:pt x="2597" y="1293"/>
                  </a:lnTo>
                  <a:lnTo>
                    <a:pt x="2589" y="1286"/>
                  </a:lnTo>
                  <a:lnTo>
                    <a:pt x="2582" y="1277"/>
                  </a:lnTo>
                  <a:lnTo>
                    <a:pt x="2575" y="1269"/>
                  </a:lnTo>
                  <a:lnTo>
                    <a:pt x="2569" y="1260"/>
                  </a:lnTo>
                  <a:lnTo>
                    <a:pt x="2565" y="1251"/>
                  </a:lnTo>
                  <a:lnTo>
                    <a:pt x="2562" y="1241"/>
                  </a:lnTo>
                  <a:lnTo>
                    <a:pt x="2559" y="1231"/>
                  </a:lnTo>
                  <a:lnTo>
                    <a:pt x="2556" y="1219"/>
                  </a:lnTo>
                  <a:lnTo>
                    <a:pt x="2556" y="1207"/>
                  </a:lnTo>
                  <a:lnTo>
                    <a:pt x="2556" y="1195"/>
                  </a:lnTo>
                  <a:lnTo>
                    <a:pt x="2559" y="1184"/>
                  </a:lnTo>
                  <a:lnTo>
                    <a:pt x="2562" y="1174"/>
                  </a:lnTo>
                  <a:lnTo>
                    <a:pt x="2565" y="1164"/>
                  </a:lnTo>
                  <a:lnTo>
                    <a:pt x="2569" y="1154"/>
                  </a:lnTo>
                  <a:lnTo>
                    <a:pt x="2575" y="1146"/>
                  </a:lnTo>
                  <a:lnTo>
                    <a:pt x="2582" y="1137"/>
                  </a:lnTo>
                  <a:lnTo>
                    <a:pt x="2589" y="1130"/>
                  </a:lnTo>
                  <a:lnTo>
                    <a:pt x="2597" y="1123"/>
                  </a:lnTo>
                  <a:lnTo>
                    <a:pt x="2606" y="1118"/>
                  </a:lnTo>
                  <a:lnTo>
                    <a:pt x="2614" y="1112"/>
                  </a:lnTo>
                  <a:lnTo>
                    <a:pt x="2624" y="1108"/>
                  </a:lnTo>
                  <a:lnTo>
                    <a:pt x="2628" y="1106"/>
                  </a:lnTo>
                  <a:lnTo>
                    <a:pt x="2634" y="1105"/>
                  </a:lnTo>
                  <a:lnTo>
                    <a:pt x="2644" y="1102"/>
                  </a:lnTo>
                  <a:lnTo>
                    <a:pt x="2655" y="1101"/>
                  </a:lnTo>
                  <a:lnTo>
                    <a:pt x="2665" y="1101"/>
                  </a:lnTo>
                  <a:lnTo>
                    <a:pt x="2677" y="1101"/>
                  </a:lnTo>
                  <a:lnTo>
                    <a:pt x="2688" y="1102"/>
                  </a:lnTo>
                  <a:lnTo>
                    <a:pt x="2698" y="1105"/>
                  </a:lnTo>
                  <a:lnTo>
                    <a:pt x="2708" y="1108"/>
                  </a:lnTo>
                  <a:lnTo>
                    <a:pt x="2716" y="1112"/>
                  </a:lnTo>
                  <a:lnTo>
                    <a:pt x="2726" y="1118"/>
                  </a:lnTo>
                  <a:lnTo>
                    <a:pt x="2734" y="1123"/>
                  </a:lnTo>
                  <a:lnTo>
                    <a:pt x="2742" y="1130"/>
                  </a:lnTo>
                  <a:lnTo>
                    <a:pt x="2749" y="1137"/>
                  </a:lnTo>
                  <a:lnTo>
                    <a:pt x="2756" y="1146"/>
                  </a:lnTo>
                  <a:lnTo>
                    <a:pt x="2759" y="1150"/>
                  </a:lnTo>
                  <a:lnTo>
                    <a:pt x="2761" y="1154"/>
                  </a:lnTo>
                  <a:lnTo>
                    <a:pt x="2766" y="1164"/>
                  </a:lnTo>
                  <a:lnTo>
                    <a:pt x="2768" y="1174"/>
                  </a:lnTo>
                  <a:lnTo>
                    <a:pt x="2771" y="1184"/>
                  </a:lnTo>
                  <a:lnTo>
                    <a:pt x="2773" y="1195"/>
                  </a:lnTo>
                  <a:lnTo>
                    <a:pt x="2774" y="1207"/>
                  </a:lnTo>
                  <a:lnTo>
                    <a:pt x="2773" y="1219"/>
                  </a:lnTo>
                  <a:lnTo>
                    <a:pt x="2771" y="1231"/>
                  </a:lnTo>
                  <a:lnTo>
                    <a:pt x="2768" y="1241"/>
                  </a:lnTo>
                  <a:lnTo>
                    <a:pt x="2766" y="1251"/>
                  </a:lnTo>
                  <a:lnTo>
                    <a:pt x="2761" y="1260"/>
                  </a:lnTo>
                  <a:lnTo>
                    <a:pt x="2756" y="1269"/>
                  </a:lnTo>
                  <a:lnTo>
                    <a:pt x="2749" y="1277"/>
                  </a:lnTo>
                  <a:lnTo>
                    <a:pt x="2746" y="1282"/>
                  </a:lnTo>
                  <a:lnTo>
                    <a:pt x="2742" y="1286"/>
                  </a:lnTo>
                  <a:lnTo>
                    <a:pt x="2734" y="1293"/>
                  </a:lnTo>
                  <a:lnTo>
                    <a:pt x="2726" y="1299"/>
                  </a:lnTo>
                  <a:lnTo>
                    <a:pt x="2716" y="1303"/>
                  </a:lnTo>
                  <a:lnTo>
                    <a:pt x="2708" y="1307"/>
                  </a:lnTo>
                  <a:lnTo>
                    <a:pt x="2702" y="1310"/>
                  </a:lnTo>
                  <a:lnTo>
                    <a:pt x="2698" y="1311"/>
                  </a:lnTo>
                  <a:lnTo>
                    <a:pt x="2688" y="1313"/>
                  </a:lnTo>
                  <a:lnTo>
                    <a:pt x="2677" y="1316"/>
                  </a:lnTo>
                  <a:lnTo>
                    <a:pt x="2665" y="1316"/>
                  </a:lnTo>
                  <a:close/>
                  <a:moveTo>
                    <a:pt x="2579" y="1949"/>
                  </a:moveTo>
                  <a:lnTo>
                    <a:pt x="2579" y="1406"/>
                  </a:lnTo>
                  <a:lnTo>
                    <a:pt x="2751" y="1406"/>
                  </a:lnTo>
                  <a:lnTo>
                    <a:pt x="2751" y="1949"/>
                  </a:lnTo>
                  <a:lnTo>
                    <a:pt x="2579" y="1949"/>
                  </a:lnTo>
                  <a:close/>
                  <a:moveTo>
                    <a:pt x="2894" y="1949"/>
                  </a:moveTo>
                  <a:lnTo>
                    <a:pt x="2894" y="1029"/>
                  </a:lnTo>
                  <a:lnTo>
                    <a:pt x="3065" y="1029"/>
                  </a:lnTo>
                  <a:lnTo>
                    <a:pt x="3065" y="1491"/>
                  </a:lnTo>
                  <a:lnTo>
                    <a:pt x="3072" y="1479"/>
                  </a:lnTo>
                  <a:lnTo>
                    <a:pt x="3079" y="1470"/>
                  </a:lnTo>
                  <a:lnTo>
                    <a:pt x="3087" y="1460"/>
                  </a:lnTo>
                  <a:lnTo>
                    <a:pt x="3095" y="1450"/>
                  </a:lnTo>
                  <a:lnTo>
                    <a:pt x="3099" y="1446"/>
                  </a:lnTo>
                  <a:lnTo>
                    <a:pt x="3104" y="1441"/>
                  </a:lnTo>
                  <a:lnTo>
                    <a:pt x="3113" y="1433"/>
                  </a:lnTo>
                  <a:lnTo>
                    <a:pt x="3123" y="1426"/>
                  </a:lnTo>
                  <a:lnTo>
                    <a:pt x="3135" y="1420"/>
                  </a:lnTo>
                  <a:lnTo>
                    <a:pt x="3145" y="1414"/>
                  </a:lnTo>
                  <a:lnTo>
                    <a:pt x="3156" y="1409"/>
                  </a:lnTo>
                  <a:lnTo>
                    <a:pt x="3169" y="1405"/>
                  </a:lnTo>
                  <a:lnTo>
                    <a:pt x="3181" y="1400"/>
                  </a:lnTo>
                  <a:lnTo>
                    <a:pt x="3193" y="1399"/>
                  </a:lnTo>
                  <a:lnTo>
                    <a:pt x="3207" y="1396"/>
                  </a:lnTo>
                  <a:lnTo>
                    <a:pt x="3219" y="1395"/>
                  </a:lnTo>
                  <a:lnTo>
                    <a:pt x="3234" y="1395"/>
                  </a:lnTo>
                  <a:lnTo>
                    <a:pt x="3256" y="1396"/>
                  </a:lnTo>
                  <a:lnTo>
                    <a:pt x="3266" y="1398"/>
                  </a:lnTo>
                  <a:lnTo>
                    <a:pt x="3277" y="1399"/>
                  </a:lnTo>
                  <a:lnTo>
                    <a:pt x="3287" y="1402"/>
                  </a:lnTo>
                  <a:lnTo>
                    <a:pt x="3297" y="1403"/>
                  </a:lnTo>
                  <a:lnTo>
                    <a:pt x="3316" y="1410"/>
                  </a:lnTo>
                  <a:lnTo>
                    <a:pt x="3324" y="1414"/>
                  </a:lnTo>
                  <a:lnTo>
                    <a:pt x="3334" y="1419"/>
                  </a:lnTo>
                  <a:lnTo>
                    <a:pt x="3342" y="1424"/>
                  </a:lnTo>
                  <a:lnTo>
                    <a:pt x="3350" y="1430"/>
                  </a:lnTo>
                  <a:lnTo>
                    <a:pt x="3358" y="1436"/>
                  </a:lnTo>
                  <a:lnTo>
                    <a:pt x="3365" y="1443"/>
                  </a:lnTo>
                  <a:lnTo>
                    <a:pt x="3381" y="1457"/>
                  </a:lnTo>
                  <a:lnTo>
                    <a:pt x="3388" y="1465"/>
                  </a:lnTo>
                  <a:lnTo>
                    <a:pt x="3393" y="1474"/>
                  </a:lnTo>
                  <a:lnTo>
                    <a:pt x="3399" y="1482"/>
                  </a:lnTo>
                  <a:lnTo>
                    <a:pt x="3405" y="1492"/>
                  </a:lnTo>
                  <a:lnTo>
                    <a:pt x="3415" y="1512"/>
                  </a:lnTo>
                  <a:lnTo>
                    <a:pt x="3423" y="1533"/>
                  </a:lnTo>
                  <a:lnTo>
                    <a:pt x="3426" y="1544"/>
                  </a:lnTo>
                  <a:lnTo>
                    <a:pt x="3429" y="1556"/>
                  </a:lnTo>
                  <a:lnTo>
                    <a:pt x="3432" y="1569"/>
                  </a:lnTo>
                  <a:lnTo>
                    <a:pt x="3433" y="1581"/>
                  </a:lnTo>
                  <a:lnTo>
                    <a:pt x="3436" y="1594"/>
                  </a:lnTo>
                  <a:lnTo>
                    <a:pt x="3436" y="1607"/>
                  </a:lnTo>
                  <a:lnTo>
                    <a:pt x="3437" y="1635"/>
                  </a:lnTo>
                  <a:lnTo>
                    <a:pt x="3437" y="1949"/>
                  </a:lnTo>
                  <a:lnTo>
                    <a:pt x="3266" y="1949"/>
                  </a:lnTo>
                  <a:lnTo>
                    <a:pt x="3266" y="1646"/>
                  </a:lnTo>
                  <a:lnTo>
                    <a:pt x="3266" y="1635"/>
                  </a:lnTo>
                  <a:lnTo>
                    <a:pt x="3265" y="1625"/>
                  </a:lnTo>
                  <a:lnTo>
                    <a:pt x="3263" y="1615"/>
                  </a:lnTo>
                  <a:lnTo>
                    <a:pt x="3260" y="1607"/>
                  </a:lnTo>
                  <a:lnTo>
                    <a:pt x="3258" y="1598"/>
                  </a:lnTo>
                  <a:lnTo>
                    <a:pt x="3253" y="1590"/>
                  </a:lnTo>
                  <a:lnTo>
                    <a:pt x="3249" y="1583"/>
                  </a:lnTo>
                  <a:lnTo>
                    <a:pt x="3243" y="1576"/>
                  </a:lnTo>
                  <a:lnTo>
                    <a:pt x="3238" y="1570"/>
                  </a:lnTo>
                  <a:lnTo>
                    <a:pt x="3231" y="1566"/>
                  </a:lnTo>
                  <a:lnTo>
                    <a:pt x="3224" y="1561"/>
                  </a:lnTo>
                  <a:lnTo>
                    <a:pt x="3215" y="1557"/>
                  </a:lnTo>
                  <a:lnTo>
                    <a:pt x="3207" y="1554"/>
                  </a:lnTo>
                  <a:lnTo>
                    <a:pt x="3197" y="1553"/>
                  </a:lnTo>
                  <a:lnTo>
                    <a:pt x="3187" y="1552"/>
                  </a:lnTo>
                  <a:lnTo>
                    <a:pt x="3176" y="1552"/>
                  </a:lnTo>
                  <a:lnTo>
                    <a:pt x="3163" y="1552"/>
                  </a:lnTo>
                  <a:lnTo>
                    <a:pt x="3150" y="1553"/>
                  </a:lnTo>
                  <a:lnTo>
                    <a:pt x="3139" y="1556"/>
                  </a:lnTo>
                  <a:lnTo>
                    <a:pt x="3129" y="1559"/>
                  </a:lnTo>
                  <a:lnTo>
                    <a:pt x="3119" y="1561"/>
                  </a:lnTo>
                  <a:lnTo>
                    <a:pt x="3111" y="1567"/>
                  </a:lnTo>
                  <a:lnTo>
                    <a:pt x="3102" y="1573"/>
                  </a:lnTo>
                  <a:lnTo>
                    <a:pt x="3095" y="1578"/>
                  </a:lnTo>
                  <a:lnTo>
                    <a:pt x="3091" y="1583"/>
                  </a:lnTo>
                  <a:lnTo>
                    <a:pt x="3088" y="1585"/>
                  </a:lnTo>
                  <a:lnTo>
                    <a:pt x="3082" y="1594"/>
                  </a:lnTo>
                  <a:lnTo>
                    <a:pt x="3077" y="1602"/>
                  </a:lnTo>
                  <a:lnTo>
                    <a:pt x="3072" y="1612"/>
                  </a:lnTo>
                  <a:lnTo>
                    <a:pt x="3070" y="1622"/>
                  </a:lnTo>
                  <a:lnTo>
                    <a:pt x="3068" y="1634"/>
                  </a:lnTo>
                  <a:lnTo>
                    <a:pt x="3067" y="1646"/>
                  </a:lnTo>
                  <a:lnTo>
                    <a:pt x="3065" y="1658"/>
                  </a:lnTo>
                  <a:lnTo>
                    <a:pt x="3065" y="1949"/>
                  </a:lnTo>
                  <a:lnTo>
                    <a:pt x="2894" y="1949"/>
                  </a:lnTo>
                  <a:close/>
                  <a:moveTo>
                    <a:pt x="3663" y="1316"/>
                  </a:moveTo>
                  <a:lnTo>
                    <a:pt x="3652" y="1316"/>
                  </a:lnTo>
                  <a:lnTo>
                    <a:pt x="3641" y="1313"/>
                  </a:lnTo>
                  <a:lnTo>
                    <a:pt x="3631" y="1311"/>
                  </a:lnTo>
                  <a:lnTo>
                    <a:pt x="3621" y="1307"/>
                  </a:lnTo>
                  <a:lnTo>
                    <a:pt x="3613" y="1303"/>
                  </a:lnTo>
                  <a:lnTo>
                    <a:pt x="3603" y="1299"/>
                  </a:lnTo>
                  <a:lnTo>
                    <a:pt x="3594" y="1293"/>
                  </a:lnTo>
                  <a:lnTo>
                    <a:pt x="3587" y="1286"/>
                  </a:lnTo>
                  <a:lnTo>
                    <a:pt x="3579" y="1277"/>
                  </a:lnTo>
                  <a:lnTo>
                    <a:pt x="3573" y="1269"/>
                  </a:lnTo>
                  <a:lnTo>
                    <a:pt x="3567" y="1260"/>
                  </a:lnTo>
                  <a:lnTo>
                    <a:pt x="3563" y="1251"/>
                  </a:lnTo>
                  <a:lnTo>
                    <a:pt x="3559" y="1241"/>
                  </a:lnTo>
                  <a:lnTo>
                    <a:pt x="3556" y="1231"/>
                  </a:lnTo>
                  <a:lnTo>
                    <a:pt x="3555" y="1219"/>
                  </a:lnTo>
                  <a:lnTo>
                    <a:pt x="3553" y="1207"/>
                  </a:lnTo>
                  <a:lnTo>
                    <a:pt x="3555" y="1195"/>
                  </a:lnTo>
                  <a:lnTo>
                    <a:pt x="3556" y="1184"/>
                  </a:lnTo>
                  <a:lnTo>
                    <a:pt x="3559" y="1174"/>
                  </a:lnTo>
                  <a:lnTo>
                    <a:pt x="3563" y="1164"/>
                  </a:lnTo>
                  <a:lnTo>
                    <a:pt x="3567" y="1154"/>
                  </a:lnTo>
                  <a:lnTo>
                    <a:pt x="3573" y="1146"/>
                  </a:lnTo>
                  <a:lnTo>
                    <a:pt x="3579" y="1137"/>
                  </a:lnTo>
                  <a:lnTo>
                    <a:pt x="3587" y="1130"/>
                  </a:lnTo>
                  <a:lnTo>
                    <a:pt x="3594" y="1123"/>
                  </a:lnTo>
                  <a:lnTo>
                    <a:pt x="3603" y="1118"/>
                  </a:lnTo>
                  <a:lnTo>
                    <a:pt x="3613" y="1112"/>
                  </a:lnTo>
                  <a:lnTo>
                    <a:pt x="3621" y="1108"/>
                  </a:lnTo>
                  <a:lnTo>
                    <a:pt x="3627" y="1106"/>
                  </a:lnTo>
                  <a:lnTo>
                    <a:pt x="3631" y="1105"/>
                  </a:lnTo>
                  <a:lnTo>
                    <a:pt x="3641" y="1102"/>
                  </a:lnTo>
                  <a:lnTo>
                    <a:pt x="3652" y="1101"/>
                  </a:lnTo>
                  <a:lnTo>
                    <a:pt x="3663" y="1101"/>
                  </a:lnTo>
                  <a:lnTo>
                    <a:pt x="3675" y="1101"/>
                  </a:lnTo>
                  <a:lnTo>
                    <a:pt x="3685" y="1102"/>
                  </a:lnTo>
                  <a:lnTo>
                    <a:pt x="3695" y="1105"/>
                  </a:lnTo>
                  <a:lnTo>
                    <a:pt x="3704" y="1108"/>
                  </a:lnTo>
                  <a:lnTo>
                    <a:pt x="3714" y="1112"/>
                  </a:lnTo>
                  <a:lnTo>
                    <a:pt x="3723" y="1118"/>
                  </a:lnTo>
                  <a:lnTo>
                    <a:pt x="3731" y="1123"/>
                  </a:lnTo>
                  <a:lnTo>
                    <a:pt x="3740" y="1130"/>
                  </a:lnTo>
                  <a:lnTo>
                    <a:pt x="3747" y="1137"/>
                  </a:lnTo>
                  <a:lnTo>
                    <a:pt x="3752" y="1146"/>
                  </a:lnTo>
                  <a:lnTo>
                    <a:pt x="3755" y="1150"/>
                  </a:lnTo>
                  <a:lnTo>
                    <a:pt x="3758" y="1154"/>
                  </a:lnTo>
                  <a:lnTo>
                    <a:pt x="3762" y="1164"/>
                  </a:lnTo>
                  <a:lnTo>
                    <a:pt x="3767" y="1174"/>
                  </a:lnTo>
                  <a:lnTo>
                    <a:pt x="3769" y="1184"/>
                  </a:lnTo>
                  <a:lnTo>
                    <a:pt x="3771" y="1195"/>
                  </a:lnTo>
                  <a:lnTo>
                    <a:pt x="3771" y="1207"/>
                  </a:lnTo>
                  <a:lnTo>
                    <a:pt x="3771" y="1219"/>
                  </a:lnTo>
                  <a:lnTo>
                    <a:pt x="3769" y="1231"/>
                  </a:lnTo>
                  <a:lnTo>
                    <a:pt x="3767" y="1241"/>
                  </a:lnTo>
                  <a:lnTo>
                    <a:pt x="3762" y="1251"/>
                  </a:lnTo>
                  <a:lnTo>
                    <a:pt x="3758" y="1260"/>
                  </a:lnTo>
                  <a:lnTo>
                    <a:pt x="3752" y="1269"/>
                  </a:lnTo>
                  <a:lnTo>
                    <a:pt x="3747" y="1277"/>
                  </a:lnTo>
                  <a:lnTo>
                    <a:pt x="3743" y="1282"/>
                  </a:lnTo>
                  <a:lnTo>
                    <a:pt x="3740" y="1286"/>
                  </a:lnTo>
                  <a:lnTo>
                    <a:pt x="3731" y="1293"/>
                  </a:lnTo>
                  <a:lnTo>
                    <a:pt x="3723" y="1299"/>
                  </a:lnTo>
                  <a:lnTo>
                    <a:pt x="3714" y="1303"/>
                  </a:lnTo>
                  <a:lnTo>
                    <a:pt x="3704" y="1307"/>
                  </a:lnTo>
                  <a:lnTo>
                    <a:pt x="3700" y="1310"/>
                  </a:lnTo>
                  <a:lnTo>
                    <a:pt x="3695" y="1311"/>
                  </a:lnTo>
                  <a:lnTo>
                    <a:pt x="3685" y="1313"/>
                  </a:lnTo>
                  <a:lnTo>
                    <a:pt x="3675" y="1316"/>
                  </a:lnTo>
                  <a:lnTo>
                    <a:pt x="3663" y="1316"/>
                  </a:lnTo>
                  <a:close/>
                  <a:moveTo>
                    <a:pt x="3577" y="1949"/>
                  </a:moveTo>
                  <a:lnTo>
                    <a:pt x="3577" y="1406"/>
                  </a:lnTo>
                  <a:lnTo>
                    <a:pt x="3748" y="1406"/>
                  </a:lnTo>
                  <a:lnTo>
                    <a:pt x="3748" y="1949"/>
                  </a:lnTo>
                  <a:lnTo>
                    <a:pt x="3577" y="1949"/>
                  </a:lnTo>
                  <a:close/>
                  <a:moveTo>
                    <a:pt x="3891" y="1949"/>
                  </a:moveTo>
                  <a:lnTo>
                    <a:pt x="3891" y="1406"/>
                  </a:lnTo>
                  <a:lnTo>
                    <a:pt x="4064" y="1406"/>
                  </a:lnTo>
                  <a:lnTo>
                    <a:pt x="4059" y="1495"/>
                  </a:lnTo>
                  <a:lnTo>
                    <a:pt x="4066" y="1484"/>
                  </a:lnTo>
                  <a:lnTo>
                    <a:pt x="4073" y="1472"/>
                  </a:lnTo>
                  <a:lnTo>
                    <a:pt x="4081" y="1463"/>
                  </a:lnTo>
                  <a:lnTo>
                    <a:pt x="4089" y="1453"/>
                  </a:lnTo>
                  <a:lnTo>
                    <a:pt x="4099" y="1443"/>
                  </a:lnTo>
                  <a:lnTo>
                    <a:pt x="4109" y="1434"/>
                  </a:lnTo>
                  <a:lnTo>
                    <a:pt x="4119" y="1427"/>
                  </a:lnTo>
                  <a:lnTo>
                    <a:pt x="4130" y="1420"/>
                  </a:lnTo>
                  <a:lnTo>
                    <a:pt x="4141" y="1414"/>
                  </a:lnTo>
                  <a:lnTo>
                    <a:pt x="4153" y="1409"/>
                  </a:lnTo>
                  <a:lnTo>
                    <a:pt x="4165" y="1405"/>
                  </a:lnTo>
                  <a:lnTo>
                    <a:pt x="4178" y="1402"/>
                  </a:lnTo>
                  <a:lnTo>
                    <a:pt x="4191" y="1399"/>
                  </a:lnTo>
                  <a:lnTo>
                    <a:pt x="4204" y="1396"/>
                  </a:lnTo>
                  <a:lnTo>
                    <a:pt x="4218" y="1395"/>
                  </a:lnTo>
                  <a:lnTo>
                    <a:pt x="4232" y="1395"/>
                  </a:lnTo>
                  <a:lnTo>
                    <a:pt x="4253" y="1396"/>
                  </a:lnTo>
                  <a:lnTo>
                    <a:pt x="4264" y="1398"/>
                  </a:lnTo>
                  <a:lnTo>
                    <a:pt x="4274" y="1399"/>
                  </a:lnTo>
                  <a:lnTo>
                    <a:pt x="4284" y="1402"/>
                  </a:lnTo>
                  <a:lnTo>
                    <a:pt x="4294" y="1403"/>
                  </a:lnTo>
                  <a:lnTo>
                    <a:pt x="4314" y="1410"/>
                  </a:lnTo>
                  <a:lnTo>
                    <a:pt x="4322" y="1414"/>
                  </a:lnTo>
                  <a:lnTo>
                    <a:pt x="4331" y="1419"/>
                  </a:lnTo>
                  <a:lnTo>
                    <a:pt x="4339" y="1424"/>
                  </a:lnTo>
                  <a:lnTo>
                    <a:pt x="4348" y="1430"/>
                  </a:lnTo>
                  <a:lnTo>
                    <a:pt x="4356" y="1436"/>
                  </a:lnTo>
                  <a:lnTo>
                    <a:pt x="4363" y="1443"/>
                  </a:lnTo>
                  <a:lnTo>
                    <a:pt x="4377" y="1457"/>
                  </a:lnTo>
                  <a:lnTo>
                    <a:pt x="4385" y="1465"/>
                  </a:lnTo>
                  <a:lnTo>
                    <a:pt x="4392" y="1474"/>
                  </a:lnTo>
                  <a:lnTo>
                    <a:pt x="4397" y="1482"/>
                  </a:lnTo>
                  <a:lnTo>
                    <a:pt x="4403" y="1492"/>
                  </a:lnTo>
                  <a:lnTo>
                    <a:pt x="4411" y="1512"/>
                  </a:lnTo>
                  <a:lnTo>
                    <a:pt x="4420" y="1533"/>
                  </a:lnTo>
                  <a:lnTo>
                    <a:pt x="4424" y="1544"/>
                  </a:lnTo>
                  <a:lnTo>
                    <a:pt x="4427" y="1556"/>
                  </a:lnTo>
                  <a:lnTo>
                    <a:pt x="4428" y="1569"/>
                  </a:lnTo>
                  <a:lnTo>
                    <a:pt x="4431" y="1581"/>
                  </a:lnTo>
                  <a:lnTo>
                    <a:pt x="4433" y="1594"/>
                  </a:lnTo>
                  <a:lnTo>
                    <a:pt x="4434" y="1607"/>
                  </a:lnTo>
                  <a:lnTo>
                    <a:pt x="4435" y="1635"/>
                  </a:lnTo>
                  <a:lnTo>
                    <a:pt x="4435" y="1949"/>
                  </a:lnTo>
                  <a:lnTo>
                    <a:pt x="4263" y="1949"/>
                  </a:lnTo>
                  <a:lnTo>
                    <a:pt x="4263" y="1646"/>
                  </a:lnTo>
                  <a:lnTo>
                    <a:pt x="4263" y="1635"/>
                  </a:lnTo>
                  <a:lnTo>
                    <a:pt x="4262" y="1625"/>
                  </a:lnTo>
                  <a:lnTo>
                    <a:pt x="4260" y="1615"/>
                  </a:lnTo>
                  <a:lnTo>
                    <a:pt x="4257" y="1607"/>
                  </a:lnTo>
                  <a:lnTo>
                    <a:pt x="4254" y="1598"/>
                  </a:lnTo>
                  <a:lnTo>
                    <a:pt x="4250" y="1590"/>
                  </a:lnTo>
                  <a:lnTo>
                    <a:pt x="4246" y="1583"/>
                  </a:lnTo>
                  <a:lnTo>
                    <a:pt x="4242" y="1576"/>
                  </a:lnTo>
                  <a:lnTo>
                    <a:pt x="4235" y="1570"/>
                  </a:lnTo>
                  <a:lnTo>
                    <a:pt x="4229" y="1566"/>
                  </a:lnTo>
                  <a:lnTo>
                    <a:pt x="4221" y="1561"/>
                  </a:lnTo>
                  <a:lnTo>
                    <a:pt x="4213" y="1557"/>
                  </a:lnTo>
                  <a:lnTo>
                    <a:pt x="4204" y="1554"/>
                  </a:lnTo>
                  <a:lnTo>
                    <a:pt x="4194" y="1553"/>
                  </a:lnTo>
                  <a:lnTo>
                    <a:pt x="4184" y="1552"/>
                  </a:lnTo>
                  <a:lnTo>
                    <a:pt x="4172" y="1552"/>
                  </a:lnTo>
                  <a:lnTo>
                    <a:pt x="4160" y="1552"/>
                  </a:lnTo>
                  <a:lnTo>
                    <a:pt x="4148" y="1553"/>
                  </a:lnTo>
                  <a:lnTo>
                    <a:pt x="4137" y="1556"/>
                  </a:lnTo>
                  <a:lnTo>
                    <a:pt x="4127" y="1559"/>
                  </a:lnTo>
                  <a:lnTo>
                    <a:pt x="4117" y="1561"/>
                  </a:lnTo>
                  <a:lnTo>
                    <a:pt x="4107" y="1567"/>
                  </a:lnTo>
                  <a:lnTo>
                    <a:pt x="4100" y="1573"/>
                  </a:lnTo>
                  <a:lnTo>
                    <a:pt x="4092" y="1578"/>
                  </a:lnTo>
                  <a:lnTo>
                    <a:pt x="4089" y="1583"/>
                  </a:lnTo>
                  <a:lnTo>
                    <a:pt x="4085" y="1585"/>
                  </a:lnTo>
                  <a:lnTo>
                    <a:pt x="4079" y="1594"/>
                  </a:lnTo>
                  <a:lnTo>
                    <a:pt x="4075" y="1602"/>
                  </a:lnTo>
                  <a:lnTo>
                    <a:pt x="4071" y="1612"/>
                  </a:lnTo>
                  <a:lnTo>
                    <a:pt x="4068" y="1622"/>
                  </a:lnTo>
                  <a:lnTo>
                    <a:pt x="4065" y="1634"/>
                  </a:lnTo>
                  <a:lnTo>
                    <a:pt x="4064" y="1646"/>
                  </a:lnTo>
                  <a:lnTo>
                    <a:pt x="4064" y="1658"/>
                  </a:lnTo>
                  <a:lnTo>
                    <a:pt x="4064" y="1949"/>
                  </a:lnTo>
                  <a:lnTo>
                    <a:pt x="3891" y="1949"/>
                  </a:lnTo>
                  <a:close/>
                  <a:moveTo>
                    <a:pt x="542" y="866"/>
                  </a:moveTo>
                  <a:lnTo>
                    <a:pt x="542" y="157"/>
                  </a:lnTo>
                  <a:lnTo>
                    <a:pt x="294" y="157"/>
                  </a:lnTo>
                  <a:lnTo>
                    <a:pt x="294" y="0"/>
                  </a:lnTo>
                  <a:lnTo>
                    <a:pt x="967" y="0"/>
                  </a:lnTo>
                  <a:lnTo>
                    <a:pt x="967" y="157"/>
                  </a:lnTo>
                  <a:lnTo>
                    <a:pt x="720" y="157"/>
                  </a:lnTo>
                  <a:lnTo>
                    <a:pt x="720" y="866"/>
                  </a:lnTo>
                  <a:lnTo>
                    <a:pt x="542" y="866"/>
                  </a:lnTo>
                  <a:close/>
                  <a:moveTo>
                    <a:pt x="1097" y="647"/>
                  </a:moveTo>
                  <a:lnTo>
                    <a:pt x="1100" y="657"/>
                  </a:lnTo>
                  <a:lnTo>
                    <a:pt x="1103" y="663"/>
                  </a:lnTo>
                  <a:lnTo>
                    <a:pt x="1104" y="667"/>
                  </a:lnTo>
                  <a:lnTo>
                    <a:pt x="1110" y="675"/>
                  </a:lnTo>
                  <a:lnTo>
                    <a:pt x="1114" y="684"/>
                  </a:lnTo>
                  <a:lnTo>
                    <a:pt x="1121" y="692"/>
                  </a:lnTo>
                  <a:lnTo>
                    <a:pt x="1128" y="699"/>
                  </a:lnTo>
                  <a:lnTo>
                    <a:pt x="1135" y="706"/>
                  </a:lnTo>
                  <a:lnTo>
                    <a:pt x="1144" y="712"/>
                  </a:lnTo>
                  <a:lnTo>
                    <a:pt x="1152" y="718"/>
                  </a:lnTo>
                  <a:lnTo>
                    <a:pt x="1162" y="722"/>
                  </a:lnTo>
                  <a:lnTo>
                    <a:pt x="1174" y="726"/>
                  </a:lnTo>
                  <a:lnTo>
                    <a:pt x="1185" y="729"/>
                  </a:lnTo>
                  <a:lnTo>
                    <a:pt x="1196" y="732"/>
                  </a:lnTo>
                  <a:lnTo>
                    <a:pt x="1209" y="733"/>
                  </a:lnTo>
                  <a:lnTo>
                    <a:pt x="1223" y="735"/>
                  </a:lnTo>
                  <a:lnTo>
                    <a:pt x="1237" y="735"/>
                  </a:lnTo>
                  <a:lnTo>
                    <a:pt x="1248" y="735"/>
                  </a:lnTo>
                  <a:lnTo>
                    <a:pt x="1260" y="733"/>
                  </a:lnTo>
                  <a:lnTo>
                    <a:pt x="1281" y="730"/>
                  </a:lnTo>
                  <a:lnTo>
                    <a:pt x="1291" y="729"/>
                  </a:lnTo>
                  <a:lnTo>
                    <a:pt x="1301" y="726"/>
                  </a:lnTo>
                  <a:lnTo>
                    <a:pt x="1319" y="721"/>
                  </a:lnTo>
                  <a:lnTo>
                    <a:pt x="1335" y="713"/>
                  </a:lnTo>
                  <a:lnTo>
                    <a:pt x="1349" y="706"/>
                  </a:lnTo>
                  <a:lnTo>
                    <a:pt x="1363" y="699"/>
                  </a:lnTo>
                  <a:lnTo>
                    <a:pt x="1373" y="691"/>
                  </a:lnTo>
                  <a:lnTo>
                    <a:pt x="1472" y="797"/>
                  </a:lnTo>
                  <a:lnTo>
                    <a:pt x="1462" y="805"/>
                  </a:lnTo>
                  <a:lnTo>
                    <a:pt x="1451" y="814"/>
                  </a:lnTo>
                  <a:lnTo>
                    <a:pt x="1429" y="829"/>
                  </a:lnTo>
                  <a:lnTo>
                    <a:pt x="1417" y="836"/>
                  </a:lnTo>
                  <a:lnTo>
                    <a:pt x="1405" y="842"/>
                  </a:lnTo>
                  <a:lnTo>
                    <a:pt x="1379" y="855"/>
                  </a:lnTo>
                  <a:lnTo>
                    <a:pt x="1364" y="859"/>
                  </a:lnTo>
                  <a:lnTo>
                    <a:pt x="1349" y="865"/>
                  </a:lnTo>
                  <a:lnTo>
                    <a:pt x="1333" y="868"/>
                  </a:lnTo>
                  <a:lnTo>
                    <a:pt x="1316" y="872"/>
                  </a:lnTo>
                  <a:lnTo>
                    <a:pt x="1298" y="873"/>
                  </a:lnTo>
                  <a:lnTo>
                    <a:pt x="1280" y="876"/>
                  </a:lnTo>
                  <a:lnTo>
                    <a:pt x="1260" y="877"/>
                  </a:lnTo>
                  <a:lnTo>
                    <a:pt x="1240" y="877"/>
                  </a:lnTo>
                  <a:lnTo>
                    <a:pt x="1222" y="877"/>
                  </a:lnTo>
                  <a:lnTo>
                    <a:pt x="1203" y="876"/>
                  </a:lnTo>
                  <a:lnTo>
                    <a:pt x="1169" y="872"/>
                  </a:lnTo>
                  <a:lnTo>
                    <a:pt x="1154" y="869"/>
                  </a:lnTo>
                  <a:lnTo>
                    <a:pt x="1138" y="865"/>
                  </a:lnTo>
                  <a:lnTo>
                    <a:pt x="1123" y="860"/>
                  </a:lnTo>
                  <a:lnTo>
                    <a:pt x="1109" y="856"/>
                  </a:lnTo>
                  <a:lnTo>
                    <a:pt x="1094" y="851"/>
                  </a:lnTo>
                  <a:lnTo>
                    <a:pt x="1080" y="845"/>
                  </a:lnTo>
                  <a:lnTo>
                    <a:pt x="1066" y="839"/>
                  </a:lnTo>
                  <a:lnTo>
                    <a:pt x="1053" y="832"/>
                  </a:lnTo>
                  <a:lnTo>
                    <a:pt x="1042" y="824"/>
                  </a:lnTo>
                  <a:lnTo>
                    <a:pt x="1029" y="817"/>
                  </a:lnTo>
                  <a:lnTo>
                    <a:pt x="1018" y="807"/>
                  </a:lnTo>
                  <a:lnTo>
                    <a:pt x="1008" y="798"/>
                  </a:lnTo>
                  <a:lnTo>
                    <a:pt x="997" y="788"/>
                  </a:lnTo>
                  <a:lnTo>
                    <a:pt x="988" y="778"/>
                  </a:lnTo>
                  <a:lnTo>
                    <a:pt x="978" y="767"/>
                  </a:lnTo>
                  <a:lnTo>
                    <a:pt x="970" y="756"/>
                  </a:lnTo>
                  <a:lnTo>
                    <a:pt x="963" y="745"/>
                  </a:lnTo>
                  <a:lnTo>
                    <a:pt x="956" y="733"/>
                  </a:lnTo>
                  <a:lnTo>
                    <a:pt x="949" y="721"/>
                  </a:lnTo>
                  <a:lnTo>
                    <a:pt x="943" y="708"/>
                  </a:lnTo>
                  <a:lnTo>
                    <a:pt x="939" y="695"/>
                  </a:lnTo>
                  <a:lnTo>
                    <a:pt x="935" y="682"/>
                  </a:lnTo>
                  <a:lnTo>
                    <a:pt x="930" y="668"/>
                  </a:lnTo>
                  <a:lnTo>
                    <a:pt x="928" y="654"/>
                  </a:lnTo>
                  <a:lnTo>
                    <a:pt x="925" y="640"/>
                  </a:lnTo>
                  <a:lnTo>
                    <a:pt x="923" y="624"/>
                  </a:lnTo>
                  <a:lnTo>
                    <a:pt x="922" y="609"/>
                  </a:lnTo>
                  <a:lnTo>
                    <a:pt x="920" y="593"/>
                  </a:lnTo>
                  <a:lnTo>
                    <a:pt x="922" y="578"/>
                  </a:lnTo>
                  <a:lnTo>
                    <a:pt x="923" y="562"/>
                  </a:lnTo>
                  <a:lnTo>
                    <a:pt x="925" y="548"/>
                  </a:lnTo>
                  <a:lnTo>
                    <a:pt x="928" y="534"/>
                  </a:lnTo>
                  <a:lnTo>
                    <a:pt x="930" y="520"/>
                  </a:lnTo>
                  <a:lnTo>
                    <a:pt x="935" y="506"/>
                  </a:lnTo>
                  <a:lnTo>
                    <a:pt x="939" y="493"/>
                  </a:lnTo>
                  <a:lnTo>
                    <a:pt x="944" y="480"/>
                  </a:lnTo>
                  <a:lnTo>
                    <a:pt x="950" y="468"/>
                  </a:lnTo>
                  <a:lnTo>
                    <a:pt x="956" y="455"/>
                  </a:lnTo>
                  <a:lnTo>
                    <a:pt x="963" y="444"/>
                  </a:lnTo>
                  <a:lnTo>
                    <a:pt x="971" y="432"/>
                  </a:lnTo>
                  <a:lnTo>
                    <a:pt x="978" y="421"/>
                  </a:lnTo>
                  <a:lnTo>
                    <a:pt x="988" y="411"/>
                  </a:lnTo>
                  <a:lnTo>
                    <a:pt x="997" y="401"/>
                  </a:lnTo>
                  <a:lnTo>
                    <a:pt x="1008" y="391"/>
                  </a:lnTo>
                  <a:lnTo>
                    <a:pt x="1018" y="381"/>
                  </a:lnTo>
                  <a:lnTo>
                    <a:pt x="1029" y="373"/>
                  </a:lnTo>
                  <a:lnTo>
                    <a:pt x="1041" y="364"/>
                  </a:lnTo>
                  <a:lnTo>
                    <a:pt x="1052" y="357"/>
                  </a:lnTo>
                  <a:lnTo>
                    <a:pt x="1065" y="350"/>
                  </a:lnTo>
                  <a:lnTo>
                    <a:pt x="1077" y="343"/>
                  </a:lnTo>
                  <a:lnTo>
                    <a:pt x="1090" y="338"/>
                  </a:lnTo>
                  <a:lnTo>
                    <a:pt x="1103" y="333"/>
                  </a:lnTo>
                  <a:lnTo>
                    <a:pt x="1116" y="328"/>
                  </a:lnTo>
                  <a:lnTo>
                    <a:pt x="1130" y="323"/>
                  </a:lnTo>
                  <a:lnTo>
                    <a:pt x="1144" y="321"/>
                  </a:lnTo>
                  <a:lnTo>
                    <a:pt x="1159" y="318"/>
                  </a:lnTo>
                  <a:lnTo>
                    <a:pt x="1174" y="315"/>
                  </a:lnTo>
                  <a:lnTo>
                    <a:pt x="1189" y="314"/>
                  </a:lnTo>
                  <a:lnTo>
                    <a:pt x="1205" y="312"/>
                  </a:lnTo>
                  <a:lnTo>
                    <a:pt x="1220" y="312"/>
                  </a:lnTo>
                  <a:lnTo>
                    <a:pt x="1239" y="312"/>
                  </a:lnTo>
                  <a:lnTo>
                    <a:pt x="1256" y="314"/>
                  </a:lnTo>
                  <a:lnTo>
                    <a:pt x="1273" y="316"/>
                  </a:lnTo>
                  <a:lnTo>
                    <a:pt x="1289" y="319"/>
                  </a:lnTo>
                  <a:lnTo>
                    <a:pt x="1305" y="322"/>
                  </a:lnTo>
                  <a:lnTo>
                    <a:pt x="1321" y="326"/>
                  </a:lnTo>
                  <a:lnTo>
                    <a:pt x="1335" y="332"/>
                  </a:lnTo>
                  <a:lnTo>
                    <a:pt x="1349" y="338"/>
                  </a:lnTo>
                  <a:lnTo>
                    <a:pt x="1363" y="343"/>
                  </a:lnTo>
                  <a:lnTo>
                    <a:pt x="1376" y="350"/>
                  </a:lnTo>
                  <a:lnTo>
                    <a:pt x="1388" y="359"/>
                  </a:lnTo>
                  <a:lnTo>
                    <a:pt x="1400" y="367"/>
                  </a:lnTo>
                  <a:lnTo>
                    <a:pt x="1411" y="376"/>
                  </a:lnTo>
                  <a:lnTo>
                    <a:pt x="1417" y="381"/>
                  </a:lnTo>
                  <a:lnTo>
                    <a:pt x="1422" y="386"/>
                  </a:lnTo>
                  <a:lnTo>
                    <a:pt x="1432" y="397"/>
                  </a:lnTo>
                  <a:lnTo>
                    <a:pt x="1442" y="408"/>
                  </a:lnTo>
                  <a:lnTo>
                    <a:pt x="1451" y="420"/>
                  </a:lnTo>
                  <a:lnTo>
                    <a:pt x="1459" y="432"/>
                  </a:lnTo>
                  <a:lnTo>
                    <a:pt x="1468" y="445"/>
                  </a:lnTo>
                  <a:lnTo>
                    <a:pt x="1475" y="458"/>
                  </a:lnTo>
                  <a:lnTo>
                    <a:pt x="1480" y="472"/>
                  </a:lnTo>
                  <a:lnTo>
                    <a:pt x="1486" y="486"/>
                  </a:lnTo>
                  <a:lnTo>
                    <a:pt x="1492" y="500"/>
                  </a:lnTo>
                  <a:lnTo>
                    <a:pt x="1496" y="514"/>
                  </a:lnTo>
                  <a:lnTo>
                    <a:pt x="1500" y="530"/>
                  </a:lnTo>
                  <a:lnTo>
                    <a:pt x="1503" y="545"/>
                  </a:lnTo>
                  <a:lnTo>
                    <a:pt x="1506" y="561"/>
                  </a:lnTo>
                  <a:lnTo>
                    <a:pt x="1507" y="578"/>
                  </a:lnTo>
                  <a:lnTo>
                    <a:pt x="1509" y="593"/>
                  </a:lnTo>
                  <a:lnTo>
                    <a:pt x="1509" y="612"/>
                  </a:lnTo>
                  <a:lnTo>
                    <a:pt x="1509" y="629"/>
                  </a:lnTo>
                  <a:lnTo>
                    <a:pt x="1509" y="647"/>
                  </a:lnTo>
                  <a:lnTo>
                    <a:pt x="1097" y="647"/>
                  </a:lnTo>
                  <a:close/>
                  <a:moveTo>
                    <a:pt x="1094" y="548"/>
                  </a:moveTo>
                  <a:lnTo>
                    <a:pt x="1335" y="548"/>
                  </a:lnTo>
                  <a:lnTo>
                    <a:pt x="1333" y="537"/>
                  </a:lnTo>
                  <a:lnTo>
                    <a:pt x="1330" y="526"/>
                  </a:lnTo>
                  <a:lnTo>
                    <a:pt x="1328" y="517"/>
                  </a:lnTo>
                  <a:lnTo>
                    <a:pt x="1323" y="507"/>
                  </a:lnTo>
                  <a:lnTo>
                    <a:pt x="1319" y="499"/>
                  </a:lnTo>
                  <a:lnTo>
                    <a:pt x="1314" y="492"/>
                  </a:lnTo>
                  <a:lnTo>
                    <a:pt x="1308" y="483"/>
                  </a:lnTo>
                  <a:lnTo>
                    <a:pt x="1301" y="477"/>
                  </a:lnTo>
                  <a:lnTo>
                    <a:pt x="1294" y="472"/>
                  </a:lnTo>
                  <a:lnTo>
                    <a:pt x="1285" y="466"/>
                  </a:lnTo>
                  <a:lnTo>
                    <a:pt x="1281" y="463"/>
                  </a:lnTo>
                  <a:lnTo>
                    <a:pt x="1277" y="462"/>
                  </a:lnTo>
                  <a:lnTo>
                    <a:pt x="1267" y="458"/>
                  </a:lnTo>
                  <a:lnTo>
                    <a:pt x="1257" y="456"/>
                  </a:lnTo>
                  <a:lnTo>
                    <a:pt x="1246" y="453"/>
                  </a:lnTo>
                  <a:lnTo>
                    <a:pt x="1234" y="452"/>
                  </a:lnTo>
                  <a:lnTo>
                    <a:pt x="1222" y="452"/>
                  </a:lnTo>
                  <a:lnTo>
                    <a:pt x="1209" y="452"/>
                  </a:lnTo>
                  <a:lnTo>
                    <a:pt x="1198" y="453"/>
                  </a:lnTo>
                  <a:lnTo>
                    <a:pt x="1186" y="455"/>
                  </a:lnTo>
                  <a:lnTo>
                    <a:pt x="1175" y="458"/>
                  </a:lnTo>
                  <a:lnTo>
                    <a:pt x="1165" y="460"/>
                  </a:lnTo>
                  <a:lnTo>
                    <a:pt x="1155" y="465"/>
                  </a:lnTo>
                  <a:lnTo>
                    <a:pt x="1147" y="470"/>
                  </a:lnTo>
                  <a:lnTo>
                    <a:pt x="1138" y="475"/>
                  </a:lnTo>
                  <a:lnTo>
                    <a:pt x="1130" y="482"/>
                  </a:lnTo>
                  <a:lnTo>
                    <a:pt x="1123" y="489"/>
                  </a:lnTo>
                  <a:lnTo>
                    <a:pt x="1120" y="493"/>
                  </a:lnTo>
                  <a:lnTo>
                    <a:pt x="1117" y="496"/>
                  </a:lnTo>
                  <a:lnTo>
                    <a:pt x="1110" y="506"/>
                  </a:lnTo>
                  <a:lnTo>
                    <a:pt x="1106" y="514"/>
                  </a:lnTo>
                  <a:lnTo>
                    <a:pt x="1101" y="524"/>
                  </a:lnTo>
                  <a:lnTo>
                    <a:pt x="1097" y="535"/>
                  </a:lnTo>
                  <a:lnTo>
                    <a:pt x="1094" y="548"/>
                  </a:lnTo>
                  <a:close/>
                  <a:moveTo>
                    <a:pt x="1906" y="877"/>
                  </a:moveTo>
                  <a:lnTo>
                    <a:pt x="1890" y="877"/>
                  </a:lnTo>
                  <a:lnTo>
                    <a:pt x="1875" y="876"/>
                  </a:lnTo>
                  <a:lnTo>
                    <a:pt x="1845" y="872"/>
                  </a:lnTo>
                  <a:lnTo>
                    <a:pt x="1830" y="869"/>
                  </a:lnTo>
                  <a:lnTo>
                    <a:pt x="1815" y="865"/>
                  </a:lnTo>
                  <a:lnTo>
                    <a:pt x="1803" y="860"/>
                  </a:lnTo>
                  <a:lnTo>
                    <a:pt x="1789" y="856"/>
                  </a:lnTo>
                  <a:lnTo>
                    <a:pt x="1776" y="851"/>
                  </a:lnTo>
                  <a:lnTo>
                    <a:pt x="1763" y="845"/>
                  </a:lnTo>
                  <a:lnTo>
                    <a:pt x="1750" y="839"/>
                  </a:lnTo>
                  <a:lnTo>
                    <a:pt x="1738" y="832"/>
                  </a:lnTo>
                  <a:lnTo>
                    <a:pt x="1726" y="825"/>
                  </a:lnTo>
                  <a:lnTo>
                    <a:pt x="1715" y="817"/>
                  </a:lnTo>
                  <a:lnTo>
                    <a:pt x="1704" y="808"/>
                  </a:lnTo>
                  <a:lnTo>
                    <a:pt x="1694" y="798"/>
                  </a:lnTo>
                  <a:lnTo>
                    <a:pt x="1684" y="788"/>
                  </a:lnTo>
                  <a:lnTo>
                    <a:pt x="1674" y="778"/>
                  </a:lnTo>
                  <a:lnTo>
                    <a:pt x="1666" y="767"/>
                  </a:lnTo>
                  <a:lnTo>
                    <a:pt x="1657" y="757"/>
                  </a:lnTo>
                  <a:lnTo>
                    <a:pt x="1649" y="746"/>
                  </a:lnTo>
                  <a:lnTo>
                    <a:pt x="1642" y="733"/>
                  </a:lnTo>
                  <a:lnTo>
                    <a:pt x="1636" y="722"/>
                  </a:lnTo>
                  <a:lnTo>
                    <a:pt x="1630" y="709"/>
                  </a:lnTo>
                  <a:lnTo>
                    <a:pt x="1625" y="697"/>
                  </a:lnTo>
                  <a:lnTo>
                    <a:pt x="1620" y="684"/>
                  </a:lnTo>
                  <a:lnTo>
                    <a:pt x="1616" y="670"/>
                  </a:lnTo>
                  <a:lnTo>
                    <a:pt x="1613" y="656"/>
                  </a:lnTo>
                  <a:lnTo>
                    <a:pt x="1610" y="641"/>
                  </a:lnTo>
                  <a:lnTo>
                    <a:pt x="1609" y="626"/>
                  </a:lnTo>
                  <a:lnTo>
                    <a:pt x="1608" y="612"/>
                  </a:lnTo>
                  <a:lnTo>
                    <a:pt x="1608" y="596"/>
                  </a:lnTo>
                  <a:lnTo>
                    <a:pt x="1608" y="581"/>
                  </a:lnTo>
                  <a:lnTo>
                    <a:pt x="1609" y="565"/>
                  </a:lnTo>
                  <a:lnTo>
                    <a:pt x="1610" y="550"/>
                  </a:lnTo>
                  <a:lnTo>
                    <a:pt x="1613" y="535"/>
                  </a:lnTo>
                  <a:lnTo>
                    <a:pt x="1616" y="521"/>
                  </a:lnTo>
                  <a:lnTo>
                    <a:pt x="1620" y="509"/>
                  </a:lnTo>
                  <a:lnTo>
                    <a:pt x="1625" y="494"/>
                  </a:lnTo>
                  <a:lnTo>
                    <a:pt x="1630" y="482"/>
                  </a:lnTo>
                  <a:lnTo>
                    <a:pt x="1636" y="469"/>
                  </a:lnTo>
                  <a:lnTo>
                    <a:pt x="1642" y="456"/>
                  </a:lnTo>
                  <a:lnTo>
                    <a:pt x="1649" y="445"/>
                  </a:lnTo>
                  <a:lnTo>
                    <a:pt x="1657" y="434"/>
                  </a:lnTo>
                  <a:lnTo>
                    <a:pt x="1666" y="422"/>
                  </a:lnTo>
                  <a:lnTo>
                    <a:pt x="1674" y="412"/>
                  </a:lnTo>
                  <a:lnTo>
                    <a:pt x="1684" y="401"/>
                  </a:lnTo>
                  <a:lnTo>
                    <a:pt x="1694" y="391"/>
                  </a:lnTo>
                  <a:lnTo>
                    <a:pt x="1704" y="383"/>
                  </a:lnTo>
                  <a:lnTo>
                    <a:pt x="1715" y="373"/>
                  </a:lnTo>
                  <a:lnTo>
                    <a:pt x="1726" y="366"/>
                  </a:lnTo>
                  <a:lnTo>
                    <a:pt x="1738" y="357"/>
                  </a:lnTo>
                  <a:lnTo>
                    <a:pt x="1750" y="350"/>
                  </a:lnTo>
                  <a:lnTo>
                    <a:pt x="1763" y="345"/>
                  </a:lnTo>
                  <a:lnTo>
                    <a:pt x="1776" y="339"/>
                  </a:lnTo>
                  <a:lnTo>
                    <a:pt x="1789" y="333"/>
                  </a:lnTo>
                  <a:lnTo>
                    <a:pt x="1803" y="328"/>
                  </a:lnTo>
                  <a:lnTo>
                    <a:pt x="1815" y="325"/>
                  </a:lnTo>
                  <a:lnTo>
                    <a:pt x="1830" y="321"/>
                  </a:lnTo>
                  <a:lnTo>
                    <a:pt x="1845" y="318"/>
                  </a:lnTo>
                  <a:lnTo>
                    <a:pt x="1859" y="315"/>
                  </a:lnTo>
                  <a:lnTo>
                    <a:pt x="1875" y="314"/>
                  </a:lnTo>
                  <a:lnTo>
                    <a:pt x="1890" y="312"/>
                  </a:lnTo>
                  <a:lnTo>
                    <a:pt x="1906" y="312"/>
                  </a:lnTo>
                  <a:lnTo>
                    <a:pt x="1923" y="312"/>
                  </a:lnTo>
                  <a:lnTo>
                    <a:pt x="1938" y="314"/>
                  </a:lnTo>
                  <a:lnTo>
                    <a:pt x="1953" y="315"/>
                  </a:lnTo>
                  <a:lnTo>
                    <a:pt x="1968" y="318"/>
                  </a:lnTo>
                  <a:lnTo>
                    <a:pt x="1982" y="321"/>
                  </a:lnTo>
                  <a:lnTo>
                    <a:pt x="1996" y="325"/>
                  </a:lnTo>
                  <a:lnTo>
                    <a:pt x="2011" y="328"/>
                  </a:lnTo>
                  <a:lnTo>
                    <a:pt x="2023" y="333"/>
                  </a:lnTo>
                  <a:lnTo>
                    <a:pt x="2037" y="339"/>
                  </a:lnTo>
                  <a:lnTo>
                    <a:pt x="2050" y="345"/>
                  </a:lnTo>
                  <a:lnTo>
                    <a:pt x="2061" y="350"/>
                  </a:lnTo>
                  <a:lnTo>
                    <a:pt x="2074" y="357"/>
                  </a:lnTo>
                  <a:lnTo>
                    <a:pt x="2086" y="366"/>
                  </a:lnTo>
                  <a:lnTo>
                    <a:pt x="2097" y="373"/>
                  </a:lnTo>
                  <a:lnTo>
                    <a:pt x="2108" y="383"/>
                  </a:lnTo>
                  <a:lnTo>
                    <a:pt x="2118" y="391"/>
                  </a:lnTo>
                  <a:lnTo>
                    <a:pt x="2128" y="401"/>
                  </a:lnTo>
                  <a:lnTo>
                    <a:pt x="2138" y="412"/>
                  </a:lnTo>
                  <a:lnTo>
                    <a:pt x="2146" y="422"/>
                  </a:lnTo>
                  <a:lnTo>
                    <a:pt x="2155" y="434"/>
                  </a:lnTo>
                  <a:lnTo>
                    <a:pt x="2163" y="445"/>
                  </a:lnTo>
                  <a:lnTo>
                    <a:pt x="2169" y="456"/>
                  </a:lnTo>
                  <a:lnTo>
                    <a:pt x="2176" y="469"/>
                  </a:lnTo>
                  <a:lnTo>
                    <a:pt x="2182" y="482"/>
                  </a:lnTo>
                  <a:lnTo>
                    <a:pt x="2187" y="494"/>
                  </a:lnTo>
                  <a:lnTo>
                    <a:pt x="2192" y="509"/>
                  </a:lnTo>
                  <a:lnTo>
                    <a:pt x="2194" y="521"/>
                  </a:lnTo>
                  <a:lnTo>
                    <a:pt x="2199" y="535"/>
                  </a:lnTo>
                  <a:lnTo>
                    <a:pt x="2200" y="550"/>
                  </a:lnTo>
                  <a:lnTo>
                    <a:pt x="2203" y="565"/>
                  </a:lnTo>
                  <a:lnTo>
                    <a:pt x="2204" y="581"/>
                  </a:lnTo>
                  <a:lnTo>
                    <a:pt x="2204" y="596"/>
                  </a:lnTo>
                  <a:lnTo>
                    <a:pt x="2204" y="612"/>
                  </a:lnTo>
                  <a:lnTo>
                    <a:pt x="2203" y="626"/>
                  </a:lnTo>
                  <a:lnTo>
                    <a:pt x="2200" y="641"/>
                  </a:lnTo>
                  <a:lnTo>
                    <a:pt x="2199" y="656"/>
                  </a:lnTo>
                  <a:lnTo>
                    <a:pt x="2194" y="670"/>
                  </a:lnTo>
                  <a:lnTo>
                    <a:pt x="2192" y="684"/>
                  </a:lnTo>
                  <a:lnTo>
                    <a:pt x="2187" y="697"/>
                  </a:lnTo>
                  <a:lnTo>
                    <a:pt x="2182" y="709"/>
                  </a:lnTo>
                  <a:lnTo>
                    <a:pt x="2176" y="722"/>
                  </a:lnTo>
                  <a:lnTo>
                    <a:pt x="2169" y="733"/>
                  </a:lnTo>
                  <a:lnTo>
                    <a:pt x="2163" y="746"/>
                  </a:lnTo>
                  <a:lnTo>
                    <a:pt x="2155" y="757"/>
                  </a:lnTo>
                  <a:lnTo>
                    <a:pt x="2146" y="767"/>
                  </a:lnTo>
                  <a:lnTo>
                    <a:pt x="2138" y="778"/>
                  </a:lnTo>
                  <a:lnTo>
                    <a:pt x="2128" y="788"/>
                  </a:lnTo>
                  <a:lnTo>
                    <a:pt x="2118" y="798"/>
                  </a:lnTo>
                  <a:lnTo>
                    <a:pt x="2108" y="808"/>
                  </a:lnTo>
                  <a:lnTo>
                    <a:pt x="2097" y="817"/>
                  </a:lnTo>
                  <a:lnTo>
                    <a:pt x="2086" y="825"/>
                  </a:lnTo>
                  <a:lnTo>
                    <a:pt x="2074" y="832"/>
                  </a:lnTo>
                  <a:lnTo>
                    <a:pt x="2061" y="839"/>
                  </a:lnTo>
                  <a:lnTo>
                    <a:pt x="2050" y="845"/>
                  </a:lnTo>
                  <a:lnTo>
                    <a:pt x="2037" y="851"/>
                  </a:lnTo>
                  <a:lnTo>
                    <a:pt x="2023" y="856"/>
                  </a:lnTo>
                  <a:lnTo>
                    <a:pt x="2011" y="860"/>
                  </a:lnTo>
                  <a:lnTo>
                    <a:pt x="1996" y="865"/>
                  </a:lnTo>
                  <a:lnTo>
                    <a:pt x="1982" y="869"/>
                  </a:lnTo>
                  <a:lnTo>
                    <a:pt x="1968" y="872"/>
                  </a:lnTo>
                  <a:lnTo>
                    <a:pt x="1953" y="875"/>
                  </a:lnTo>
                  <a:lnTo>
                    <a:pt x="1938" y="876"/>
                  </a:lnTo>
                  <a:lnTo>
                    <a:pt x="1923" y="877"/>
                  </a:lnTo>
                  <a:lnTo>
                    <a:pt x="1906" y="877"/>
                  </a:lnTo>
                  <a:close/>
                  <a:moveTo>
                    <a:pt x="1906" y="732"/>
                  </a:moveTo>
                  <a:lnTo>
                    <a:pt x="1920" y="732"/>
                  </a:lnTo>
                  <a:lnTo>
                    <a:pt x="1934" y="729"/>
                  </a:lnTo>
                  <a:lnTo>
                    <a:pt x="1940" y="728"/>
                  </a:lnTo>
                  <a:lnTo>
                    <a:pt x="1946" y="726"/>
                  </a:lnTo>
                  <a:lnTo>
                    <a:pt x="1958" y="722"/>
                  </a:lnTo>
                  <a:lnTo>
                    <a:pt x="1964" y="719"/>
                  </a:lnTo>
                  <a:lnTo>
                    <a:pt x="1968" y="716"/>
                  </a:lnTo>
                  <a:lnTo>
                    <a:pt x="1978" y="711"/>
                  </a:lnTo>
                  <a:lnTo>
                    <a:pt x="1988" y="704"/>
                  </a:lnTo>
                  <a:lnTo>
                    <a:pt x="1996" y="694"/>
                  </a:lnTo>
                  <a:lnTo>
                    <a:pt x="2004" y="685"/>
                  </a:lnTo>
                  <a:lnTo>
                    <a:pt x="2008" y="680"/>
                  </a:lnTo>
                  <a:lnTo>
                    <a:pt x="2011" y="674"/>
                  </a:lnTo>
                  <a:lnTo>
                    <a:pt x="2016" y="663"/>
                  </a:lnTo>
                  <a:lnTo>
                    <a:pt x="2020" y="651"/>
                  </a:lnTo>
                  <a:lnTo>
                    <a:pt x="2023" y="639"/>
                  </a:lnTo>
                  <a:lnTo>
                    <a:pt x="2026" y="624"/>
                  </a:lnTo>
                  <a:lnTo>
                    <a:pt x="2028" y="610"/>
                  </a:lnTo>
                  <a:lnTo>
                    <a:pt x="2029" y="596"/>
                  </a:lnTo>
                  <a:lnTo>
                    <a:pt x="2028" y="581"/>
                  </a:lnTo>
                  <a:lnTo>
                    <a:pt x="2026" y="566"/>
                  </a:lnTo>
                  <a:lnTo>
                    <a:pt x="2023" y="552"/>
                  </a:lnTo>
                  <a:lnTo>
                    <a:pt x="2020" y="540"/>
                  </a:lnTo>
                  <a:lnTo>
                    <a:pt x="2016" y="528"/>
                  </a:lnTo>
                  <a:lnTo>
                    <a:pt x="2011" y="517"/>
                  </a:lnTo>
                  <a:lnTo>
                    <a:pt x="2004" y="507"/>
                  </a:lnTo>
                  <a:lnTo>
                    <a:pt x="1996" y="497"/>
                  </a:lnTo>
                  <a:lnTo>
                    <a:pt x="1992" y="493"/>
                  </a:lnTo>
                  <a:lnTo>
                    <a:pt x="1988" y="489"/>
                  </a:lnTo>
                  <a:lnTo>
                    <a:pt x="1984" y="485"/>
                  </a:lnTo>
                  <a:lnTo>
                    <a:pt x="1978" y="480"/>
                  </a:lnTo>
                  <a:lnTo>
                    <a:pt x="1968" y="475"/>
                  </a:lnTo>
                  <a:lnTo>
                    <a:pt x="1958" y="469"/>
                  </a:lnTo>
                  <a:lnTo>
                    <a:pt x="1946" y="465"/>
                  </a:lnTo>
                  <a:lnTo>
                    <a:pt x="1934" y="462"/>
                  </a:lnTo>
                  <a:lnTo>
                    <a:pt x="1920" y="460"/>
                  </a:lnTo>
                  <a:lnTo>
                    <a:pt x="1906" y="459"/>
                  </a:lnTo>
                  <a:lnTo>
                    <a:pt x="1892" y="460"/>
                  </a:lnTo>
                  <a:lnTo>
                    <a:pt x="1879" y="462"/>
                  </a:lnTo>
                  <a:lnTo>
                    <a:pt x="1872" y="463"/>
                  </a:lnTo>
                  <a:lnTo>
                    <a:pt x="1866" y="465"/>
                  </a:lnTo>
                  <a:lnTo>
                    <a:pt x="1855" y="469"/>
                  </a:lnTo>
                  <a:lnTo>
                    <a:pt x="1849" y="472"/>
                  </a:lnTo>
                  <a:lnTo>
                    <a:pt x="1844" y="475"/>
                  </a:lnTo>
                  <a:lnTo>
                    <a:pt x="1834" y="480"/>
                  </a:lnTo>
                  <a:lnTo>
                    <a:pt x="1824" y="489"/>
                  </a:lnTo>
                  <a:lnTo>
                    <a:pt x="1815" y="497"/>
                  </a:lnTo>
                  <a:lnTo>
                    <a:pt x="1808" y="507"/>
                  </a:lnTo>
                  <a:lnTo>
                    <a:pt x="1801" y="517"/>
                  </a:lnTo>
                  <a:lnTo>
                    <a:pt x="1796" y="528"/>
                  </a:lnTo>
                  <a:lnTo>
                    <a:pt x="1791" y="540"/>
                  </a:lnTo>
                  <a:lnTo>
                    <a:pt x="1787" y="552"/>
                  </a:lnTo>
                  <a:lnTo>
                    <a:pt x="1784" y="566"/>
                  </a:lnTo>
                  <a:lnTo>
                    <a:pt x="1783" y="581"/>
                  </a:lnTo>
                  <a:lnTo>
                    <a:pt x="1783" y="596"/>
                  </a:lnTo>
                  <a:lnTo>
                    <a:pt x="1783" y="610"/>
                  </a:lnTo>
                  <a:lnTo>
                    <a:pt x="1784" y="624"/>
                  </a:lnTo>
                  <a:lnTo>
                    <a:pt x="1787" y="639"/>
                  </a:lnTo>
                  <a:lnTo>
                    <a:pt x="1791" y="651"/>
                  </a:lnTo>
                  <a:lnTo>
                    <a:pt x="1796" y="663"/>
                  </a:lnTo>
                  <a:lnTo>
                    <a:pt x="1801" y="674"/>
                  </a:lnTo>
                  <a:lnTo>
                    <a:pt x="1808" y="685"/>
                  </a:lnTo>
                  <a:lnTo>
                    <a:pt x="1811" y="689"/>
                  </a:lnTo>
                  <a:lnTo>
                    <a:pt x="1815" y="694"/>
                  </a:lnTo>
                  <a:lnTo>
                    <a:pt x="1824" y="704"/>
                  </a:lnTo>
                  <a:lnTo>
                    <a:pt x="1830" y="706"/>
                  </a:lnTo>
                  <a:lnTo>
                    <a:pt x="1834" y="711"/>
                  </a:lnTo>
                  <a:lnTo>
                    <a:pt x="1838" y="713"/>
                  </a:lnTo>
                  <a:lnTo>
                    <a:pt x="1844" y="716"/>
                  </a:lnTo>
                  <a:lnTo>
                    <a:pt x="1849" y="719"/>
                  </a:lnTo>
                  <a:lnTo>
                    <a:pt x="1855" y="722"/>
                  </a:lnTo>
                  <a:lnTo>
                    <a:pt x="1866" y="726"/>
                  </a:lnTo>
                  <a:lnTo>
                    <a:pt x="1879" y="729"/>
                  </a:lnTo>
                  <a:lnTo>
                    <a:pt x="1892" y="732"/>
                  </a:lnTo>
                  <a:lnTo>
                    <a:pt x="1906" y="732"/>
                  </a:lnTo>
                  <a:close/>
                  <a:moveTo>
                    <a:pt x="2415" y="233"/>
                  </a:moveTo>
                  <a:lnTo>
                    <a:pt x="2404" y="232"/>
                  </a:lnTo>
                  <a:lnTo>
                    <a:pt x="2392" y="230"/>
                  </a:lnTo>
                  <a:lnTo>
                    <a:pt x="2382" y="229"/>
                  </a:lnTo>
                  <a:lnTo>
                    <a:pt x="2373" y="224"/>
                  </a:lnTo>
                  <a:lnTo>
                    <a:pt x="2363" y="220"/>
                  </a:lnTo>
                  <a:lnTo>
                    <a:pt x="2354" y="216"/>
                  </a:lnTo>
                  <a:lnTo>
                    <a:pt x="2346" y="209"/>
                  </a:lnTo>
                  <a:lnTo>
                    <a:pt x="2337" y="202"/>
                  </a:lnTo>
                  <a:lnTo>
                    <a:pt x="2330" y="195"/>
                  </a:lnTo>
                  <a:lnTo>
                    <a:pt x="2324" y="186"/>
                  </a:lnTo>
                  <a:lnTo>
                    <a:pt x="2319" y="178"/>
                  </a:lnTo>
                  <a:lnTo>
                    <a:pt x="2313" y="168"/>
                  </a:lnTo>
                  <a:lnTo>
                    <a:pt x="2310" y="158"/>
                  </a:lnTo>
                  <a:lnTo>
                    <a:pt x="2307" y="148"/>
                  </a:lnTo>
                  <a:lnTo>
                    <a:pt x="2306" y="137"/>
                  </a:lnTo>
                  <a:lnTo>
                    <a:pt x="2305" y="124"/>
                  </a:lnTo>
                  <a:lnTo>
                    <a:pt x="2306" y="113"/>
                  </a:lnTo>
                  <a:lnTo>
                    <a:pt x="2307" y="102"/>
                  </a:lnTo>
                  <a:lnTo>
                    <a:pt x="2310" y="92"/>
                  </a:lnTo>
                  <a:lnTo>
                    <a:pt x="2313" y="82"/>
                  </a:lnTo>
                  <a:lnTo>
                    <a:pt x="2319" y="72"/>
                  </a:lnTo>
                  <a:lnTo>
                    <a:pt x="2324" y="63"/>
                  </a:lnTo>
                  <a:lnTo>
                    <a:pt x="2330" y="55"/>
                  </a:lnTo>
                  <a:lnTo>
                    <a:pt x="2337" y="48"/>
                  </a:lnTo>
                  <a:lnTo>
                    <a:pt x="2346" y="41"/>
                  </a:lnTo>
                  <a:lnTo>
                    <a:pt x="2354" y="35"/>
                  </a:lnTo>
                  <a:lnTo>
                    <a:pt x="2363" y="29"/>
                  </a:lnTo>
                  <a:lnTo>
                    <a:pt x="2373" y="25"/>
                  </a:lnTo>
                  <a:lnTo>
                    <a:pt x="2377" y="24"/>
                  </a:lnTo>
                  <a:lnTo>
                    <a:pt x="2382" y="22"/>
                  </a:lnTo>
                  <a:lnTo>
                    <a:pt x="2392" y="20"/>
                  </a:lnTo>
                  <a:lnTo>
                    <a:pt x="2404" y="18"/>
                  </a:lnTo>
                  <a:lnTo>
                    <a:pt x="2415" y="18"/>
                  </a:lnTo>
                  <a:lnTo>
                    <a:pt x="2425" y="18"/>
                  </a:lnTo>
                  <a:lnTo>
                    <a:pt x="2436" y="20"/>
                  </a:lnTo>
                  <a:lnTo>
                    <a:pt x="2446" y="22"/>
                  </a:lnTo>
                  <a:lnTo>
                    <a:pt x="2456" y="25"/>
                  </a:lnTo>
                  <a:lnTo>
                    <a:pt x="2466" y="29"/>
                  </a:lnTo>
                  <a:lnTo>
                    <a:pt x="2474" y="35"/>
                  </a:lnTo>
                  <a:lnTo>
                    <a:pt x="2483" y="41"/>
                  </a:lnTo>
                  <a:lnTo>
                    <a:pt x="2490" y="48"/>
                  </a:lnTo>
                  <a:lnTo>
                    <a:pt x="2498" y="55"/>
                  </a:lnTo>
                  <a:lnTo>
                    <a:pt x="2504" y="63"/>
                  </a:lnTo>
                  <a:lnTo>
                    <a:pt x="2507" y="68"/>
                  </a:lnTo>
                  <a:lnTo>
                    <a:pt x="2510" y="72"/>
                  </a:lnTo>
                  <a:lnTo>
                    <a:pt x="2514" y="82"/>
                  </a:lnTo>
                  <a:lnTo>
                    <a:pt x="2518" y="92"/>
                  </a:lnTo>
                  <a:lnTo>
                    <a:pt x="2520" y="102"/>
                  </a:lnTo>
                  <a:lnTo>
                    <a:pt x="2522" y="113"/>
                  </a:lnTo>
                  <a:lnTo>
                    <a:pt x="2522" y="124"/>
                  </a:lnTo>
                  <a:lnTo>
                    <a:pt x="2522" y="137"/>
                  </a:lnTo>
                  <a:lnTo>
                    <a:pt x="2520" y="148"/>
                  </a:lnTo>
                  <a:lnTo>
                    <a:pt x="2518" y="158"/>
                  </a:lnTo>
                  <a:lnTo>
                    <a:pt x="2514" y="168"/>
                  </a:lnTo>
                  <a:lnTo>
                    <a:pt x="2510" y="178"/>
                  </a:lnTo>
                  <a:lnTo>
                    <a:pt x="2504" y="186"/>
                  </a:lnTo>
                  <a:lnTo>
                    <a:pt x="2498" y="195"/>
                  </a:lnTo>
                  <a:lnTo>
                    <a:pt x="2494" y="199"/>
                  </a:lnTo>
                  <a:lnTo>
                    <a:pt x="2490" y="202"/>
                  </a:lnTo>
                  <a:lnTo>
                    <a:pt x="2483" y="209"/>
                  </a:lnTo>
                  <a:lnTo>
                    <a:pt x="2474" y="216"/>
                  </a:lnTo>
                  <a:lnTo>
                    <a:pt x="2466" y="220"/>
                  </a:lnTo>
                  <a:lnTo>
                    <a:pt x="2456" y="224"/>
                  </a:lnTo>
                  <a:lnTo>
                    <a:pt x="2452" y="226"/>
                  </a:lnTo>
                  <a:lnTo>
                    <a:pt x="2446" y="229"/>
                  </a:lnTo>
                  <a:lnTo>
                    <a:pt x="2436" y="230"/>
                  </a:lnTo>
                  <a:lnTo>
                    <a:pt x="2425" y="232"/>
                  </a:lnTo>
                  <a:lnTo>
                    <a:pt x="2415" y="233"/>
                  </a:lnTo>
                  <a:close/>
                  <a:moveTo>
                    <a:pt x="2327" y="866"/>
                  </a:moveTo>
                  <a:lnTo>
                    <a:pt x="2327" y="323"/>
                  </a:lnTo>
                  <a:lnTo>
                    <a:pt x="2500" y="323"/>
                  </a:lnTo>
                  <a:lnTo>
                    <a:pt x="2500" y="866"/>
                  </a:lnTo>
                  <a:lnTo>
                    <a:pt x="2327" y="866"/>
                  </a:lnTo>
                  <a:close/>
                  <a:moveTo>
                    <a:pt x="2850" y="877"/>
                  </a:moveTo>
                  <a:lnTo>
                    <a:pt x="2828" y="876"/>
                  </a:lnTo>
                  <a:lnTo>
                    <a:pt x="2805" y="875"/>
                  </a:lnTo>
                  <a:lnTo>
                    <a:pt x="2784" y="873"/>
                  </a:lnTo>
                  <a:lnTo>
                    <a:pt x="2764" y="869"/>
                  </a:lnTo>
                  <a:lnTo>
                    <a:pt x="2746" y="865"/>
                  </a:lnTo>
                  <a:lnTo>
                    <a:pt x="2737" y="862"/>
                  </a:lnTo>
                  <a:lnTo>
                    <a:pt x="2729" y="859"/>
                  </a:lnTo>
                  <a:lnTo>
                    <a:pt x="2712" y="853"/>
                  </a:lnTo>
                  <a:lnTo>
                    <a:pt x="2696" y="846"/>
                  </a:lnTo>
                  <a:lnTo>
                    <a:pt x="2682" y="839"/>
                  </a:lnTo>
                  <a:lnTo>
                    <a:pt x="2668" y="831"/>
                  </a:lnTo>
                  <a:lnTo>
                    <a:pt x="2655" y="822"/>
                  </a:lnTo>
                  <a:lnTo>
                    <a:pt x="2644" y="814"/>
                  </a:lnTo>
                  <a:lnTo>
                    <a:pt x="2633" y="805"/>
                  </a:lnTo>
                  <a:lnTo>
                    <a:pt x="2621" y="795"/>
                  </a:lnTo>
                  <a:lnTo>
                    <a:pt x="2611" y="786"/>
                  </a:lnTo>
                  <a:lnTo>
                    <a:pt x="2603" y="774"/>
                  </a:lnTo>
                  <a:lnTo>
                    <a:pt x="2703" y="685"/>
                  </a:lnTo>
                  <a:lnTo>
                    <a:pt x="2710" y="692"/>
                  </a:lnTo>
                  <a:lnTo>
                    <a:pt x="2718" y="698"/>
                  </a:lnTo>
                  <a:lnTo>
                    <a:pt x="2733" y="709"/>
                  </a:lnTo>
                  <a:lnTo>
                    <a:pt x="2749" y="719"/>
                  </a:lnTo>
                  <a:lnTo>
                    <a:pt x="2757" y="723"/>
                  </a:lnTo>
                  <a:lnTo>
                    <a:pt x="2766" y="728"/>
                  </a:lnTo>
                  <a:lnTo>
                    <a:pt x="2783" y="733"/>
                  </a:lnTo>
                  <a:lnTo>
                    <a:pt x="2792" y="736"/>
                  </a:lnTo>
                  <a:lnTo>
                    <a:pt x="2801" y="739"/>
                  </a:lnTo>
                  <a:lnTo>
                    <a:pt x="2811" y="740"/>
                  </a:lnTo>
                  <a:lnTo>
                    <a:pt x="2819" y="742"/>
                  </a:lnTo>
                  <a:lnTo>
                    <a:pt x="2839" y="743"/>
                  </a:lnTo>
                  <a:lnTo>
                    <a:pt x="2857" y="742"/>
                  </a:lnTo>
                  <a:lnTo>
                    <a:pt x="2874" y="740"/>
                  </a:lnTo>
                  <a:lnTo>
                    <a:pt x="2887" y="738"/>
                  </a:lnTo>
                  <a:lnTo>
                    <a:pt x="2897" y="735"/>
                  </a:lnTo>
                  <a:lnTo>
                    <a:pt x="2900" y="732"/>
                  </a:lnTo>
                  <a:lnTo>
                    <a:pt x="2904" y="730"/>
                  </a:lnTo>
                  <a:lnTo>
                    <a:pt x="2907" y="728"/>
                  </a:lnTo>
                  <a:lnTo>
                    <a:pt x="2908" y="725"/>
                  </a:lnTo>
                  <a:lnTo>
                    <a:pt x="2911" y="721"/>
                  </a:lnTo>
                  <a:lnTo>
                    <a:pt x="2911" y="718"/>
                  </a:lnTo>
                  <a:lnTo>
                    <a:pt x="2913" y="713"/>
                  </a:lnTo>
                  <a:lnTo>
                    <a:pt x="2913" y="709"/>
                  </a:lnTo>
                  <a:lnTo>
                    <a:pt x="2913" y="705"/>
                  </a:lnTo>
                  <a:lnTo>
                    <a:pt x="2911" y="699"/>
                  </a:lnTo>
                  <a:lnTo>
                    <a:pt x="2908" y="695"/>
                  </a:lnTo>
                  <a:lnTo>
                    <a:pt x="2906" y="692"/>
                  </a:lnTo>
                  <a:lnTo>
                    <a:pt x="2901" y="688"/>
                  </a:lnTo>
                  <a:lnTo>
                    <a:pt x="2897" y="685"/>
                  </a:lnTo>
                  <a:lnTo>
                    <a:pt x="2891" y="682"/>
                  </a:lnTo>
                  <a:lnTo>
                    <a:pt x="2884" y="681"/>
                  </a:lnTo>
                  <a:lnTo>
                    <a:pt x="2846" y="671"/>
                  </a:lnTo>
                  <a:lnTo>
                    <a:pt x="2790" y="657"/>
                  </a:lnTo>
                  <a:lnTo>
                    <a:pt x="2775" y="654"/>
                  </a:lnTo>
                  <a:lnTo>
                    <a:pt x="2761" y="648"/>
                  </a:lnTo>
                  <a:lnTo>
                    <a:pt x="2749" y="644"/>
                  </a:lnTo>
                  <a:lnTo>
                    <a:pt x="2734" y="639"/>
                  </a:lnTo>
                  <a:lnTo>
                    <a:pt x="2722" y="632"/>
                  </a:lnTo>
                  <a:lnTo>
                    <a:pt x="2709" y="623"/>
                  </a:lnTo>
                  <a:lnTo>
                    <a:pt x="2696" y="615"/>
                  </a:lnTo>
                  <a:lnTo>
                    <a:pt x="2684" y="606"/>
                  </a:lnTo>
                  <a:lnTo>
                    <a:pt x="2672" y="595"/>
                  </a:lnTo>
                  <a:lnTo>
                    <a:pt x="2668" y="589"/>
                  </a:lnTo>
                  <a:lnTo>
                    <a:pt x="2662" y="583"/>
                  </a:lnTo>
                  <a:lnTo>
                    <a:pt x="2658" y="578"/>
                  </a:lnTo>
                  <a:lnTo>
                    <a:pt x="2655" y="571"/>
                  </a:lnTo>
                  <a:lnTo>
                    <a:pt x="2648" y="557"/>
                  </a:lnTo>
                  <a:lnTo>
                    <a:pt x="2643" y="540"/>
                  </a:lnTo>
                  <a:lnTo>
                    <a:pt x="2640" y="531"/>
                  </a:lnTo>
                  <a:lnTo>
                    <a:pt x="2638" y="523"/>
                  </a:lnTo>
                  <a:lnTo>
                    <a:pt x="2636" y="504"/>
                  </a:lnTo>
                  <a:lnTo>
                    <a:pt x="2634" y="483"/>
                  </a:lnTo>
                  <a:lnTo>
                    <a:pt x="2636" y="462"/>
                  </a:lnTo>
                  <a:lnTo>
                    <a:pt x="2637" y="452"/>
                  </a:lnTo>
                  <a:lnTo>
                    <a:pt x="2638" y="441"/>
                  </a:lnTo>
                  <a:lnTo>
                    <a:pt x="2643" y="422"/>
                  </a:lnTo>
                  <a:lnTo>
                    <a:pt x="2650" y="405"/>
                  </a:lnTo>
                  <a:lnTo>
                    <a:pt x="2654" y="397"/>
                  </a:lnTo>
                  <a:lnTo>
                    <a:pt x="2658" y="390"/>
                  </a:lnTo>
                  <a:lnTo>
                    <a:pt x="2669" y="376"/>
                  </a:lnTo>
                  <a:lnTo>
                    <a:pt x="2681" y="363"/>
                  </a:lnTo>
                  <a:lnTo>
                    <a:pt x="2688" y="357"/>
                  </a:lnTo>
                  <a:lnTo>
                    <a:pt x="2695" y="352"/>
                  </a:lnTo>
                  <a:lnTo>
                    <a:pt x="2702" y="347"/>
                  </a:lnTo>
                  <a:lnTo>
                    <a:pt x="2710" y="342"/>
                  </a:lnTo>
                  <a:lnTo>
                    <a:pt x="2726" y="335"/>
                  </a:lnTo>
                  <a:lnTo>
                    <a:pt x="2744" y="328"/>
                  </a:lnTo>
                  <a:lnTo>
                    <a:pt x="2761" y="322"/>
                  </a:lnTo>
                  <a:lnTo>
                    <a:pt x="2771" y="319"/>
                  </a:lnTo>
                  <a:lnTo>
                    <a:pt x="2781" y="318"/>
                  </a:lnTo>
                  <a:lnTo>
                    <a:pt x="2791" y="315"/>
                  </a:lnTo>
                  <a:lnTo>
                    <a:pt x="2801" y="314"/>
                  </a:lnTo>
                  <a:lnTo>
                    <a:pt x="2822" y="312"/>
                  </a:lnTo>
                  <a:lnTo>
                    <a:pt x="2843" y="312"/>
                  </a:lnTo>
                  <a:lnTo>
                    <a:pt x="2860" y="312"/>
                  </a:lnTo>
                  <a:lnTo>
                    <a:pt x="2876" y="314"/>
                  </a:lnTo>
                  <a:lnTo>
                    <a:pt x="2891" y="315"/>
                  </a:lnTo>
                  <a:lnTo>
                    <a:pt x="2906" y="318"/>
                  </a:lnTo>
                  <a:lnTo>
                    <a:pt x="2920" y="321"/>
                  </a:lnTo>
                  <a:lnTo>
                    <a:pt x="2934" y="323"/>
                  </a:lnTo>
                  <a:lnTo>
                    <a:pt x="2947" y="328"/>
                  </a:lnTo>
                  <a:lnTo>
                    <a:pt x="2959" y="332"/>
                  </a:lnTo>
                  <a:lnTo>
                    <a:pt x="2971" y="338"/>
                  </a:lnTo>
                  <a:lnTo>
                    <a:pt x="2983" y="343"/>
                  </a:lnTo>
                  <a:lnTo>
                    <a:pt x="2993" y="349"/>
                  </a:lnTo>
                  <a:lnTo>
                    <a:pt x="3005" y="356"/>
                  </a:lnTo>
                  <a:lnTo>
                    <a:pt x="3024" y="370"/>
                  </a:lnTo>
                  <a:lnTo>
                    <a:pt x="3033" y="379"/>
                  </a:lnTo>
                  <a:lnTo>
                    <a:pt x="3041" y="387"/>
                  </a:lnTo>
                  <a:lnTo>
                    <a:pt x="2949" y="485"/>
                  </a:lnTo>
                  <a:lnTo>
                    <a:pt x="2940" y="477"/>
                  </a:lnTo>
                  <a:lnTo>
                    <a:pt x="2928" y="469"/>
                  </a:lnTo>
                  <a:lnTo>
                    <a:pt x="2915" y="463"/>
                  </a:lnTo>
                  <a:lnTo>
                    <a:pt x="2903" y="456"/>
                  </a:lnTo>
                  <a:lnTo>
                    <a:pt x="2889" y="451"/>
                  </a:lnTo>
                  <a:lnTo>
                    <a:pt x="2874" y="448"/>
                  </a:lnTo>
                  <a:lnTo>
                    <a:pt x="2860" y="445"/>
                  </a:lnTo>
                  <a:lnTo>
                    <a:pt x="2845" y="444"/>
                  </a:lnTo>
                  <a:lnTo>
                    <a:pt x="2831" y="445"/>
                  </a:lnTo>
                  <a:lnTo>
                    <a:pt x="2819" y="446"/>
                  </a:lnTo>
                  <a:lnTo>
                    <a:pt x="2809" y="449"/>
                  </a:lnTo>
                  <a:lnTo>
                    <a:pt x="2801" y="452"/>
                  </a:lnTo>
                  <a:lnTo>
                    <a:pt x="2794" y="456"/>
                  </a:lnTo>
                  <a:lnTo>
                    <a:pt x="2790" y="462"/>
                  </a:lnTo>
                  <a:lnTo>
                    <a:pt x="2787" y="469"/>
                  </a:lnTo>
                  <a:lnTo>
                    <a:pt x="2787" y="476"/>
                  </a:lnTo>
                  <a:lnTo>
                    <a:pt x="2787" y="482"/>
                  </a:lnTo>
                  <a:lnTo>
                    <a:pt x="2788" y="486"/>
                  </a:lnTo>
                  <a:lnTo>
                    <a:pt x="2790" y="490"/>
                  </a:lnTo>
                  <a:lnTo>
                    <a:pt x="2792" y="494"/>
                  </a:lnTo>
                  <a:lnTo>
                    <a:pt x="2797" y="499"/>
                  </a:lnTo>
                  <a:lnTo>
                    <a:pt x="2801" y="501"/>
                  </a:lnTo>
                  <a:lnTo>
                    <a:pt x="2807" y="504"/>
                  </a:lnTo>
                  <a:lnTo>
                    <a:pt x="2812" y="507"/>
                  </a:lnTo>
                  <a:lnTo>
                    <a:pt x="2828" y="511"/>
                  </a:lnTo>
                  <a:lnTo>
                    <a:pt x="2846" y="517"/>
                  </a:lnTo>
                  <a:lnTo>
                    <a:pt x="2869" y="521"/>
                  </a:lnTo>
                  <a:lnTo>
                    <a:pt x="2894" y="527"/>
                  </a:lnTo>
                  <a:lnTo>
                    <a:pt x="2906" y="530"/>
                  </a:lnTo>
                  <a:lnTo>
                    <a:pt x="2915" y="531"/>
                  </a:lnTo>
                  <a:lnTo>
                    <a:pt x="2935" y="538"/>
                  </a:lnTo>
                  <a:lnTo>
                    <a:pt x="2955" y="545"/>
                  </a:lnTo>
                  <a:lnTo>
                    <a:pt x="2976" y="554"/>
                  </a:lnTo>
                  <a:lnTo>
                    <a:pt x="2986" y="558"/>
                  </a:lnTo>
                  <a:lnTo>
                    <a:pt x="2996" y="564"/>
                  </a:lnTo>
                  <a:lnTo>
                    <a:pt x="3005" y="569"/>
                  </a:lnTo>
                  <a:lnTo>
                    <a:pt x="3013" y="575"/>
                  </a:lnTo>
                  <a:lnTo>
                    <a:pt x="3022" y="582"/>
                  </a:lnTo>
                  <a:lnTo>
                    <a:pt x="3030" y="589"/>
                  </a:lnTo>
                  <a:lnTo>
                    <a:pt x="3037" y="598"/>
                  </a:lnTo>
                  <a:lnTo>
                    <a:pt x="3044" y="606"/>
                  </a:lnTo>
                  <a:lnTo>
                    <a:pt x="3048" y="610"/>
                  </a:lnTo>
                  <a:lnTo>
                    <a:pt x="3051" y="615"/>
                  </a:lnTo>
                  <a:lnTo>
                    <a:pt x="3057" y="624"/>
                  </a:lnTo>
                  <a:lnTo>
                    <a:pt x="3061" y="634"/>
                  </a:lnTo>
                  <a:lnTo>
                    <a:pt x="3065" y="646"/>
                  </a:lnTo>
                  <a:lnTo>
                    <a:pt x="3068" y="657"/>
                  </a:lnTo>
                  <a:lnTo>
                    <a:pt x="3071" y="670"/>
                  </a:lnTo>
                  <a:lnTo>
                    <a:pt x="3072" y="682"/>
                  </a:lnTo>
                  <a:lnTo>
                    <a:pt x="3072" y="697"/>
                  </a:lnTo>
                  <a:lnTo>
                    <a:pt x="3072" y="715"/>
                  </a:lnTo>
                  <a:lnTo>
                    <a:pt x="3071" y="733"/>
                  </a:lnTo>
                  <a:lnTo>
                    <a:pt x="3067" y="750"/>
                  </a:lnTo>
                  <a:lnTo>
                    <a:pt x="3063" y="767"/>
                  </a:lnTo>
                  <a:lnTo>
                    <a:pt x="3055" y="783"/>
                  </a:lnTo>
                  <a:lnTo>
                    <a:pt x="3047" y="797"/>
                  </a:lnTo>
                  <a:lnTo>
                    <a:pt x="3037" y="811"/>
                  </a:lnTo>
                  <a:lnTo>
                    <a:pt x="3031" y="818"/>
                  </a:lnTo>
                  <a:lnTo>
                    <a:pt x="3026" y="824"/>
                  </a:lnTo>
                  <a:lnTo>
                    <a:pt x="3019" y="831"/>
                  </a:lnTo>
                  <a:lnTo>
                    <a:pt x="3012" y="836"/>
                  </a:lnTo>
                  <a:lnTo>
                    <a:pt x="3005" y="842"/>
                  </a:lnTo>
                  <a:lnTo>
                    <a:pt x="2996" y="846"/>
                  </a:lnTo>
                  <a:lnTo>
                    <a:pt x="2988" y="852"/>
                  </a:lnTo>
                  <a:lnTo>
                    <a:pt x="2978" y="856"/>
                  </a:lnTo>
                  <a:lnTo>
                    <a:pt x="2968" y="859"/>
                  </a:lnTo>
                  <a:lnTo>
                    <a:pt x="2956" y="863"/>
                  </a:lnTo>
                  <a:lnTo>
                    <a:pt x="2934" y="869"/>
                  </a:lnTo>
                  <a:lnTo>
                    <a:pt x="2921" y="872"/>
                  </a:lnTo>
                  <a:lnTo>
                    <a:pt x="2908" y="873"/>
                  </a:lnTo>
                  <a:lnTo>
                    <a:pt x="2880" y="876"/>
                  </a:lnTo>
                  <a:lnTo>
                    <a:pt x="2850" y="877"/>
                  </a:lnTo>
                  <a:close/>
                  <a:moveTo>
                    <a:pt x="3406" y="880"/>
                  </a:moveTo>
                  <a:lnTo>
                    <a:pt x="3385" y="879"/>
                  </a:lnTo>
                  <a:lnTo>
                    <a:pt x="3376" y="879"/>
                  </a:lnTo>
                  <a:lnTo>
                    <a:pt x="3367" y="877"/>
                  </a:lnTo>
                  <a:lnTo>
                    <a:pt x="3348" y="875"/>
                  </a:lnTo>
                  <a:lnTo>
                    <a:pt x="3338" y="872"/>
                  </a:lnTo>
                  <a:lnTo>
                    <a:pt x="3330" y="869"/>
                  </a:lnTo>
                  <a:lnTo>
                    <a:pt x="3314" y="862"/>
                  </a:lnTo>
                  <a:lnTo>
                    <a:pt x="3306" y="858"/>
                  </a:lnTo>
                  <a:lnTo>
                    <a:pt x="3299" y="853"/>
                  </a:lnTo>
                  <a:lnTo>
                    <a:pt x="3284" y="843"/>
                  </a:lnTo>
                  <a:lnTo>
                    <a:pt x="3277" y="838"/>
                  </a:lnTo>
                  <a:lnTo>
                    <a:pt x="3270" y="832"/>
                  </a:lnTo>
                  <a:lnTo>
                    <a:pt x="3265" y="825"/>
                  </a:lnTo>
                  <a:lnTo>
                    <a:pt x="3259" y="818"/>
                  </a:lnTo>
                  <a:lnTo>
                    <a:pt x="3253" y="811"/>
                  </a:lnTo>
                  <a:lnTo>
                    <a:pt x="3248" y="803"/>
                  </a:lnTo>
                  <a:lnTo>
                    <a:pt x="3243" y="794"/>
                  </a:lnTo>
                  <a:lnTo>
                    <a:pt x="3239" y="786"/>
                  </a:lnTo>
                  <a:lnTo>
                    <a:pt x="3235" y="776"/>
                  </a:lnTo>
                  <a:lnTo>
                    <a:pt x="3232" y="764"/>
                  </a:lnTo>
                  <a:lnTo>
                    <a:pt x="3225" y="743"/>
                  </a:lnTo>
                  <a:lnTo>
                    <a:pt x="3224" y="730"/>
                  </a:lnTo>
                  <a:lnTo>
                    <a:pt x="3221" y="718"/>
                  </a:lnTo>
                  <a:lnTo>
                    <a:pt x="3218" y="691"/>
                  </a:lnTo>
                  <a:lnTo>
                    <a:pt x="3218" y="677"/>
                  </a:lnTo>
                  <a:lnTo>
                    <a:pt x="3218" y="663"/>
                  </a:lnTo>
                  <a:lnTo>
                    <a:pt x="3218" y="466"/>
                  </a:lnTo>
                  <a:lnTo>
                    <a:pt x="3137" y="466"/>
                  </a:lnTo>
                  <a:lnTo>
                    <a:pt x="3137" y="323"/>
                  </a:lnTo>
                  <a:lnTo>
                    <a:pt x="3218" y="323"/>
                  </a:lnTo>
                  <a:lnTo>
                    <a:pt x="3218" y="130"/>
                  </a:lnTo>
                  <a:lnTo>
                    <a:pt x="3388" y="130"/>
                  </a:lnTo>
                  <a:lnTo>
                    <a:pt x="3388" y="323"/>
                  </a:lnTo>
                  <a:lnTo>
                    <a:pt x="3528" y="323"/>
                  </a:lnTo>
                  <a:lnTo>
                    <a:pt x="3528" y="466"/>
                  </a:lnTo>
                  <a:lnTo>
                    <a:pt x="3388" y="466"/>
                  </a:lnTo>
                  <a:lnTo>
                    <a:pt x="3388" y="667"/>
                  </a:lnTo>
                  <a:lnTo>
                    <a:pt x="3389" y="685"/>
                  </a:lnTo>
                  <a:lnTo>
                    <a:pt x="3392" y="701"/>
                  </a:lnTo>
                  <a:lnTo>
                    <a:pt x="3393" y="706"/>
                  </a:lnTo>
                  <a:lnTo>
                    <a:pt x="3395" y="712"/>
                  </a:lnTo>
                  <a:lnTo>
                    <a:pt x="3398" y="718"/>
                  </a:lnTo>
                  <a:lnTo>
                    <a:pt x="3400" y="721"/>
                  </a:lnTo>
                  <a:lnTo>
                    <a:pt x="3408" y="726"/>
                  </a:lnTo>
                  <a:lnTo>
                    <a:pt x="3410" y="729"/>
                  </a:lnTo>
                  <a:lnTo>
                    <a:pt x="3415" y="730"/>
                  </a:lnTo>
                  <a:lnTo>
                    <a:pt x="3423" y="733"/>
                  </a:lnTo>
                  <a:lnTo>
                    <a:pt x="3427" y="733"/>
                  </a:lnTo>
                  <a:lnTo>
                    <a:pt x="3433" y="733"/>
                  </a:lnTo>
                  <a:lnTo>
                    <a:pt x="3443" y="733"/>
                  </a:lnTo>
                  <a:lnTo>
                    <a:pt x="3453" y="730"/>
                  </a:lnTo>
                  <a:lnTo>
                    <a:pt x="3461" y="729"/>
                  </a:lnTo>
                  <a:lnTo>
                    <a:pt x="3468" y="725"/>
                  </a:lnTo>
                  <a:lnTo>
                    <a:pt x="3482" y="718"/>
                  </a:lnTo>
                  <a:lnTo>
                    <a:pt x="3492" y="711"/>
                  </a:lnTo>
                  <a:lnTo>
                    <a:pt x="3557" y="831"/>
                  </a:lnTo>
                  <a:lnTo>
                    <a:pt x="3546" y="839"/>
                  </a:lnTo>
                  <a:lnTo>
                    <a:pt x="3533" y="848"/>
                  </a:lnTo>
                  <a:lnTo>
                    <a:pt x="3519" y="855"/>
                  </a:lnTo>
                  <a:lnTo>
                    <a:pt x="3511" y="859"/>
                  </a:lnTo>
                  <a:lnTo>
                    <a:pt x="3501" y="863"/>
                  </a:lnTo>
                  <a:lnTo>
                    <a:pt x="3481" y="870"/>
                  </a:lnTo>
                  <a:lnTo>
                    <a:pt x="3471" y="873"/>
                  </a:lnTo>
                  <a:lnTo>
                    <a:pt x="3460" y="875"/>
                  </a:lnTo>
                  <a:lnTo>
                    <a:pt x="3447" y="877"/>
                  </a:lnTo>
                  <a:lnTo>
                    <a:pt x="3434" y="879"/>
                  </a:lnTo>
                  <a:lnTo>
                    <a:pt x="3420" y="879"/>
                  </a:lnTo>
                  <a:lnTo>
                    <a:pt x="3406" y="8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3"/>
            <p:cNvSpPr>
              <a:spLocks noEditPoints="1"/>
            </p:cNvSpPr>
            <p:nvPr userDrawn="1"/>
          </p:nvSpPr>
          <p:spPr bwMode="auto">
            <a:xfrm>
              <a:off x="5447928" y="4077072"/>
              <a:ext cx="1284437" cy="288032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5777675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/ light pink"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95325" y="2071868"/>
            <a:ext cx="5113338" cy="366218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0016" y="2071866"/>
            <a:ext cx="5262842" cy="36621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39137092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+ Sub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16" y="1866501"/>
            <a:ext cx="5114947" cy="50697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accent1"/>
                </a:solidFill>
                <a:latin typeface="Gill Sans SemiBold" panose="020B0502020104020203" pitchFamily="34" charset="-79"/>
                <a:ea typeface="Verdana" panose="020B0604030504040204" pitchFamily="34" charset="0"/>
                <a:cs typeface="Gill Sans SemiBold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007" y="1866501"/>
            <a:ext cx="5328667" cy="50697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accent1"/>
                </a:solidFill>
                <a:latin typeface="Gill Sans SemiBold" panose="020B0502020104020203" pitchFamily="34" charset="-79"/>
                <a:ea typeface="Verdana" panose="020B0604030504040204" pitchFamily="34" charset="0"/>
                <a:cs typeface="Gill Sans SemiBold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95325" y="692696"/>
            <a:ext cx="10801350" cy="792509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95325" y="2754775"/>
            <a:ext cx="5113338" cy="297927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0016" y="2754774"/>
            <a:ext cx="5262842" cy="29792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411714933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s + Sub. / light pink"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16" y="1866501"/>
            <a:ext cx="5114947" cy="50697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accent1"/>
                </a:solidFill>
                <a:latin typeface="Gill Sans SemiBold" panose="020B0502020104020203" pitchFamily="34" charset="-79"/>
                <a:ea typeface="Verdana" panose="020B0604030504040204" pitchFamily="34" charset="0"/>
                <a:cs typeface="Gill Sans SemiBold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007" y="1866501"/>
            <a:ext cx="5328667" cy="50697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accent1"/>
                </a:solidFill>
                <a:latin typeface="Gill Sans SemiBold" panose="020B0502020104020203" pitchFamily="34" charset="-79"/>
                <a:ea typeface="Verdana" panose="020B0604030504040204" pitchFamily="34" charset="0"/>
                <a:cs typeface="Gill Sans SemiBold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95325" y="692696"/>
            <a:ext cx="10801350" cy="792509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95325" y="2754775"/>
            <a:ext cx="5113338" cy="297927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0016" y="2754774"/>
            <a:ext cx="5262842" cy="29792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406694755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_2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96000" y="1412776"/>
            <a:ext cx="0" cy="4032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96000" y="1412776"/>
            <a:ext cx="0" cy="4032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">
            <a:extLst>
              <a:ext uri="{FF2B5EF4-FFF2-40B4-BE49-F238E27FC236}">
                <a16:creationId xmlns:a16="http://schemas.microsoft.com/office/drawing/2014/main" id="{0518C5BE-F18B-9D6E-4582-4BCF6068539A}"/>
              </a:ext>
            </a:extLst>
          </p:cNvPr>
          <p:cNvGrpSpPr/>
          <p:nvPr userDrawn="1"/>
        </p:nvGrpSpPr>
        <p:grpSpPr>
          <a:xfrm>
            <a:off x="1104206" y="3180468"/>
            <a:ext cx="4559746" cy="497064"/>
            <a:chOff x="5268913" y="3048000"/>
            <a:chExt cx="4703762" cy="512763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F376996A-18E2-3D30-3656-92F7966562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701412CF-BBE4-6A65-63ED-31D4A1162A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B3965003-EEFD-D050-4AC7-7E82DCF69D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338" y="1412776"/>
            <a:ext cx="4486237" cy="194478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i="0">
                <a:latin typeface="Gill Sans" panose="020B0502020104020203" pitchFamily="34" charset="-79"/>
                <a:ea typeface="HELVETICA NEUE MEDIUM" panose="02000503000000020004" pitchFamily="2" charset="0"/>
                <a:cs typeface="Gill Sans" panose="020B0502020104020203" pitchFamily="34" charset="-79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A46AA61-0BD4-413D-54B0-065DD514C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114" y="3500437"/>
            <a:ext cx="4486461" cy="194468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34300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/ 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95325" y="2071868"/>
            <a:ext cx="5113338" cy="36621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0016" y="2071866"/>
            <a:ext cx="5262842" cy="3662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B72FA769-05E7-231A-249D-912C358E3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93847"/>
            <a:ext cx="2476805" cy="270000"/>
            <a:chOff x="5268913" y="3048000"/>
            <a:chExt cx="4703762" cy="512763"/>
          </a:xfrm>
          <a:solidFill>
            <a:schemeClr val="bg2"/>
          </a:solidFill>
        </p:grpSpPr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24B26BA6-C237-23F9-5E2E-56B71CE7B9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1F003A1D-EDE1-C7F3-07B4-0AF46EA4804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0688969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s + Sub. / 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16" y="1866501"/>
            <a:ext cx="5114947" cy="50697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Gill Sans SemiBold" panose="020B0502020104020203" pitchFamily="34" charset="-79"/>
                <a:ea typeface="Verdana" panose="020B0604030504040204" pitchFamily="34" charset="0"/>
                <a:cs typeface="Gill Sans SemiBold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007" y="1866501"/>
            <a:ext cx="5328667" cy="50697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Gill Sans SemiBold" panose="020B0502020104020203" pitchFamily="34" charset="-79"/>
                <a:ea typeface="Verdana" panose="020B0604030504040204" pitchFamily="34" charset="0"/>
                <a:cs typeface="Gill Sans SemiBold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95325" y="692696"/>
            <a:ext cx="10801350" cy="792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95325" y="2754775"/>
            <a:ext cx="5113338" cy="29792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0016" y="2754774"/>
            <a:ext cx="5262842" cy="297927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622DE5FE-BBC8-5109-4334-7A57D123749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93847"/>
            <a:ext cx="2476805" cy="270000"/>
            <a:chOff x="5268913" y="3048000"/>
            <a:chExt cx="4703762" cy="512763"/>
          </a:xfrm>
          <a:solidFill>
            <a:schemeClr val="bg2"/>
          </a:solidFill>
        </p:grpSpPr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BB7732F6-7675-FF4B-24F7-4260A627DF8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342EFD8C-4AB1-E4B2-E6C0-C264E526D8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7997892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A44B86E9-B779-BFC3-C245-A41802E848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063067" cy="6858000"/>
          </a:xfrm>
        </p:spPr>
        <p:txBody>
          <a:bodyPr/>
          <a:lstStyle/>
          <a:p>
            <a:endParaRPr lang="fi-FI"/>
          </a:p>
        </p:txBody>
      </p:sp>
      <p:grpSp>
        <p:nvGrpSpPr>
          <p:cNvPr id="8" name="Group 35">
            <a:extLst>
              <a:ext uri="{FF2B5EF4-FFF2-40B4-BE49-F238E27FC236}">
                <a16:creationId xmlns:a16="http://schemas.microsoft.com/office/drawing/2014/main" id="{8CB58534-E705-F48F-8C82-B7C4DCFDC0B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9" name="Freeform 36">
              <a:extLst>
                <a:ext uri="{FF2B5EF4-FFF2-40B4-BE49-F238E27FC236}">
                  <a16:creationId xmlns:a16="http://schemas.microsoft.com/office/drawing/2014/main" id="{263E1509-1AAC-F7F3-1BD7-A61FADEF74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0" name="Freeform 37">
              <a:extLst>
                <a:ext uri="{FF2B5EF4-FFF2-40B4-BE49-F238E27FC236}">
                  <a16:creationId xmlns:a16="http://schemas.microsoft.com/office/drawing/2014/main" id="{D55B259A-CBE6-2612-D007-78659D0466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13" name="Tekstiruutu 12">
            <a:extLst>
              <a:ext uri="{FF2B5EF4-FFF2-40B4-BE49-F238E27FC236}">
                <a16:creationId xmlns:a16="http://schemas.microsoft.com/office/drawing/2014/main" id="{EC756F8E-1521-3F2B-9753-381171E4F428}"/>
              </a:ext>
            </a:extLst>
          </p:cNvPr>
          <p:cNvSpPr txBox="1"/>
          <p:nvPr userDrawn="1"/>
        </p:nvSpPr>
        <p:spPr>
          <a:xfrm>
            <a:off x="5504329" y="806824"/>
            <a:ext cx="1004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600" dirty="0">
                <a:solidFill>
                  <a:schemeClr val="accent1"/>
                </a:solidFill>
                <a:latin typeface="Gill Sans Ultra Bold" panose="020B0A02020104020203" pitchFamily="34" charset="77"/>
              </a:rPr>
              <a:t>”</a:t>
            </a:r>
          </a:p>
        </p:txBody>
      </p:sp>
      <p:sp>
        <p:nvSpPr>
          <p:cNvPr id="16" name="Tekstin paikkamerkki 14">
            <a:extLst>
              <a:ext uri="{FF2B5EF4-FFF2-40B4-BE49-F238E27FC236}">
                <a16:creationId xmlns:a16="http://schemas.microsoft.com/office/drawing/2014/main" id="{FEFED094-1662-E296-647F-7AA768E60A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3863" y="2025650"/>
            <a:ext cx="5992812" cy="1231106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None/>
              <a:defRPr sz="4000" b="1" i="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 sz="2800"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989013" indent="0">
              <a:buNone/>
              <a:defRPr/>
            </a:lvl5pPr>
          </a:lstStyle>
          <a:p>
            <a:pPr lvl="0"/>
            <a:r>
              <a:rPr lang="fi-FI" dirty="0"/>
              <a:t>Sitaatti tai henkilönosto</a:t>
            </a:r>
          </a:p>
        </p:txBody>
      </p:sp>
      <p:sp>
        <p:nvSpPr>
          <p:cNvPr id="3" name="Tekstin paikkamerkki 14">
            <a:extLst>
              <a:ext uri="{FF2B5EF4-FFF2-40B4-BE49-F238E27FC236}">
                <a16:creationId xmlns:a16="http://schemas.microsoft.com/office/drawing/2014/main" id="{9ED735FF-BBBF-760E-7D95-E6CD5A25E6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3788" y="4114426"/>
            <a:ext cx="5992812" cy="10668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3200" b="0" i="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 sz="2800"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989013" indent="0">
              <a:buNone/>
              <a:defRPr/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tekstin</a:t>
            </a:r>
            <a:r>
              <a:rPr lang="fi-FI" dirty="0"/>
              <a:t>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3003186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taatti / Mir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A44B86E9-B779-BFC3-C245-A41802E848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28933" y="0"/>
            <a:ext cx="5063067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EC756F8E-1521-3F2B-9753-381171E4F428}"/>
              </a:ext>
            </a:extLst>
          </p:cNvPr>
          <p:cNvSpPr txBox="1"/>
          <p:nvPr userDrawn="1"/>
        </p:nvSpPr>
        <p:spPr>
          <a:xfrm>
            <a:off x="695325" y="806824"/>
            <a:ext cx="1004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600" dirty="0">
                <a:solidFill>
                  <a:schemeClr val="accent1"/>
                </a:solidFill>
                <a:latin typeface="Gill Sans Ultra Bold" panose="020B0A02020104020203" pitchFamily="34" charset="77"/>
              </a:rPr>
              <a:t>”</a:t>
            </a:r>
          </a:p>
        </p:txBody>
      </p:sp>
      <p:sp>
        <p:nvSpPr>
          <p:cNvPr id="16" name="Tekstin paikkamerkki 14">
            <a:extLst>
              <a:ext uri="{FF2B5EF4-FFF2-40B4-BE49-F238E27FC236}">
                <a16:creationId xmlns:a16="http://schemas.microsoft.com/office/drawing/2014/main" id="{FEFED094-1662-E296-647F-7AA768E60A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2025650"/>
            <a:ext cx="5992812" cy="1231106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None/>
              <a:defRPr sz="4000" b="1" i="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 sz="2800"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989013" indent="0">
              <a:buNone/>
              <a:defRPr/>
            </a:lvl5pPr>
          </a:lstStyle>
          <a:p>
            <a:pPr lvl="0"/>
            <a:r>
              <a:rPr lang="fi-FI" dirty="0"/>
              <a:t>Sitaatti tai henkilönosto</a:t>
            </a:r>
          </a:p>
        </p:txBody>
      </p:sp>
      <p:sp>
        <p:nvSpPr>
          <p:cNvPr id="3" name="Tekstin paikkamerkki 14">
            <a:extLst>
              <a:ext uri="{FF2B5EF4-FFF2-40B4-BE49-F238E27FC236}">
                <a16:creationId xmlns:a16="http://schemas.microsoft.com/office/drawing/2014/main" id="{9ED735FF-BBBF-760E-7D95-E6CD5A25E6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5" y="4114426"/>
            <a:ext cx="5992812" cy="10668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3200" b="0" i="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 sz="2800"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989013" indent="0">
              <a:buNone/>
              <a:defRPr/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tekstin</a:t>
            </a:r>
            <a:r>
              <a:rPr lang="fi-FI" dirty="0"/>
              <a:t> perustyylejä napsauttamalla</a:t>
            </a:r>
          </a:p>
        </p:txBody>
      </p:sp>
      <p:grpSp>
        <p:nvGrpSpPr>
          <p:cNvPr id="6" name="Group 35">
            <a:extLst>
              <a:ext uri="{FF2B5EF4-FFF2-40B4-BE49-F238E27FC236}">
                <a16:creationId xmlns:a16="http://schemas.microsoft.com/office/drawing/2014/main" id="{F11D64C9-BD3A-22CE-3FC2-3C86CC2C844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95325" y="6165304"/>
            <a:ext cx="2476805" cy="270000"/>
            <a:chOff x="5268913" y="3048000"/>
            <a:chExt cx="4703762" cy="512763"/>
          </a:xfrm>
        </p:grpSpPr>
        <p:sp>
          <p:nvSpPr>
            <p:cNvPr id="7" name="Freeform 36">
              <a:extLst>
                <a:ext uri="{FF2B5EF4-FFF2-40B4-BE49-F238E27FC236}">
                  <a16:creationId xmlns:a16="http://schemas.microsoft.com/office/drawing/2014/main" id="{5A0B2E86-BC12-FF47-B417-98D1535FB9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id="{FFAE583F-9796-B477-D9CA-A1BF4C04DB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6653715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/ Ne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A44B86E9-B779-BFC3-C245-A41802E848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063067" cy="6858000"/>
          </a:xfrm>
        </p:spPr>
        <p:txBody>
          <a:bodyPr/>
          <a:lstStyle/>
          <a:p>
            <a:endParaRPr lang="fi-FI"/>
          </a:p>
        </p:txBody>
      </p:sp>
      <p:grpSp>
        <p:nvGrpSpPr>
          <p:cNvPr id="8" name="Group 35">
            <a:extLst>
              <a:ext uri="{FF2B5EF4-FFF2-40B4-BE49-F238E27FC236}">
                <a16:creationId xmlns:a16="http://schemas.microsoft.com/office/drawing/2014/main" id="{8CB58534-E705-F48F-8C82-B7C4DCFDC0B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9" name="Freeform 36">
              <a:extLst>
                <a:ext uri="{FF2B5EF4-FFF2-40B4-BE49-F238E27FC236}">
                  <a16:creationId xmlns:a16="http://schemas.microsoft.com/office/drawing/2014/main" id="{263E1509-1AAC-F7F3-1BD7-A61FADEF74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0" name="Freeform 37">
              <a:extLst>
                <a:ext uri="{FF2B5EF4-FFF2-40B4-BE49-F238E27FC236}">
                  <a16:creationId xmlns:a16="http://schemas.microsoft.com/office/drawing/2014/main" id="{D55B259A-CBE6-2612-D007-78659D0466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13" name="Tekstiruutu 12">
            <a:extLst>
              <a:ext uri="{FF2B5EF4-FFF2-40B4-BE49-F238E27FC236}">
                <a16:creationId xmlns:a16="http://schemas.microsoft.com/office/drawing/2014/main" id="{EC756F8E-1521-3F2B-9753-381171E4F428}"/>
              </a:ext>
            </a:extLst>
          </p:cNvPr>
          <p:cNvSpPr txBox="1"/>
          <p:nvPr userDrawn="1"/>
        </p:nvSpPr>
        <p:spPr>
          <a:xfrm>
            <a:off x="5504329" y="806824"/>
            <a:ext cx="1004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600">
                <a:solidFill>
                  <a:schemeClr val="tx1"/>
                </a:solidFill>
                <a:latin typeface="Gill Sans Ultra Bold" panose="020B0A02020104020203" pitchFamily="34" charset="77"/>
              </a:rPr>
              <a:t>”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764B94D0-7713-F21C-C084-094B0D0BC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3863" y="2025650"/>
            <a:ext cx="5992812" cy="1231106"/>
          </a:xfrm>
        </p:spPr>
        <p:txBody>
          <a:bodyPr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 sz="2800"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989013" indent="0">
              <a:buNone/>
              <a:defRPr/>
            </a:lvl5pPr>
          </a:lstStyle>
          <a:p>
            <a:pPr lvl="0"/>
            <a:r>
              <a:rPr lang="fi-FI" dirty="0"/>
              <a:t>Sitaatti tai henkilönosto</a:t>
            </a:r>
          </a:p>
        </p:txBody>
      </p:sp>
      <p:sp>
        <p:nvSpPr>
          <p:cNvPr id="2" name="Tekstin paikkamerkki 14">
            <a:extLst>
              <a:ext uri="{FF2B5EF4-FFF2-40B4-BE49-F238E27FC236}">
                <a16:creationId xmlns:a16="http://schemas.microsoft.com/office/drawing/2014/main" id="{6F099D43-7047-9038-A465-4F8B77CB00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3788" y="4114426"/>
            <a:ext cx="5992812" cy="10668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3200" b="0" i="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 sz="2800"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989013" indent="0">
              <a:buNone/>
              <a:defRPr/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tekstin</a:t>
            </a:r>
            <a:r>
              <a:rPr lang="fi-FI" dirty="0"/>
              <a:t>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65895856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taatti / mir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A44B86E9-B779-BFC3-C245-A41802E848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28933" y="0"/>
            <a:ext cx="5063067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EC756F8E-1521-3F2B-9753-381171E4F428}"/>
              </a:ext>
            </a:extLst>
          </p:cNvPr>
          <p:cNvSpPr txBox="1"/>
          <p:nvPr userDrawn="1"/>
        </p:nvSpPr>
        <p:spPr>
          <a:xfrm>
            <a:off x="695325" y="806824"/>
            <a:ext cx="1004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600" dirty="0">
                <a:solidFill>
                  <a:schemeClr val="tx1"/>
                </a:solidFill>
                <a:latin typeface="Gill Sans Ultra Bold" panose="020B0A02020104020203" pitchFamily="34" charset="77"/>
              </a:rPr>
              <a:t>”</a:t>
            </a:r>
          </a:p>
        </p:txBody>
      </p:sp>
      <p:sp>
        <p:nvSpPr>
          <p:cNvPr id="16" name="Tekstin paikkamerkki 14">
            <a:extLst>
              <a:ext uri="{FF2B5EF4-FFF2-40B4-BE49-F238E27FC236}">
                <a16:creationId xmlns:a16="http://schemas.microsoft.com/office/drawing/2014/main" id="{FEFED094-1662-E296-647F-7AA768E60A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2025650"/>
            <a:ext cx="5992812" cy="1231106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 sz="2800"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989013" indent="0">
              <a:buNone/>
              <a:defRPr/>
            </a:lvl5pPr>
          </a:lstStyle>
          <a:p>
            <a:pPr lvl="0"/>
            <a:r>
              <a:rPr lang="fi-FI" dirty="0"/>
              <a:t>Sitaatti tai henkilönosto</a:t>
            </a:r>
          </a:p>
        </p:txBody>
      </p:sp>
      <p:sp>
        <p:nvSpPr>
          <p:cNvPr id="3" name="Tekstin paikkamerkki 14">
            <a:extLst>
              <a:ext uri="{FF2B5EF4-FFF2-40B4-BE49-F238E27FC236}">
                <a16:creationId xmlns:a16="http://schemas.microsoft.com/office/drawing/2014/main" id="{9ED735FF-BBBF-760E-7D95-E6CD5A25E6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5" y="4114426"/>
            <a:ext cx="5992812" cy="10668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3200" b="0" i="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 sz="2800"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989013" indent="0">
              <a:buNone/>
              <a:defRPr/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tekstin</a:t>
            </a:r>
            <a:r>
              <a:rPr lang="fi-FI" dirty="0"/>
              <a:t> perustyylejä napsauttamalla</a:t>
            </a:r>
          </a:p>
        </p:txBody>
      </p:sp>
      <p:grpSp>
        <p:nvGrpSpPr>
          <p:cNvPr id="6" name="Group 35">
            <a:extLst>
              <a:ext uri="{FF2B5EF4-FFF2-40B4-BE49-F238E27FC236}">
                <a16:creationId xmlns:a16="http://schemas.microsoft.com/office/drawing/2014/main" id="{F11D64C9-BD3A-22CE-3FC2-3C86CC2C844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95325" y="6165304"/>
            <a:ext cx="2476805" cy="270000"/>
            <a:chOff x="5268913" y="3048000"/>
            <a:chExt cx="4703762" cy="512763"/>
          </a:xfrm>
        </p:grpSpPr>
        <p:sp>
          <p:nvSpPr>
            <p:cNvPr id="7" name="Freeform 36">
              <a:extLst>
                <a:ext uri="{FF2B5EF4-FFF2-40B4-BE49-F238E27FC236}">
                  <a16:creationId xmlns:a16="http://schemas.microsoft.com/office/drawing/2014/main" id="{5A0B2E86-BC12-FF47-B417-98D1535FB9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id="{FFAE583F-9796-B477-D9CA-A1BF4C04DB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8084254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it /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E58F964A-F83E-599F-2DCB-0CEA9C7E962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0953" y="2338672"/>
            <a:ext cx="1305877" cy="11844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821193FA-79A6-E1F6-4525-8B0C47A2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92696"/>
            <a:ext cx="10801350" cy="1008112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37C4E37D-D35F-5B10-885D-EC69970080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967990"/>
            <a:ext cx="2972435" cy="1955289"/>
          </a:xfrm>
          <a:noFill/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lvl2pPr marL="5524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Tekstin paikkamerkki 13">
            <a:extLst>
              <a:ext uri="{FF2B5EF4-FFF2-40B4-BE49-F238E27FC236}">
                <a16:creationId xmlns:a16="http://schemas.microsoft.com/office/drawing/2014/main" id="{E2C9C4D0-EC06-BB7A-582A-FEB5DC7F79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9497" y="3967991"/>
            <a:ext cx="2972435" cy="1955288"/>
          </a:xfrm>
          <a:noFill/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lvl2pPr marL="5524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3DE20B8B-B1B4-0569-AEE3-9E1B4B2F37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22683" y="3967990"/>
            <a:ext cx="2972435" cy="1955287"/>
          </a:xfrm>
          <a:noFill/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lvl2pPr marL="5524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B4584C85-B4DB-0D4B-1A46-B7EAFA6F06A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76375" y="2286000"/>
            <a:ext cx="1477963" cy="14779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  <p:sp>
        <p:nvSpPr>
          <p:cNvPr id="12" name="Kuvan paikkamerkki 5">
            <a:extLst>
              <a:ext uri="{FF2B5EF4-FFF2-40B4-BE49-F238E27FC236}">
                <a16:creationId xmlns:a16="http://schemas.microsoft.com/office/drawing/2014/main" id="{C58B1CB3-EC86-A188-16B2-9082223A53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86733" y="2286000"/>
            <a:ext cx="1477963" cy="14779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  <p:sp>
        <p:nvSpPr>
          <p:cNvPr id="13" name="Kuvan paikkamerkki 5">
            <a:extLst>
              <a:ext uri="{FF2B5EF4-FFF2-40B4-BE49-F238E27FC236}">
                <a16:creationId xmlns:a16="http://schemas.microsoft.com/office/drawing/2014/main" id="{6EE7EB4A-EE3D-DEAA-C60A-BE9AFB89045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69918" y="2285999"/>
            <a:ext cx="1477963" cy="14779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1701351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konit / 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E58F964A-F83E-599F-2DCB-0CEA9C7E962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0953" y="2338672"/>
            <a:ext cx="1305877" cy="11844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821193FA-79A6-E1F6-4525-8B0C47A2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92696"/>
            <a:ext cx="10801350" cy="100811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37C4E37D-D35F-5B10-885D-EC69970080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967990"/>
            <a:ext cx="2972435" cy="1955289"/>
          </a:xfrm>
          <a:noFill/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5524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13">
            <a:extLst>
              <a:ext uri="{FF2B5EF4-FFF2-40B4-BE49-F238E27FC236}">
                <a16:creationId xmlns:a16="http://schemas.microsoft.com/office/drawing/2014/main" id="{E2C9C4D0-EC06-BB7A-582A-FEB5DC7F79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9497" y="3967991"/>
            <a:ext cx="2972435" cy="1955288"/>
          </a:xfrm>
          <a:noFill/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5524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3DE20B8B-B1B4-0569-AEE3-9E1B4B2F37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22683" y="3967990"/>
            <a:ext cx="2972435" cy="1955287"/>
          </a:xfrm>
          <a:noFill/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5524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B4584C85-B4DB-0D4B-1A46-B7EAFA6F06A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76375" y="2286000"/>
            <a:ext cx="1477963" cy="1477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i-FI"/>
          </a:p>
        </p:txBody>
      </p:sp>
      <p:sp>
        <p:nvSpPr>
          <p:cNvPr id="12" name="Kuvan paikkamerkki 5">
            <a:extLst>
              <a:ext uri="{FF2B5EF4-FFF2-40B4-BE49-F238E27FC236}">
                <a16:creationId xmlns:a16="http://schemas.microsoft.com/office/drawing/2014/main" id="{C58B1CB3-EC86-A188-16B2-9082223A53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86733" y="2286000"/>
            <a:ext cx="1477963" cy="1477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i-FI"/>
          </a:p>
        </p:txBody>
      </p:sp>
      <p:sp>
        <p:nvSpPr>
          <p:cNvPr id="13" name="Kuvan paikkamerkki 5">
            <a:extLst>
              <a:ext uri="{FF2B5EF4-FFF2-40B4-BE49-F238E27FC236}">
                <a16:creationId xmlns:a16="http://schemas.microsoft.com/office/drawing/2014/main" id="{6EE7EB4A-EE3D-DEAA-C60A-BE9AFB89045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69918" y="2285999"/>
            <a:ext cx="1477963" cy="1477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i-FI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365BB63A-5950-C427-8217-72376AEB524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93847"/>
            <a:ext cx="2476805" cy="270000"/>
            <a:chOff x="5268913" y="3048000"/>
            <a:chExt cx="4703762" cy="512763"/>
          </a:xfrm>
          <a:solidFill>
            <a:schemeClr val="bg2"/>
          </a:solidFill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C1DBB1DF-6865-EA90-2A2E-E0BCB5F2E8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337A2834-53ED-E47C-34FA-84B35C8A2E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34700187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it / Light Pink"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E58F964A-F83E-599F-2DCB-0CEA9C7E962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0953" y="2338672"/>
            <a:ext cx="1305877" cy="11844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821193FA-79A6-E1F6-4525-8B0C47A2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92696"/>
            <a:ext cx="10801350" cy="1008112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37C4E37D-D35F-5B10-885D-EC69970080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967990"/>
            <a:ext cx="2972435" cy="1955289"/>
          </a:xfrm>
          <a:noFill/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lvl2pPr marL="5524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Tekstin paikkamerkki 13">
            <a:extLst>
              <a:ext uri="{FF2B5EF4-FFF2-40B4-BE49-F238E27FC236}">
                <a16:creationId xmlns:a16="http://schemas.microsoft.com/office/drawing/2014/main" id="{E2C9C4D0-EC06-BB7A-582A-FEB5DC7F79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9497" y="3967991"/>
            <a:ext cx="2972435" cy="1955288"/>
          </a:xfrm>
          <a:noFill/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lvl2pPr marL="5524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3DE20B8B-B1B4-0569-AEE3-9E1B4B2F37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22683" y="3967990"/>
            <a:ext cx="2972435" cy="1955287"/>
          </a:xfrm>
          <a:noFill/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lvl2pPr marL="5524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B4584C85-B4DB-0D4B-1A46-B7EAFA6F06A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76375" y="2286000"/>
            <a:ext cx="1477963" cy="1477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i-FI" dirty="0"/>
          </a:p>
        </p:txBody>
      </p:sp>
      <p:sp>
        <p:nvSpPr>
          <p:cNvPr id="12" name="Kuvan paikkamerkki 5">
            <a:extLst>
              <a:ext uri="{FF2B5EF4-FFF2-40B4-BE49-F238E27FC236}">
                <a16:creationId xmlns:a16="http://schemas.microsoft.com/office/drawing/2014/main" id="{C58B1CB3-EC86-A188-16B2-9082223A53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86733" y="2286000"/>
            <a:ext cx="1477963" cy="1477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i-FI" dirty="0"/>
          </a:p>
        </p:txBody>
      </p:sp>
      <p:sp>
        <p:nvSpPr>
          <p:cNvPr id="13" name="Kuvan paikkamerkki 5">
            <a:extLst>
              <a:ext uri="{FF2B5EF4-FFF2-40B4-BE49-F238E27FC236}">
                <a16:creationId xmlns:a16="http://schemas.microsoft.com/office/drawing/2014/main" id="{6EE7EB4A-EE3D-DEAA-C60A-BE9AFB89045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69918" y="2285999"/>
            <a:ext cx="1477963" cy="1477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351447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/ Kumpu">
    <p:bg>
      <p:bgPr>
        <a:blipFill dpi="0" rotWithShape="1">
          <a:blip r:embed="rId2">
            <a:alphaModFix amt="60049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9019795" y="6154021"/>
            <a:ext cx="2476805" cy="270000"/>
            <a:chOff x="5268913" y="3048000"/>
            <a:chExt cx="4703762" cy="512763"/>
          </a:xfrm>
        </p:grpSpPr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0133" y="2456518"/>
            <a:ext cx="4145488" cy="1891962"/>
          </a:xfrm>
        </p:spPr>
        <p:txBody>
          <a:bodyPr anchor="ctr"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E232AE-285F-A064-5092-F8235D4E112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11742" y="1374775"/>
            <a:ext cx="6080125" cy="410845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42673975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96000" y="1412776"/>
            <a:ext cx="0" cy="4032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96000" y="1412776"/>
            <a:ext cx="0" cy="4032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1710799" y="2708921"/>
            <a:ext cx="3441810" cy="1274556"/>
            <a:chOff x="5232400" y="3913188"/>
            <a:chExt cx="3219450" cy="1192213"/>
          </a:xfrm>
        </p:grpSpPr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5299075" y="4395788"/>
              <a:ext cx="3152775" cy="709613"/>
            </a:xfrm>
            <a:custGeom>
              <a:avLst/>
              <a:gdLst>
                <a:gd name="T0" fmla="*/ 7543 w 7946"/>
                <a:gd name="T1" fmla="*/ 1471 h 1787"/>
                <a:gd name="T2" fmla="*/ 7617 w 7946"/>
                <a:gd name="T3" fmla="*/ 1385 h 1787"/>
                <a:gd name="T4" fmla="*/ 7703 w 7946"/>
                <a:gd name="T5" fmla="*/ 1353 h 1787"/>
                <a:gd name="T6" fmla="*/ 7815 w 7946"/>
                <a:gd name="T7" fmla="*/ 1366 h 1787"/>
                <a:gd name="T8" fmla="*/ 7909 w 7946"/>
                <a:gd name="T9" fmla="*/ 1444 h 1787"/>
                <a:gd name="T10" fmla="*/ 7946 w 7946"/>
                <a:gd name="T11" fmla="*/ 1555 h 1787"/>
                <a:gd name="T12" fmla="*/ 7924 w 7946"/>
                <a:gd name="T13" fmla="*/ 1666 h 1787"/>
                <a:gd name="T14" fmla="*/ 7859 w 7946"/>
                <a:gd name="T15" fmla="*/ 1745 h 1787"/>
                <a:gd name="T16" fmla="*/ 7766 w 7946"/>
                <a:gd name="T17" fmla="*/ 1785 h 1787"/>
                <a:gd name="T18" fmla="*/ 7654 w 7946"/>
                <a:gd name="T19" fmla="*/ 1772 h 1787"/>
                <a:gd name="T20" fmla="*/ 7560 w 7946"/>
                <a:gd name="T21" fmla="*/ 1694 h 1787"/>
                <a:gd name="T22" fmla="*/ 7522 w 7946"/>
                <a:gd name="T23" fmla="*/ 1567 h 1787"/>
                <a:gd name="T24" fmla="*/ 815 w 7946"/>
                <a:gd name="T25" fmla="*/ 41 h 1787"/>
                <a:gd name="T26" fmla="*/ 1000 w 7946"/>
                <a:gd name="T27" fmla="*/ 122 h 1787"/>
                <a:gd name="T28" fmla="*/ 1124 w 7946"/>
                <a:gd name="T29" fmla="*/ 237 h 1787"/>
                <a:gd name="T30" fmla="*/ 1219 w 7946"/>
                <a:gd name="T31" fmla="*/ 461 h 1787"/>
                <a:gd name="T32" fmla="*/ 1227 w 7946"/>
                <a:gd name="T33" fmla="*/ 696 h 1787"/>
                <a:gd name="T34" fmla="*/ 1169 w 7946"/>
                <a:gd name="T35" fmla="*/ 897 h 1787"/>
                <a:gd name="T36" fmla="*/ 1045 w 7946"/>
                <a:gd name="T37" fmla="*/ 1054 h 1787"/>
                <a:gd name="T38" fmla="*/ 870 w 7946"/>
                <a:gd name="T39" fmla="*/ 1151 h 1787"/>
                <a:gd name="T40" fmla="*/ 678 w 7946"/>
                <a:gd name="T41" fmla="*/ 1192 h 1787"/>
                <a:gd name="T42" fmla="*/ 620 w 7946"/>
                <a:gd name="T43" fmla="*/ 877 h 1787"/>
                <a:gd name="T44" fmla="*/ 742 w 7946"/>
                <a:gd name="T45" fmla="*/ 848 h 1787"/>
                <a:gd name="T46" fmla="*/ 834 w 7946"/>
                <a:gd name="T47" fmla="*/ 765 h 1787"/>
                <a:gd name="T48" fmla="*/ 870 w 7946"/>
                <a:gd name="T49" fmla="*/ 631 h 1787"/>
                <a:gd name="T50" fmla="*/ 855 w 7946"/>
                <a:gd name="T51" fmla="*/ 492 h 1787"/>
                <a:gd name="T52" fmla="*/ 792 w 7946"/>
                <a:gd name="T53" fmla="*/ 394 h 1787"/>
                <a:gd name="T54" fmla="*/ 690 w 7946"/>
                <a:gd name="T55" fmla="*/ 344 h 1787"/>
                <a:gd name="T56" fmla="*/ 1893 w 7946"/>
                <a:gd name="T57" fmla="*/ 15 h 1787"/>
                <a:gd name="T58" fmla="*/ 2953 w 7946"/>
                <a:gd name="T59" fmla="*/ 19 h 1787"/>
                <a:gd name="T60" fmla="*/ 3189 w 7946"/>
                <a:gd name="T61" fmla="*/ 75 h 1787"/>
                <a:gd name="T62" fmla="*/ 3342 w 7946"/>
                <a:gd name="T63" fmla="*/ 174 h 1787"/>
                <a:gd name="T64" fmla="*/ 3463 w 7946"/>
                <a:gd name="T65" fmla="*/ 353 h 1787"/>
                <a:gd name="T66" fmla="*/ 3507 w 7946"/>
                <a:gd name="T67" fmla="*/ 584 h 1787"/>
                <a:gd name="T68" fmla="*/ 3487 w 7946"/>
                <a:gd name="T69" fmla="*/ 780 h 1787"/>
                <a:gd name="T70" fmla="*/ 3389 w 7946"/>
                <a:gd name="T71" fmla="*/ 982 h 1787"/>
                <a:gd name="T72" fmla="*/ 3250 w 7946"/>
                <a:gd name="T73" fmla="*/ 1103 h 1787"/>
                <a:gd name="T74" fmla="*/ 3060 w 7946"/>
                <a:gd name="T75" fmla="*/ 1176 h 1787"/>
                <a:gd name="T76" fmla="*/ 2625 w 7946"/>
                <a:gd name="T77" fmla="*/ 1772 h 1787"/>
                <a:gd name="T78" fmla="*/ 2953 w 7946"/>
                <a:gd name="T79" fmla="*/ 870 h 1787"/>
                <a:gd name="T80" fmla="*/ 3070 w 7946"/>
                <a:gd name="T81" fmla="*/ 814 h 1787"/>
                <a:gd name="T82" fmla="*/ 3135 w 7946"/>
                <a:gd name="T83" fmla="*/ 701 h 1787"/>
                <a:gd name="T84" fmla="*/ 3145 w 7946"/>
                <a:gd name="T85" fmla="*/ 561 h 1787"/>
                <a:gd name="T86" fmla="*/ 3104 w 7946"/>
                <a:gd name="T87" fmla="*/ 437 h 1787"/>
                <a:gd name="T88" fmla="*/ 3027 w 7946"/>
                <a:gd name="T89" fmla="*/ 367 h 1787"/>
                <a:gd name="T90" fmla="*/ 2863 w 7946"/>
                <a:gd name="T91" fmla="*/ 332 h 1787"/>
                <a:gd name="T92" fmla="*/ 4361 w 7946"/>
                <a:gd name="T93" fmla="*/ 1772 h 1787"/>
                <a:gd name="T94" fmla="*/ 5158 w 7946"/>
                <a:gd name="T95" fmla="*/ 201 h 1787"/>
                <a:gd name="T96" fmla="*/ 5213 w 7946"/>
                <a:gd name="T97" fmla="*/ 113 h 1787"/>
                <a:gd name="T98" fmla="*/ 5322 w 7946"/>
                <a:gd name="T99" fmla="*/ 56 h 1787"/>
                <a:gd name="T100" fmla="*/ 5427 w 7946"/>
                <a:gd name="T101" fmla="*/ 60 h 1787"/>
                <a:gd name="T102" fmla="*/ 5534 w 7946"/>
                <a:gd name="T103" fmla="*/ 135 h 1787"/>
                <a:gd name="T104" fmla="*/ 5577 w 7946"/>
                <a:gd name="T105" fmla="*/ 256 h 1787"/>
                <a:gd name="T106" fmla="*/ 5556 w 7946"/>
                <a:gd name="T107" fmla="*/ 367 h 1787"/>
                <a:gd name="T108" fmla="*/ 5491 w 7946"/>
                <a:gd name="T109" fmla="*/ 447 h 1787"/>
                <a:gd name="T110" fmla="*/ 5396 w 7946"/>
                <a:gd name="T111" fmla="*/ 486 h 1787"/>
                <a:gd name="T112" fmla="*/ 5282 w 7946"/>
                <a:gd name="T113" fmla="*/ 471 h 1787"/>
                <a:gd name="T114" fmla="*/ 5181 w 7946"/>
                <a:gd name="T115" fmla="*/ 386 h 1787"/>
                <a:gd name="T116" fmla="*/ 5149 w 7946"/>
                <a:gd name="T117" fmla="*/ 280 h 1787"/>
                <a:gd name="T118" fmla="*/ 6532 w 7946"/>
                <a:gd name="T119" fmla="*/ 0 h 1787"/>
                <a:gd name="T120" fmla="*/ 6722 w 7946"/>
                <a:gd name="T121" fmla="*/ 1232 h 1787"/>
                <a:gd name="T122" fmla="*/ 6464 w 7946"/>
                <a:gd name="T123" fmla="*/ 815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6" h="1787">
                  <a:moveTo>
                    <a:pt x="7522" y="1567"/>
                  </a:moveTo>
                  <a:lnTo>
                    <a:pt x="7523" y="1555"/>
                  </a:lnTo>
                  <a:lnTo>
                    <a:pt x="7523" y="1545"/>
                  </a:lnTo>
                  <a:lnTo>
                    <a:pt x="7525" y="1533"/>
                  </a:lnTo>
                  <a:lnTo>
                    <a:pt x="7526" y="1522"/>
                  </a:lnTo>
                  <a:lnTo>
                    <a:pt x="7529" y="1511"/>
                  </a:lnTo>
                  <a:lnTo>
                    <a:pt x="7532" y="1501"/>
                  </a:lnTo>
                  <a:lnTo>
                    <a:pt x="7535" y="1490"/>
                  </a:lnTo>
                  <a:lnTo>
                    <a:pt x="7540" y="1480"/>
                  </a:lnTo>
                  <a:lnTo>
                    <a:pt x="7543" y="1471"/>
                  </a:lnTo>
                  <a:lnTo>
                    <a:pt x="7548" y="1461"/>
                  </a:lnTo>
                  <a:lnTo>
                    <a:pt x="7554" y="1452"/>
                  </a:lnTo>
                  <a:lnTo>
                    <a:pt x="7560" y="1444"/>
                  </a:lnTo>
                  <a:lnTo>
                    <a:pt x="7566" y="1435"/>
                  </a:lnTo>
                  <a:lnTo>
                    <a:pt x="7572" y="1427"/>
                  </a:lnTo>
                  <a:lnTo>
                    <a:pt x="7579" y="1419"/>
                  </a:lnTo>
                  <a:lnTo>
                    <a:pt x="7586" y="1411"/>
                  </a:lnTo>
                  <a:lnTo>
                    <a:pt x="7593" y="1404"/>
                  </a:lnTo>
                  <a:lnTo>
                    <a:pt x="7600" y="1398"/>
                  </a:lnTo>
                  <a:lnTo>
                    <a:pt x="7617" y="1385"/>
                  </a:lnTo>
                  <a:lnTo>
                    <a:pt x="7626" y="1381"/>
                  </a:lnTo>
                  <a:lnTo>
                    <a:pt x="7635" y="1376"/>
                  </a:lnTo>
                  <a:lnTo>
                    <a:pt x="7639" y="1373"/>
                  </a:lnTo>
                  <a:lnTo>
                    <a:pt x="7644" y="1371"/>
                  </a:lnTo>
                  <a:lnTo>
                    <a:pt x="7654" y="1366"/>
                  </a:lnTo>
                  <a:lnTo>
                    <a:pt x="7663" y="1363"/>
                  </a:lnTo>
                  <a:lnTo>
                    <a:pt x="7673" y="1359"/>
                  </a:lnTo>
                  <a:lnTo>
                    <a:pt x="7682" y="1357"/>
                  </a:lnTo>
                  <a:lnTo>
                    <a:pt x="7693" y="1354"/>
                  </a:lnTo>
                  <a:lnTo>
                    <a:pt x="7703" y="1353"/>
                  </a:lnTo>
                  <a:lnTo>
                    <a:pt x="7714" y="1352"/>
                  </a:lnTo>
                  <a:lnTo>
                    <a:pt x="7725" y="1351"/>
                  </a:lnTo>
                  <a:lnTo>
                    <a:pt x="7736" y="1351"/>
                  </a:lnTo>
                  <a:lnTo>
                    <a:pt x="7745" y="1351"/>
                  </a:lnTo>
                  <a:lnTo>
                    <a:pt x="7756" y="1352"/>
                  </a:lnTo>
                  <a:lnTo>
                    <a:pt x="7766" y="1353"/>
                  </a:lnTo>
                  <a:lnTo>
                    <a:pt x="7776" y="1354"/>
                  </a:lnTo>
                  <a:lnTo>
                    <a:pt x="7787" y="1357"/>
                  </a:lnTo>
                  <a:lnTo>
                    <a:pt x="7796" y="1359"/>
                  </a:lnTo>
                  <a:lnTo>
                    <a:pt x="7815" y="1366"/>
                  </a:lnTo>
                  <a:lnTo>
                    <a:pt x="7834" y="1376"/>
                  </a:lnTo>
                  <a:lnTo>
                    <a:pt x="7851" y="1385"/>
                  </a:lnTo>
                  <a:lnTo>
                    <a:pt x="7859" y="1391"/>
                  </a:lnTo>
                  <a:lnTo>
                    <a:pt x="7867" y="1398"/>
                  </a:lnTo>
                  <a:lnTo>
                    <a:pt x="7876" y="1404"/>
                  </a:lnTo>
                  <a:lnTo>
                    <a:pt x="7883" y="1411"/>
                  </a:lnTo>
                  <a:lnTo>
                    <a:pt x="7890" y="1419"/>
                  </a:lnTo>
                  <a:lnTo>
                    <a:pt x="7896" y="1427"/>
                  </a:lnTo>
                  <a:lnTo>
                    <a:pt x="7903" y="1435"/>
                  </a:lnTo>
                  <a:lnTo>
                    <a:pt x="7909" y="1444"/>
                  </a:lnTo>
                  <a:lnTo>
                    <a:pt x="7914" y="1452"/>
                  </a:lnTo>
                  <a:lnTo>
                    <a:pt x="7920" y="1461"/>
                  </a:lnTo>
                  <a:lnTo>
                    <a:pt x="7928" y="1480"/>
                  </a:lnTo>
                  <a:lnTo>
                    <a:pt x="7933" y="1490"/>
                  </a:lnTo>
                  <a:lnTo>
                    <a:pt x="7936" y="1501"/>
                  </a:lnTo>
                  <a:lnTo>
                    <a:pt x="7939" y="1511"/>
                  </a:lnTo>
                  <a:lnTo>
                    <a:pt x="7941" y="1522"/>
                  </a:lnTo>
                  <a:lnTo>
                    <a:pt x="7943" y="1533"/>
                  </a:lnTo>
                  <a:lnTo>
                    <a:pt x="7945" y="1545"/>
                  </a:lnTo>
                  <a:lnTo>
                    <a:pt x="7946" y="1555"/>
                  </a:lnTo>
                  <a:lnTo>
                    <a:pt x="7946" y="1567"/>
                  </a:lnTo>
                  <a:lnTo>
                    <a:pt x="7946" y="1579"/>
                  </a:lnTo>
                  <a:lnTo>
                    <a:pt x="7945" y="1591"/>
                  </a:lnTo>
                  <a:lnTo>
                    <a:pt x="7943" y="1603"/>
                  </a:lnTo>
                  <a:lnTo>
                    <a:pt x="7941" y="1614"/>
                  </a:lnTo>
                  <a:lnTo>
                    <a:pt x="7939" y="1625"/>
                  </a:lnTo>
                  <a:lnTo>
                    <a:pt x="7936" y="1636"/>
                  </a:lnTo>
                  <a:lnTo>
                    <a:pt x="7933" y="1647"/>
                  </a:lnTo>
                  <a:lnTo>
                    <a:pt x="7928" y="1656"/>
                  </a:lnTo>
                  <a:lnTo>
                    <a:pt x="7924" y="1666"/>
                  </a:lnTo>
                  <a:lnTo>
                    <a:pt x="7920" y="1675"/>
                  </a:lnTo>
                  <a:lnTo>
                    <a:pt x="7914" y="1685"/>
                  </a:lnTo>
                  <a:lnTo>
                    <a:pt x="7909" y="1694"/>
                  </a:lnTo>
                  <a:lnTo>
                    <a:pt x="7903" y="1703"/>
                  </a:lnTo>
                  <a:lnTo>
                    <a:pt x="7896" y="1711"/>
                  </a:lnTo>
                  <a:lnTo>
                    <a:pt x="7890" y="1718"/>
                  </a:lnTo>
                  <a:lnTo>
                    <a:pt x="7883" y="1725"/>
                  </a:lnTo>
                  <a:lnTo>
                    <a:pt x="7876" y="1732"/>
                  </a:lnTo>
                  <a:lnTo>
                    <a:pt x="7867" y="1739"/>
                  </a:lnTo>
                  <a:lnTo>
                    <a:pt x="7859" y="1745"/>
                  </a:lnTo>
                  <a:lnTo>
                    <a:pt x="7851" y="1751"/>
                  </a:lnTo>
                  <a:lnTo>
                    <a:pt x="7842" y="1757"/>
                  </a:lnTo>
                  <a:lnTo>
                    <a:pt x="7834" y="1762"/>
                  </a:lnTo>
                  <a:lnTo>
                    <a:pt x="7825" y="1767"/>
                  </a:lnTo>
                  <a:lnTo>
                    <a:pt x="7815" y="1772"/>
                  </a:lnTo>
                  <a:lnTo>
                    <a:pt x="7806" y="1775"/>
                  </a:lnTo>
                  <a:lnTo>
                    <a:pt x="7796" y="1777"/>
                  </a:lnTo>
                  <a:lnTo>
                    <a:pt x="7787" y="1781"/>
                  </a:lnTo>
                  <a:lnTo>
                    <a:pt x="7776" y="1783"/>
                  </a:lnTo>
                  <a:lnTo>
                    <a:pt x="7766" y="1785"/>
                  </a:lnTo>
                  <a:lnTo>
                    <a:pt x="7756" y="1786"/>
                  </a:lnTo>
                  <a:lnTo>
                    <a:pt x="7745" y="1787"/>
                  </a:lnTo>
                  <a:lnTo>
                    <a:pt x="7736" y="1787"/>
                  </a:lnTo>
                  <a:lnTo>
                    <a:pt x="7725" y="1787"/>
                  </a:lnTo>
                  <a:lnTo>
                    <a:pt x="7714" y="1786"/>
                  </a:lnTo>
                  <a:lnTo>
                    <a:pt x="7703" y="1785"/>
                  </a:lnTo>
                  <a:lnTo>
                    <a:pt x="7693" y="1783"/>
                  </a:lnTo>
                  <a:lnTo>
                    <a:pt x="7682" y="1781"/>
                  </a:lnTo>
                  <a:lnTo>
                    <a:pt x="7673" y="1777"/>
                  </a:lnTo>
                  <a:lnTo>
                    <a:pt x="7654" y="1772"/>
                  </a:lnTo>
                  <a:lnTo>
                    <a:pt x="7635" y="1762"/>
                  </a:lnTo>
                  <a:lnTo>
                    <a:pt x="7617" y="1751"/>
                  </a:lnTo>
                  <a:lnTo>
                    <a:pt x="7608" y="1745"/>
                  </a:lnTo>
                  <a:lnTo>
                    <a:pt x="7600" y="1739"/>
                  </a:lnTo>
                  <a:lnTo>
                    <a:pt x="7593" y="1732"/>
                  </a:lnTo>
                  <a:lnTo>
                    <a:pt x="7586" y="1725"/>
                  </a:lnTo>
                  <a:lnTo>
                    <a:pt x="7579" y="1718"/>
                  </a:lnTo>
                  <a:lnTo>
                    <a:pt x="7572" y="1711"/>
                  </a:lnTo>
                  <a:lnTo>
                    <a:pt x="7566" y="1703"/>
                  </a:lnTo>
                  <a:lnTo>
                    <a:pt x="7560" y="1694"/>
                  </a:lnTo>
                  <a:lnTo>
                    <a:pt x="7554" y="1685"/>
                  </a:lnTo>
                  <a:lnTo>
                    <a:pt x="7548" y="1675"/>
                  </a:lnTo>
                  <a:lnTo>
                    <a:pt x="7540" y="1656"/>
                  </a:lnTo>
                  <a:lnTo>
                    <a:pt x="7532" y="1636"/>
                  </a:lnTo>
                  <a:lnTo>
                    <a:pt x="7529" y="1625"/>
                  </a:lnTo>
                  <a:lnTo>
                    <a:pt x="7526" y="1614"/>
                  </a:lnTo>
                  <a:lnTo>
                    <a:pt x="7525" y="1603"/>
                  </a:lnTo>
                  <a:lnTo>
                    <a:pt x="7523" y="1591"/>
                  </a:lnTo>
                  <a:lnTo>
                    <a:pt x="7523" y="1579"/>
                  </a:lnTo>
                  <a:lnTo>
                    <a:pt x="7522" y="1567"/>
                  </a:lnTo>
                  <a:close/>
                  <a:moveTo>
                    <a:pt x="0" y="15"/>
                  </a:moveTo>
                  <a:lnTo>
                    <a:pt x="598" y="15"/>
                  </a:lnTo>
                  <a:lnTo>
                    <a:pt x="630" y="15"/>
                  </a:lnTo>
                  <a:lnTo>
                    <a:pt x="663" y="18"/>
                  </a:lnTo>
                  <a:lnTo>
                    <a:pt x="678" y="19"/>
                  </a:lnTo>
                  <a:lnTo>
                    <a:pt x="695" y="20"/>
                  </a:lnTo>
                  <a:lnTo>
                    <a:pt x="725" y="23"/>
                  </a:lnTo>
                  <a:lnTo>
                    <a:pt x="755" y="28"/>
                  </a:lnTo>
                  <a:lnTo>
                    <a:pt x="786" y="34"/>
                  </a:lnTo>
                  <a:lnTo>
                    <a:pt x="815" y="41"/>
                  </a:lnTo>
                  <a:lnTo>
                    <a:pt x="830" y="45"/>
                  </a:lnTo>
                  <a:lnTo>
                    <a:pt x="844" y="50"/>
                  </a:lnTo>
                  <a:lnTo>
                    <a:pt x="872" y="58"/>
                  </a:lnTo>
                  <a:lnTo>
                    <a:pt x="899" y="69"/>
                  </a:lnTo>
                  <a:lnTo>
                    <a:pt x="913" y="75"/>
                  </a:lnTo>
                  <a:lnTo>
                    <a:pt x="926" y="81"/>
                  </a:lnTo>
                  <a:lnTo>
                    <a:pt x="951" y="94"/>
                  </a:lnTo>
                  <a:lnTo>
                    <a:pt x="964" y="100"/>
                  </a:lnTo>
                  <a:lnTo>
                    <a:pt x="976" y="107"/>
                  </a:lnTo>
                  <a:lnTo>
                    <a:pt x="1000" y="122"/>
                  </a:lnTo>
                  <a:lnTo>
                    <a:pt x="1024" y="138"/>
                  </a:lnTo>
                  <a:lnTo>
                    <a:pt x="1034" y="147"/>
                  </a:lnTo>
                  <a:lnTo>
                    <a:pt x="1045" y="155"/>
                  </a:lnTo>
                  <a:lnTo>
                    <a:pt x="1056" y="165"/>
                  </a:lnTo>
                  <a:lnTo>
                    <a:pt x="1066" y="174"/>
                  </a:lnTo>
                  <a:lnTo>
                    <a:pt x="1087" y="193"/>
                  </a:lnTo>
                  <a:lnTo>
                    <a:pt x="1096" y="204"/>
                  </a:lnTo>
                  <a:lnTo>
                    <a:pt x="1106" y="215"/>
                  </a:lnTo>
                  <a:lnTo>
                    <a:pt x="1114" y="226"/>
                  </a:lnTo>
                  <a:lnTo>
                    <a:pt x="1124" y="237"/>
                  </a:lnTo>
                  <a:lnTo>
                    <a:pt x="1140" y="261"/>
                  </a:lnTo>
                  <a:lnTo>
                    <a:pt x="1154" y="285"/>
                  </a:lnTo>
                  <a:lnTo>
                    <a:pt x="1169" y="311"/>
                  </a:lnTo>
                  <a:lnTo>
                    <a:pt x="1182" y="338"/>
                  </a:lnTo>
                  <a:lnTo>
                    <a:pt x="1188" y="353"/>
                  </a:lnTo>
                  <a:lnTo>
                    <a:pt x="1194" y="367"/>
                  </a:lnTo>
                  <a:lnTo>
                    <a:pt x="1203" y="397"/>
                  </a:lnTo>
                  <a:lnTo>
                    <a:pt x="1211" y="429"/>
                  </a:lnTo>
                  <a:lnTo>
                    <a:pt x="1215" y="444"/>
                  </a:lnTo>
                  <a:lnTo>
                    <a:pt x="1219" y="461"/>
                  </a:lnTo>
                  <a:lnTo>
                    <a:pt x="1225" y="494"/>
                  </a:lnTo>
                  <a:lnTo>
                    <a:pt x="1228" y="530"/>
                  </a:lnTo>
                  <a:lnTo>
                    <a:pt x="1230" y="548"/>
                  </a:lnTo>
                  <a:lnTo>
                    <a:pt x="1230" y="567"/>
                  </a:lnTo>
                  <a:lnTo>
                    <a:pt x="1232" y="584"/>
                  </a:lnTo>
                  <a:lnTo>
                    <a:pt x="1232" y="603"/>
                  </a:lnTo>
                  <a:lnTo>
                    <a:pt x="1232" y="624"/>
                  </a:lnTo>
                  <a:lnTo>
                    <a:pt x="1230" y="641"/>
                  </a:lnTo>
                  <a:lnTo>
                    <a:pt x="1228" y="678"/>
                  </a:lnTo>
                  <a:lnTo>
                    <a:pt x="1227" y="696"/>
                  </a:lnTo>
                  <a:lnTo>
                    <a:pt x="1225" y="714"/>
                  </a:lnTo>
                  <a:lnTo>
                    <a:pt x="1222" y="731"/>
                  </a:lnTo>
                  <a:lnTo>
                    <a:pt x="1219" y="747"/>
                  </a:lnTo>
                  <a:lnTo>
                    <a:pt x="1215" y="764"/>
                  </a:lnTo>
                  <a:lnTo>
                    <a:pt x="1211" y="780"/>
                  </a:lnTo>
                  <a:lnTo>
                    <a:pt x="1203" y="811"/>
                  </a:lnTo>
                  <a:lnTo>
                    <a:pt x="1192" y="841"/>
                  </a:lnTo>
                  <a:lnTo>
                    <a:pt x="1188" y="855"/>
                  </a:lnTo>
                  <a:lnTo>
                    <a:pt x="1182" y="870"/>
                  </a:lnTo>
                  <a:lnTo>
                    <a:pt x="1169" y="897"/>
                  </a:lnTo>
                  <a:lnTo>
                    <a:pt x="1162" y="910"/>
                  </a:lnTo>
                  <a:lnTo>
                    <a:pt x="1154" y="923"/>
                  </a:lnTo>
                  <a:lnTo>
                    <a:pt x="1139" y="948"/>
                  </a:lnTo>
                  <a:lnTo>
                    <a:pt x="1122" y="972"/>
                  </a:lnTo>
                  <a:lnTo>
                    <a:pt x="1114" y="982"/>
                  </a:lnTo>
                  <a:lnTo>
                    <a:pt x="1105" y="994"/>
                  </a:lnTo>
                  <a:lnTo>
                    <a:pt x="1085" y="1016"/>
                  </a:lnTo>
                  <a:lnTo>
                    <a:pt x="1065" y="1035"/>
                  </a:lnTo>
                  <a:lnTo>
                    <a:pt x="1056" y="1044"/>
                  </a:lnTo>
                  <a:lnTo>
                    <a:pt x="1045" y="1054"/>
                  </a:lnTo>
                  <a:lnTo>
                    <a:pt x="1023" y="1072"/>
                  </a:lnTo>
                  <a:lnTo>
                    <a:pt x="1011" y="1080"/>
                  </a:lnTo>
                  <a:lnTo>
                    <a:pt x="1000" y="1087"/>
                  </a:lnTo>
                  <a:lnTo>
                    <a:pt x="988" y="1095"/>
                  </a:lnTo>
                  <a:lnTo>
                    <a:pt x="975" y="1103"/>
                  </a:lnTo>
                  <a:lnTo>
                    <a:pt x="950" y="1117"/>
                  </a:lnTo>
                  <a:lnTo>
                    <a:pt x="925" y="1130"/>
                  </a:lnTo>
                  <a:lnTo>
                    <a:pt x="912" y="1136"/>
                  </a:lnTo>
                  <a:lnTo>
                    <a:pt x="898" y="1141"/>
                  </a:lnTo>
                  <a:lnTo>
                    <a:pt x="870" y="1151"/>
                  </a:lnTo>
                  <a:lnTo>
                    <a:pt x="857" y="1156"/>
                  </a:lnTo>
                  <a:lnTo>
                    <a:pt x="843" y="1161"/>
                  </a:lnTo>
                  <a:lnTo>
                    <a:pt x="815" y="1169"/>
                  </a:lnTo>
                  <a:lnTo>
                    <a:pt x="799" y="1173"/>
                  </a:lnTo>
                  <a:lnTo>
                    <a:pt x="785" y="1176"/>
                  </a:lnTo>
                  <a:lnTo>
                    <a:pt x="755" y="1182"/>
                  </a:lnTo>
                  <a:lnTo>
                    <a:pt x="740" y="1185"/>
                  </a:lnTo>
                  <a:lnTo>
                    <a:pt x="724" y="1187"/>
                  </a:lnTo>
                  <a:lnTo>
                    <a:pt x="693" y="1190"/>
                  </a:lnTo>
                  <a:lnTo>
                    <a:pt x="678" y="1192"/>
                  </a:lnTo>
                  <a:lnTo>
                    <a:pt x="663" y="1194"/>
                  </a:lnTo>
                  <a:lnTo>
                    <a:pt x="630" y="1195"/>
                  </a:lnTo>
                  <a:lnTo>
                    <a:pt x="598" y="1195"/>
                  </a:lnTo>
                  <a:lnTo>
                    <a:pt x="350" y="1195"/>
                  </a:lnTo>
                  <a:lnTo>
                    <a:pt x="350" y="1772"/>
                  </a:lnTo>
                  <a:lnTo>
                    <a:pt x="0" y="1772"/>
                  </a:lnTo>
                  <a:lnTo>
                    <a:pt x="0" y="893"/>
                  </a:lnTo>
                  <a:lnTo>
                    <a:pt x="0" y="15"/>
                  </a:lnTo>
                  <a:close/>
                  <a:moveTo>
                    <a:pt x="588" y="878"/>
                  </a:moveTo>
                  <a:lnTo>
                    <a:pt x="620" y="877"/>
                  </a:lnTo>
                  <a:lnTo>
                    <a:pt x="635" y="876"/>
                  </a:lnTo>
                  <a:lnTo>
                    <a:pt x="642" y="874"/>
                  </a:lnTo>
                  <a:lnTo>
                    <a:pt x="649" y="874"/>
                  </a:lnTo>
                  <a:lnTo>
                    <a:pt x="664" y="872"/>
                  </a:lnTo>
                  <a:lnTo>
                    <a:pt x="678" y="870"/>
                  </a:lnTo>
                  <a:lnTo>
                    <a:pt x="692" y="866"/>
                  </a:lnTo>
                  <a:lnTo>
                    <a:pt x="705" y="862"/>
                  </a:lnTo>
                  <a:lnTo>
                    <a:pt x="718" y="858"/>
                  </a:lnTo>
                  <a:lnTo>
                    <a:pt x="730" y="853"/>
                  </a:lnTo>
                  <a:lnTo>
                    <a:pt x="742" y="848"/>
                  </a:lnTo>
                  <a:lnTo>
                    <a:pt x="754" y="842"/>
                  </a:lnTo>
                  <a:lnTo>
                    <a:pt x="765" y="836"/>
                  </a:lnTo>
                  <a:lnTo>
                    <a:pt x="775" y="829"/>
                  </a:lnTo>
                  <a:lnTo>
                    <a:pt x="785" y="822"/>
                  </a:lnTo>
                  <a:lnTo>
                    <a:pt x="794" y="814"/>
                  </a:lnTo>
                  <a:lnTo>
                    <a:pt x="803" y="805"/>
                  </a:lnTo>
                  <a:lnTo>
                    <a:pt x="812" y="796"/>
                  </a:lnTo>
                  <a:lnTo>
                    <a:pt x="819" y="786"/>
                  </a:lnTo>
                  <a:lnTo>
                    <a:pt x="826" y="776"/>
                  </a:lnTo>
                  <a:lnTo>
                    <a:pt x="834" y="765"/>
                  </a:lnTo>
                  <a:lnTo>
                    <a:pt x="841" y="753"/>
                  </a:lnTo>
                  <a:lnTo>
                    <a:pt x="845" y="741"/>
                  </a:lnTo>
                  <a:lnTo>
                    <a:pt x="851" y="728"/>
                  </a:lnTo>
                  <a:lnTo>
                    <a:pt x="856" y="715"/>
                  </a:lnTo>
                  <a:lnTo>
                    <a:pt x="860" y="701"/>
                  </a:lnTo>
                  <a:lnTo>
                    <a:pt x="863" y="687"/>
                  </a:lnTo>
                  <a:lnTo>
                    <a:pt x="866" y="671"/>
                  </a:lnTo>
                  <a:lnTo>
                    <a:pt x="868" y="656"/>
                  </a:lnTo>
                  <a:lnTo>
                    <a:pt x="869" y="639"/>
                  </a:lnTo>
                  <a:lnTo>
                    <a:pt x="870" y="631"/>
                  </a:lnTo>
                  <a:lnTo>
                    <a:pt x="870" y="622"/>
                  </a:lnTo>
                  <a:lnTo>
                    <a:pt x="870" y="603"/>
                  </a:lnTo>
                  <a:lnTo>
                    <a:pt x="870" y="586"/>
                  </a:lnTo>
                  <a:lnTo>
                    <a:pt x="869" y="569"/>
                  </a:lnTo>
                  <a:lnTo>
                    <a:pt x="869" y="561"/>
                  </a:lnTo>
                  <a:lnTo>
                    <a:pt x="868" y="552"/>
                  </a:lnTo>
                  <a:lnTo>
                    <a:pt x="866" y="536"/>
                  </a:lnTo>
                  <a:lnTo>
                    <a:pt x="863" y="520"/>
                  </a:lnTo>
                  <a:lnTo>
                    <a:pt x="860" y="506"/>
                  </a:lnTo>
                  <a:lnTo>
                    <a:pt x="855" y="492"/>
                  </a:lnTo>
                  <a:lnTo>
                    <a:pt x="850" y="479"/>
                  </a:lnTo>
                  <a:lnTo>
                    <a:pt x="845" y="466"/>
                  </a:lnTo>
                  <a:lnTo>
                    <a:pt x="840" y="454"/>
                  </a:lnTo>
                  <a:lnTo>
                    <a:pt x="832" y="443"/>
                  </a:lnTo>
                  <a:lnTo>
                    <a:pt x="829" y="437"/>
                  </a:lnTo>
                  <a:lnTo>
                    <a:pt x="825" y="432"/>
                  </a:lnTo>
                  <a:lnTo>
                    <a:pt x="818" y="422"/>
                  </a:lnTo>
                  <a:lnTo>
                    <a:pt x="810" y="412"/>
                  </a:lnTo>
                  <a:lnTo>
                    <a:pt x="802" y="403"/>
                  </a:lnTo>
                  <a:lnTo>
                    <a:pt x="792" y="394"/>
                  </a:lnTo>
                  <a:lnTo>
                    <a:pt x="783" y="387"/>
                  </a:lnTo>
                  <a:lnTo>
                    <a:pt x="778" y="384"/>
                  </a:lnTo>
                  <a:lnTo>
                    <a:pt x="773" y="380"/>
                  </a:lnTo>
                  <a:lnTo>
                    <a:pt x="762" y="373"/>
                  </a:lnTo>
                  <a:lnTo>
                    <a:pt x="752" y="367"/>
                  </a:lnTo>
                  <a:lnTo>
                    <a:pt x="740" y="361"/>
                  </a:lnTo>
                  <a:lnTo>
                    <a:pt x="728" y="356"/>
                  </a:lnTo>
                  <a:lnTo>
                    <a:pt x="716" y="351"/>
                  </a:lnTo>
                  <a:lnTo>
                    <a:pt x="703" y="348"/>
                  </a:lnTo>
                  <a:lnTo>
                    <a:pt x="690" y="344"/>
                  </a:lnTo>
                  <a:lnTo>
                    <a:pt x="677" y="341"/>
                  </a:lnTo>
                  <a:lnTo>
                    <a:pt x="648" y="336"/>
                  </a:lnTo>
                  <a:lnTo>
                    <a:pt x="634" y="335"/>
                  </a:lnTo>
                  <a:lnTo>
                    <a:pt x="619" y="334"/>
                  </a:lnTo>
                  <a:lnTo>
                    <a:pt x="588" y="332"/>
                  </a:lnTo>
                  <a:lnTo>
                    <a:pt x="350" y="332"/>
                  </a:lnTo>
                  <a:lnTo>
                    <a:pt x="350" y="878"/>
                  </a:lnTo>
                  <a:lnTo>
                    <a:pt x="588" y="878"/>
                  </a:lnTo>
                  <a:close/>
                  <a:moveTo>
                    <a:pt x="1543" y="15"/>
                  </a:moveTo>
                  <a:lnTo>
                    <a:pt x="1893" y="15"/>
                  </a:lnTo>
                  <a:lnTo>
                    <a:pt x="1893" y="893"/>
                  </a:lnTo>
                  <a:lnTo>
                    <a:pt x="1893" y="1772"/>
                  </a:lnTo>
                  <a:lnTo>
                    <a:pt x="1543" y="1772"/>
                  </a:lnTo>
                  <a:lnTo>
                    <a:pt x="1543" y="893"/>
                  </a:lnTo>
                  <a:lnTo>
                    <a:pt x="1543" y="15"/>
                  </a:lnTo>
                  <a:close/>
                  <a:moveTo>
                    <a:pt x="2275" y="15"/>
                  </a:moveTo>
                  <a:lnTo>
                    <a:pt x="2874" y="15"/>
                  </a:lnTo>
                  <a:lnTo>
                    <a:pt x="2906" y="15"/>
                  </a:lnTo>
                  <a:lnTo>
                    <a:pt x="2938" y="18"/>
                  </a:lnTo>
                  <a:lnTo>
                    <a:pt x="2953" y="19"/>
                  </a:lnTo>
                  <a:lnTo>
                    <a:pt x="2970" y="20"/>
                  </a:lnTo>
                  <a:lnTo>
                    <a:pt x="3001" y="23"/>
                  </a:lnTo>
                  <a:lnTo>
                    <a:pt x="3032" y="28"/>
                  </a:lnTo>
                  <a:lnTo>
                    <a:pt x="3061" y="34"/>
                  </a:lnTo>
                  <a:lnTo>
                    <a:pt x="3091" y="41"/>
                  </a:lnTo>
                  <a:lnTo>
                    <a:pt x="3105" y="45"/>
                  </a:lnTo>
                  <a:lnTo>
                    <a:pt x="3120" y="50"/>
                  </a:lnTo>
                  <a:lnTo>
                    <a:pt x="3147" y="58"/>
                  </a:lnTo>
                  <a:lnTo>
                    <a:pt x="3174" y="69"/>
                  </a:lnTo>
                  <a:lnTo>
                    <a:pt x="3189" y="75"/>
                  </a:lnTo>
                  <a:lnTo>
                    <a:pt x="3202" y="81"/>
                  </a:lnTo>
                  <a:lnTo>
                    <a:pt x="3227" y="94"/>
                  </a:lnTo>
                  <a:lnTo>
                    <a:pt x="3240" y="100"/>
                  </a:lnTo>
                  <a:lnTo>
                    <a:pt x="3251" y="107"/>
                  </a:lnTo>
                  <a:lnTo>
                    <a:pt x="3276" y="122"/>
                  </a:lnTo>
                  <a:lnTo>
                    <a:pt x="3299" y="138"/>
                  </a:lnTo>
                  <a:lnTo>
                    <a:pt x="3310" y="147"/>
                  </a:lnTo>
                  <a:lnTo>
                    <a:pt x="3320" y="155"/>
                  </a:lnTo>
                  <a:lnTo>
                    <a:pt x="3331" y="165"/>
                  </a:lnTo>
                  <a:lnTo>
                    <a:pt x="3342" y="174"/>
                  </a:lnTo>
                  <a:lnTo>
                    <a:pt x="3362" y="193"/>
                  </a:lnTo>
                  <a:lnTo>
                    <a:pt x="3371" y="204"/>
                  </a:lnTo>
                  <a:lnTo>
                    <a:pt x="3381" y="215"/>
                  </a:lnTo>
                  <a:lnTo>
                    <a:pt x="3389" y="226"/>
                  </a:lnTo>
                  <a:lnTo>
                    <a:pt x="3399" y="237"/>
                  </a:lnTo>
                  <a:lnTo>
                    <a:pt x="3415" y="261"/>
                  </a:lnTo>
                  <a:lnTo>
                    <a:pt x="3431" y="285"/>
                  </a:lnTo>
                  <a:lnTo>
                    <a:pt x="3444" y="311"/>
                  </a:lnTo>
                  <a:lnTo>
                    <a:pt x="3457" y="338"/>
                  </a:lnTo>
                  <a:lnTo>
                    <a:pt x="3463" y="353"/>
                  </a:lnTo>
                  <a:lnTo>
                    <a:pt x="3469" y="367"/>
                  </a:lnTo>
                  <a:lnTo>
                    <a:pt x="3478" y="397"/>
                  </a:lnTo>
                  <a:lnTo>
                    <a:pt x="3487" y="429"/>
                  </a:lnTo>
                  <a:lnTo>
                    <a:pt x="3491" y="444"/>
                  </a:lnTo>
                  <a:lnTo>
                    <a:pt x="3494" y="461"/>
                  </a:lnTo>
                  <a:lnTo>
                    <a:pt x="3500" y="494"/>
                  </a:lnTo>
                  <a:lnTo>
                    <a:pt x="3505" y="530"/>
                  </a:lnTo>
                  <a:lnTo>
                    <a:pt x="3506" y="548"/>
                  </a:lnTo>
                  <a:lnTo>
                    <a:pt x="3507" y="567"/>
                  </a:lnTo>
                  <a:lnTo>
                    <a:pt x="3507" y="584"/>
                  </a:lnTo>
                  <a:lnTo>
                    <a:pt x="3507" y="603"/>
                  </a:lnTo>
                  <a:lnTo>
                    <a:pt x="3507" y="624"/>
                  </a:lnTo>
                  <a:lnTo>
                    <a:pt x="3507" y="641"/>
                  </a:lnTo>
                  <a:lnTo>
                    <a:pt x="3505" y="678"/>
                  </a:lnTo>
                  <a:lnTo>
                    <a:pt x="3502" y="696"/>
                  </a:lnTo>
                  <a:lnTo>
                    <a:pt x="3500" y="714"/>
                  </a:lnTo>
                  <a:lnTo>
                    <a:pt x="3497" y="731"/>
                  </a:lnTo>
                  <a:lnTo>
                    <a:pt x="3494" y="747"/>
                  </a:lnTo>
                  <a:lnTo>
                    <a:pt x="3490" y="764"/>
                  </a:lnTo>
                  <a:lnTo>
                    <a:pt x="3487" y="780"/>
                  </a:lnTo>
                  <a:lnTo>
                    <a:pt x="3478" y="811"/>
                  </a:lnTo>
                  <a:lnTo>
                    <a:pt x="3469" y="841"/>
                  </a:lnTo>
                  <a:lnTo>
                    <a:pt x="3463" y="855"/>
                  </a:lnTo>
                  <a:lnTo>
                    <a:pt x="3457" y="870"/>
                  </a:lnTo>
                  <a:lnTo>
                    <a:pt x="3444" y="897"/>
                  </a:lnTo>
                  <a:lnTo>
                    <a:pt x="3437" y="910"/>
                  </a:lnTo>
                  <a:lnTo>
                    <a:pt x="3430" y="923"/>
                  </a:lnTo>
                  <a:lnTo>
                    <a:pt x="3414" y="948"/>
                  </a:lnTo>
                  <a:lnTo>
                    <a:pt x="3398" y="972"/>
                  </a:lnTo>
                  <a:lnTo>
                    <a:pt x="3389" y="982"/>
                  </a:lnTo>
                  <a:lnTo>
                    <a:pt x="3380" y="994"/>
                  </a:lnTo>
                  <a:lnTo>
                    <a:pt x="3361" y="1016"/>
                  </a:lnTo>
                  <a:lnTo>
                    <a:pt x="3341" y="1035"/>
                  </a:lnTo>
                  <a:lnTo>
                    <a:pt x="3331" y="1044"/>
                  </a:lnTo>
                  <a:lnTo>
                    <a:pt x="3320" y="1054"/>
                  </a:lnTo>
                  <a:lnTo>
                    <a:pt x="3298" y="1072"/>
                  </a:lnTo>
                  <a:lnTo>
                    <a:pt x="3286" y="1080"/>
                  </a:lnTo>
                  <a:lnTo>
                    <a:pt x="3275" y="1087"/>
                  </a:lnTo>
                  <a:lnTo>
                    <a:pt x="3263" y="1095"/>
                  </a:lnTo>
                  <a:lnTo>
                    <a:pt x="3250" y="1103"/>
                  </a:lnTo>
                  <a:lnTo>
                    <a:pt x="3225" y="1117"/>
                  </a:lnTo>
                  <a:lnTo>
                    <a:pt x="3200" y="1130"/>
                  </a:lnTo>
                  <a:lnTo>
                    <a:pt x="3187" y="1136"/>
                  </a:lnTo>
                  <a:lnTo>
                    <a:pt x="3173" y="1141"/>
                  </a:lnTo>
                  <a:lnTo>
                    <a:pt x="3146" y="1151"/>
                  </a:lnTo>
                  <a:lnTo>
                    <a:pt x="3133" y="1156"/>
                  </a:lnTo>
                  <a:lnTo>
                    <a:pt x="3118" y="1161"/>
                  </a:lnTo>
                  <a:lnTo>
                    <a:pt x="3090" y="1169"/>
                  </a:lnTo>
                  <a:lnTo>
                    <a:pt x="3074" y="1173"/>
                  </a:lnTo>
                  <a:lnTo>
                    <a:pt x="3060" y="1176"/>
                  </a:lnTo>
                  <a:lnTo>
                    <a:pt x="3030" y="1182"/>
                  </a:lnTo>
                  <a:lnTo>
                    <a:pt x="3015" y="1185"/>
                  </a:lnTo>
                  <a:lnTo>
                    <a:pt x="3000" y="1187"/>
                  </a:lnTo>
                  <a:lnTo>
                    <a:pt x="2969" y="1190"/>
                  </a:lnTo>
                  <a:lnTo>
                    <a:pt x="2953" y="1192"/>
                  </a:lnTo>
                  <a:lnTo>
                    <a:pt x="2938" y="1194"/>
                  </a:lnTo>
                  <a:lnTo>
                    <a:pt x="2906" y="1195"/>
                  </a:lnTo>
                  <a:lnTo>
                    <a:pt x="2874" y="1195"/>
                  </a:lnTo>
                  <a:lnTo>
                    <a:pt x="2625" y="1195"/>
                  </a:lnTo>
                  <a:lnTo>
                    <a:pt x="2625" y="1772"/>
                  </a:lnTo>
                  <a:lnTo>
                    <a:pt x="2275" y="1772"/>
                  </a:lnTo>
                  <a:lnTo>
                    <a:pt x="2275" y="893"/>
                  </a:lnTo>
                  <a:lnTo>
                    <a:pt x="2275" y="15"/>
                  </a:lnTo>
                  <a:close/>
                  <a:moveTo>
                    <a:pt x="2863" y="878"/>
                  </a:moveTo>
                  <a:lnTo>
                    <a:pt x="2895" y="877"/>
                  </a:lnTo>
                  <a:lnTo>
                    <a:pt x="2910" y="876"/>
                  </a:lnTo>
                  <a:lnTo>
                    <a:pt x="2918" y="874"/>
                  </a:lnTo>
                  <a:lnTo>
                    <a:pt x="2925" y="874"/>
                  </a:lnTo>
                  <a:lnTo>
                    <a:pt x="2939" y="872"/>
                  </a:lnTo>
                  <a:lnTo>
                    <a:pt x="2953" y="870"/>
                  </a:lnTo>
                  <a:lnTo>
                    <a:pt x="2968" y="866"/>
                  </a:lnTo>
                  <a:lnTo>
                    <a:pt x="2981" y="862"/>
                  </a:lnTo>
                  <a:lnTo>
                    <a:pt x="2994" y="858"/>
                  </a:lnTo>
                  <a:lnTo>
                    <a:pt x="3006" y="853"/>
                  </a:lnTo>
                  <a:lnTo>
                    <a:pt x="3017" y="848"/>
                  </a:lnTo>
                  <a:lnTo>
                    <a:pt x="3029" y="842"/>
                  </a:lnTo>
                  <a:lnTo>
                    <a:pt x="3040" y="836"/>
                  </a:lnTo>
                  <a:lnTo>
                    <a:pt x="3051" y="829"/>
                  </a:lnTo>
                  <a:lnTo>
                    <a:pt x="3060" y="822"/>
                  </a:lnTo>
                  <a:lnTo>
                    <a:pt x="3070" y="814"/>
                  </a:lnTo>
                  <a:lnTo>
                    <a:pt x="3079" y="805"/>
                  </a:lnTo>
                  <a:lnTo>
                    <a:pt x="3088" y="796"/>
                  </a:lnTo>
                  <a:lnTo>
                    <a:pt x="3095" y="786"/>
                  </a:lnTo>
                  <a:lnTo>
                    <a:pt x="3103" y="776"/>
                  </a:lnTo>
                  <a:lnTo>
                    <a:pt x="3109" y="765"/>
                  </a:lnTo>
                  <a:lnTo>
                    <a:pt x="3116" y="753"/>
                  </a:lnTo>
                  <a:lnTo>
                    <a:pt x="3121" y="741"/>
                  </a:lnTo>
                  <a:lnTo>
                    <a:pt x="3127" y="728"/>
                  </a:lnTo>
                  <a:lnTo>
                    <a:pt x="3131" y="715"/>
                  </a:lnTo>
                  <a:lnTo>
                    <a:pt x="3135" y="701"/>
                  </a:lnTo>
                  <a:lnTo>
                    <a:pt x="3139" y="687"/>
                  </a:lnTo>
                  <a:lnTo>
                    <a:pt x="3141" y="671"/>
                  </a:lnTo>
                  <a:lnTo>
                    <a:pt x="3143" y="656"/>
                  </a:lnTo>
                  <a:lnTo>
                    <a:pt x="3146" y="639"/>
                  </a:lnTo>
                  <a:lnTo>
                    <a:pt x="3146" y="631"/>
                  </a:lnTo>
                  <a:lnTo>
                    <a:pt x="3146" y="622"/>
                  </a:lnTo>
                  <a:lnTo>
                    <a:pt x="3147" y="603"/>
                  </a:lnTo>
                  <a:lnTo>
                    <a:pt x="3146" y="586"/>
                  </a:lnTo>
                  <a:lnTo>
                    <a:pt x="3145" y="569"/>
                  </a:lnTo>
                  <a:lnTo>
                    <a:pt x="3145" y="561"/>
                  </a:lnTo>
                  <a:lnTo>
                    <a:pt x="3143" y="552"/>
                  </a:lnTo>
                  <a:lnTo>
                    <a:pt x="3141" y="536"/>
                  </a:lnTo>
                  <a:lnTo>
                    <a:pt x="3139" y="520"/>
                  </a:lnTo>
                  <a:lnTo>
                    <a:pt x="3135" y="506"/>
                  </a:lnTo>
                  <a:lnTo>
                    <a:pt x="3130" y="492"/>
                  </a:lnTo>
                  <a:lnTo>
                    <a:pt x="3126" y="479"/>
                  </a:lnTo>
                  <a:lnTo>
                    <a:pt x="3121" y="466"/>
                  </a:lnTo>
                  <a:lnTo>
                    <a:pt x="3115" y="454"/>
                  </a:lnTo>
                  <a:lnTo>
                    <a:pt x="3108" y="443"/>
                  </a:lnTo>
                  <a:lnTo>
                    <a:pt x="3104" y="437"/>
                  </a:lnTo>
                  <a:lnTo>
                    <a:pt x="3101" y="432"/>
                  </a:lnTo>
                  <a:lnTo>
                    <a:pt x="3093" y="422"/>
                  </a:lnTo>
                  <a:lnTo>
                    <a:pt x="3085" y="412"/>
                  </a:lnTo>
                  <a:lnTo>
                    <a:pt x="3077" y="403"/>
                  </a:lnTo>
                  <a:lnTo>
                    <a:pt x="3067" y="394"/>
                  </a:lnTo>
                  <a:lnTo>
                    <a:pt x="3058" y="387"/>
                  </a:lnTo>
                  <a:lnTo>
                    <a:pt x="3053" y="384"/>
                  </a:lnTo>
                  <a:lnTo>
                    <a:pt x="3048" y="380"/>
                  </a:lnTo>
                  <a:lnTo>
                    <a:pt x="3038" y="373"/>
                  </a:lnTo>
                  <a:lnTo>
                    <a:pt x="3027" y="367"/>
                  </a:lnTo>
                  <a:lnTo>
                    <a:pt x="3015" y="361"/>
                  </a:lnTo>
                  <a:lnTo>
                    <a:pt x="3003" y="356"/>
                  </a:lnTo>
                  <a:lnTo>
                    <a:pt x="2991" y="351"/>
                  </a:lnTo>
                  <a:lnTo>
                    <a:pt x="2978" y="348"/>
                  </a:lnTo>
                  <a:lnTo>
                    <a:pt x="2965" y="344"/>
                  </a:lnTo>
                  <a:lnTo>
                    <a:pt x="2952" y="341"/>
                  </a:lnTo>
                  <a:lnTo>
                    <a:pt x="2924" y="336"/>
                  </a:lnTo>
                  <a:lnTo>
                    <a:pt x="2909" y="335"/>
                  </a:lnTo>
                  <a:lnTo>
                    <a:pt x="2894" y="334"/>
                  </a:lnTo>
                  <a:lnTo>
                    <a:pt x="2863" y="332"/>
                  </a:lnTo>
                  <a:lnTo>
                    <a:pt x="2625" y="332"/>
                  </a:lnTo>
                  <a:lnTo>
                    <a:pt x="2625" y="878"/>
                  </a:lnTo>
                  <a:lnTo>
                    <a:pt x="2863" y="878"/>
                  </a:lnTo>
                  <a:close/>
                  <a:moveTo>
                    <a:pt x="3800" y="15"/>
                  </a:moveTo>
                  <a:lnTo>
                    <a:pt x="4151" y="15"/>
                  </a:lnTo>
                  <a:lnTo>
                    <a:pt x="4151" y="734"/>
                  </a:lnTo>
                  <a:lnTo>
                    <a:pt x="4151" y="1454"/>
                  </a:lnTo>
                  <a:lnTo>
                    <a:pt x="4923" y="1454"/>
                  </a:lnTo>
                  <a:lnTo>
                    <a:pt x="4923" y="1772"/>
                  </a:lnTo>
                  <a:lnTo>
                    <a:pt x="4361" y="1772"/>
                  </a:lnTo>
                  <a:lnTo>
                    <a:pt x="3800" y="1772"/>
                  </a:lnTo>
                  <a:lnTo>
                    <a:pt x="3800" y="893"/>
                  </a:lnTo>
                  <a:lnTo>
                    <a:pt x="3800" y="15"/>
                  </a:lnTo>
                  <a:close/>
                  <a:moveTo>
                    <a:pt x="5149" y="268"/>
                  </a:moveTo>
                  <a:lnTo>
                    <a:pt x="5149" y="256"/>
                  </a:lnTo>
                  <a:lnTo>
                    <a:pt x="5150" y="245"/>
                  </a:lnTo>
                  <a:lnTo>
                    <a:pt x="5151" y="234"/>
                  </a:lnTo>
                  <a:lnTo>
                    <a:pt x="5154" y="222"/>
                  </a:lnTo>
                  <a:lnTo>
                    <a:pt x="5156" y="211"/>
                  </a:lnTo>
                  <a:lnTo>
                    <a:pt x="5158" y="201"/>
                  </a:lnTo>
                  <a:lnTo>
                    <a:pt x="5162" y="191"/>
                  </a:lnTo>
                  <a:lnTo>
                    <a:pt x="5167" y="180"/>
                  </a:lnTo>
                  <a:lnTo>
                    <a:pt x="5170" y="171"/>
                  </a:lnTo>
                  <a:lnTo>
                    <a:pt x="5175" y="161"/>
                  </a:lnTo>
                  <a:lnTo>
                    <a:pt x="5181" y="153"/>
                  </a:lnTo>
                  <a:lnTo>
                    <a:pt x="5187" y="144"/>
                  </a:lnTo>
                  <a:lnTo>
                    <a:pt x="5193" y="135"/>
                  </a:lnTo>
                  <a:lnTo>
                    <a:pt x="5199" y="127"/>
                  </a:lnTo>
                  <a:lnTo>
                    <a:pt x="5206" y="120"/>
                  </a:lnTo>
                  <a:lnTo>
                    <a:pt x="5213" y="113"/>
                  </a:lnTo>
                  <a:lnTo>
                    <a:pt x="5229" y="98"/>
                  </a:lnTo>
                  <a:lnTo>
                    <a:pt x="5245" y="86"/>
                  </a:lnTo>
                  <a:lnTo>
                    <a:pt x="5255" y="81"/>
                  </a:lnTo>
                  <a:lnTo>
                    <a:pt x="5263" y="76"/>
                  </a:lnTo>
                  <a:lnTo>
                    <a:pt x="5273" y="71"/>
                  </a:lnTo>
                  <a:lnTo>
                    <a:pt x="5282" y="67"/>
                  </a:lnTo>
                  <a:lnTo>
                    <a:pt x="5292" y="64"/>
                  </a:lnTo>
                  <a:lnTo>
                    <a:pt x="5302" y="60"/>
                  </a:lnTo>
                  <a:lnTo>
                    <a:pt x="5312" y="58"/>
                  </a:lnTo>
                  <a:lnTo>
                    <a:pt x="5322" y="56"/>
                  </a:lnTo>
                  <a:lnTo>
                    <a:pt x="5332" y="53"/>
                  </a:lnTo>
                  <a:lnTo>
                    <a:pt x="5343" y="52"/>
                  </a:lnTo>
                  <a:lnTo>
                    <a:pt x="5353" y="52"/>
                  </a:lnTo>
                  <a:lnTo>
                    <a:pt x="5364" y="51"/>
                  </a:lnTo>
                  <a:lnTo>
                    <a:pt x="5375" y="52"/>
                  </a:lnTo>
                  <a:lnTo>
                    <a:pt x="5385" y="52"/>
                  </a:lnTo>
                  <a:lnTo>
                    <a:pt x="5396" y="53"/>
                  </a:lnTo>
                  <a:lnTo>
                    <a:pt x="5407" y="56"/>
                  </a:lnTo>
                  <a:lnTo>
                    <a:pt x="5416" y="58"/>
                  </a:lnTo>
                  <a:lnTo>
                    <a:pt x="5427" y="60"/>
                  </a:lnTo>
                  <a:lnTo>
                    <a:pt x="5446" y="67"/>
                  </a:lnTo>
                  <a:lnTo>
                    <a:pt x="5465" y="76"/>
                  </a:lnTo>
                  <a:lnTo>
                    <a:pt x="5483" y="86"/>
                  </a:lnTo>
                  <a:lnTo>
                    <a:pt x="5491" y="92"/>
                  </a:lnTo>
                  <a:lnTo>
                    <a:pt x="5498" y="98"/>
                  </a:lnTo>
                  <a:lnTo>
                    <a:pt x="5507" y="105"/>
                  </a:lnTo>
                  <a:lnTo>
                    <a:pt x="5514" y="113"/>
                  </a:lnTo>
                  <a:lnTo>
                    <a:pt x="5521" y="120"/>
                  </a:lnTo>
                  <a:lnTo>
                    <a:pt x="5528" y="127"/>
                  </a:lnTo>
                  <a:lnTo>
                    <a:pt x="5534" y="135"/>
                  </a:lnTo>
                  <a:lnTo>
                    <a:pt x="5540" y="144"/>
                  </a:lnTo>
                  <a:lnTo>
                    <a:pt x="5546" y="153"/>
                  </a:lnTo>
                  <a:lnTo>
                    <a:pt x="5552" y="161"/>
                  </a:lnTo>
                  <a:lnTo>
                    <a:pt x="5560" y="180"/>
                  </a:lnTo>
                  <a:lnTo>
                    <a:pt x="5567" y="201"/>
                  </a:lnTo>
                  <a:lnTo>
                    <a:pt x="5571" y="211"/>
                  </a:lnTo>
                  <a:lnTo>
                    <a:pt x="5573" y="222"/>
                  </a:lnTo>
                  <a:lnTo>
                    <a:pt x="5574" y="234"/>
                  </a:lnTo>
                  <a:lnTo>
                    <a:pt x="5577" y="245"/>
                  </a:lnTo>
                  <a:lnTo>
                    <a:pt x="5577" y="256"/>
                  </a:lnTo>
                  <a:lnTo>
                    <a:pt x="5578" y="268"/>
                  </a:lnTo>
                  <a:lnTo>
                    <a:pt x="5577" y="280"/>
                  </a:lnTo>
                  <a:lnTo>
                    <a:pt x="5577" y="292"/>
                  </a:lnTo>
                  <a:lnTo>
                    <a:pt x="5574" y="304"/>
                  </a:lnTo>
                  <a:lnTo>
                    <a:pt x="5573" y="315"/>
                  </a:lnTo>
                  <a:lnTo>
                    <a:pt x="5571" y="325"/>
                  </a:lnTo>
                  <a:lnTo>
                    <a:pt x="5567" y="336"/>
                  </a:lnTo>
                  <a:lnTo>
                    <a:pt x="5564" y="347"/>
                  </a:lnTo>
                  <a:lnTo>
                    <a:pt x="5560" y="357"/>
                  </a:lnTo>
                  <a:lnTo>
                    <a:pt x="5556" y="367"/>
                  </a:lnTo>
                  <a:lnTo>
                    <a:pt x="5552" y="376"/>
                  </a:lnTo>
                  <a:lnTo>
                    <a:pt x="5546" y="386"/>
                  </a:lnTo>
                  <a:lnTo>
                    <a:pt x="5540" y="394"/>
                  </a:lnTo>
                  <a:lnTo>
                    <a:pt x="5534" y="403"/>
                  </a:lnTo>
                  <a:lnTo>
                    <a:pt x="5528" y="411"/>
                  </a:lnTo>
                  <a:lnTo>
                    <a:pt x="5521" y="419"/>
                  </a:lnTo>
                  <a:lnTo>
                    <a:pt x="5514" y="426"/>
                  </a:lnTo>
                  <a:lnTo>
                    <a:pt x="5507" y="433"/>
                  </a:lnTo>
                  <a:lnTo>
                    <a:pt x="5498" y="441"/>
                  </a:lnTo>
                  <a:lnTo>
                    <a:pt x="5491" y="447"/>
                  </a:lnTo>
                  <a:lnTo>
                    <a:pt x="5483" y="452"/>
                  </a:lnTo>
                  <a:lnTo>
                    <a:pt x="5473" y="457"/>
                  </a:lnTo>
                  <a:lnTo>
                    <a:pt x="5465" y="463"/>
                  </a:lnTo>
                  <a:lnTo>
                    <a:pt x="5455" y="468"/>
                  </a:lnTo>
                  <a:lnTo>
                    <a:pt x="5446" y="471"/>
                  </a:lnTo>
                  <a:lnTo>
                    <a:pt x="5436" y="475"/>
                  </a:lnTo>
                  <a:lnTo>
                    <a:pt x="5427" y="479"/>
                  </a:lnTo>
                  <a:lnTo>
                    <a:pt x="5416" y="481"/>
                  </a:lnTo>
                  <a:lnTo>
                    <a:pt x="5407" y="483"/>
                  </a:lnTo>
                  <a:lnTo>
                    <a:pt x="5396" y="486"/>
                  </a:lnTo>
                  <a:lnTo>
                    <a:pt x="5385" y="487"/>
                  </a:lnTo>
                  <a:lnTo>
                    <a:pt x="5375" y="487"/>
                  </a:lnTo>
                  <a:lnTo>
                    <a:pt x="5364" y="488"/>
                  </a:lnTo>
                  <a:lnTo>
                    <a:pt x="5353" y="487"/>
                  </a:lnTo>
                  <a:lnTo>
                    <a:pt x="5343" y="487"/>
                  </a:lnTo>
                  <a:lnTo>
                    <a:pt x="5332" y="486"/>
                  </a:lnTo>
                  <a:lnTo>
                    <a:pt x="5322" y="483"/>
                  </a:lnTo>
                  <a:lnTo>
                    <a:pt x="5312" y="481"/>
                  </a:lnTo>
                  <a:lnTo>
                    <a:pt x="5302" y="479"/>
                  </a:lnTo>
                  <a:lnTo>
                    <a:pt x="5282" y="471"/>
                  </a:lnTo>
                  <a:lnTo>
                    <a:pt x="5273" y="468"/>
                  </a:lnTo>
                  <a:lnTo>
                    <a:pt x="5263" y="463"/>
                  </a:lnTo>
                  <a:lnTo>
                    <a:pt x="5245" y="452"/>
                  </a:lnTo>
                  <a:lnTo>
                    <a:pt x="5237" y="447"/>
                  </a:lnTo>
                  <a:lnTo>
                    <a:pt x="5229" y="441"/>
                  </a:lnTo>
                  <a:lnTo>
                    <a:pt x="5213" y="426"/>
                  </a:lnTo>
                  <a:lnTo>
                    <a:pt x="5206" y="419"/>
                  </a:lnTo>
                  <a:lnTo>
                    <a:pt x="5199" y="411"/>
                  </a:lnTo>
                  <a:lnTo>
                    <a:pt x="5187" y="394"/>
                  </a:lnTo>
                  <a:lnTo>
                    <a:pt x="5181" y="386"/>
                  </a:lnTo>
                  <a:lnTo>
                    <a:pt x="5175" y="376"/>
                  </a:lnTo>
                  <a:lnTo>
                    <a:pt x="5170" y="367"/>
                  </a:lnTo>
                  <a:lnTo>
                    <a:pt x="5167" y="357"/>
                  </a:lnTo>
                  <a:lnTo>
                    <a:pt x="5162" y="347"/>
                  </a:lnTo>
                  <a:lnTo>
                    <a:pt x="5158" y="336"/>
                  </a:lnTo>
                  <a:lnTo>
                    <a:pt x="5156" y="325"/>
                  </a:lnTo>
                  <a:lnTo>
                    <a:pt x="5154" y="315"/>
                  </a:lnTo>
                  <a:lnTo>
                    <a:pt x="5151" y="304"/>
                  </a:lnTo>
                  <a:lnTo>
                    <a:pt x="5150" y="292"/>
                  </a:lnTo>
                  <a:lnTo>
                    <a:pt x="5149" y="280"/>
                  </a:lnTo>
                  <a:lnTo>
                    <a:pt x="5149" y="268"/>
                  </a:lnTo>
                  <a:close/>
                  <a:moveTo>
                    <a:pt x="5194" y="671"/>
                  </a:moveTo>
                  <a:lnTo>
                    <a:pt x="5533" y="671"/>
                  </a:lnTo>
                  <a:lnTo>
                    <a:pt x="5533" y="1221"/>
                  </a:lnTo>
                  <a:lnTo>
                    <a:pt x="5533" y="1772"/>
                  </a:lnTo>
                  <a:lnTo>
                    <a:pt x="5194" y="1772"/>
                  </a:lnTo>
                  <a:lnTo>
                    <a:pt x="5194" y="1221"/>
                  </a:lnTo>
                  <a:lnTo>
                    <a:pt x="5194" y="671"/>
                  </a:lnTo>
                  <a:close/>
                  <a:moveTo>
                    <a:pt x="6502" y="0"/>
                  </a:moveTo>
                  <a:lnTo>
                    <a:pt x="6532" y="0"/>
                  </a:lnTo>
                  <a:lnTo>
                    <a:pt x="6922" y="885"/>
                  </a:lnTo>
                  <a:lnTo>
                    <a:pt x="7311" y="1772"/>
                  </a:lnTo>
                  <a:lnTo>
                    <a:pt x="6943" y="1772"/>
                  </a:lnTo>
                  <a:lnTo>
                    <a:pt x="6848" y="1534"/>
                  </a:lnTo>
                  <a:lnTo>
                    <a:pt x="6186" y="1534"/>
                  </a:lnTo>
                  <a:lnTo>
                    <a:pt x="6091" y="1772"/>
                  </a:lnTo>
                  <a:lnTo>
                    <a:pt x="5753" y="1772"/>
                  </a:lnTo>
                  <a:lnTo>
                    <a:pt x="6127" y="885"/>
                  </a:lnTo>
                  <a:lnTo>
                    <a:pt x="6502" y="0"/>
                  </a:lnTo>
                  <a:close/>
                  <a:moveTo>
                    <a:pt x="6722" y="1232"/>
                  </a:moveTo>
                  <a:lnTo>
                    <a:pt x="6615" y="966"/>
                  </a:lnTo>
                  <a:lnTo>
                    <a:pt x="6597" y="920"/>
                  </a:lnTo>
                  <a:lnTo>
                    <a:pt x="6579" y="871"/>
                  </a:lnTo>
                  <a:lnTo>
                    <a:pt x="6563" y="821"/>
                  </a:lnTo>
                  <a:lnTo>
                    <a:pt x="6547" y="772"/>
                  </a:lnTo>
                  <a:lnTo>
                    <a:pt x="6524" y="694"/>
                  </a:lnTo>
                  <a:lnTo>
                    <a:pt x="6512" y="653"/>
                  </a:lnTo>
                  <a:lnTo>
                    <a:pt x="6502" y="688"/>
                  </a:lnTo>
                  <a:lnTo>
                    <a:pt x="6478" y="766"/>
                  </a:lnTo>
                  <a:lnTo>
                    <a:pt x="6464" y="815"/>
                  </a:lnTo>
                  <a:lnTo>
                    <a:pt x="6448" y="867"/>
                  </a:lnTo>
                  <a:lnTo>
                    <a:pt x="6430" y="917"/>
                  </a:lnTo>
                  <a:lnTo>
                    <a:pt x="6412" y="966"/>
                  </a:lnTo>
                  <a:lnTo>
                    <a:pt x="6304" y="1232"/>
                  </a:lnTo>
                  <a:lnTo>
                    <a:pt x="6722" y="12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5232400" y="3913188"/>
              <a:ext cx="2517775" cy="436563"/>
            </a:xfrm>
            <a:custGeom>
              <a:avLst/>
              <a:gdLst>
                <a:gd name="T0" fmla="*/ 6043 w 6346"/>
                <a:gd name="T1" fmla="*/ 701 h 1099"/>
                <a:gd name="T2" fmla="*/ 6083 w 6346"/>
                <a:gd name="T3" fmla="*/ 424 h 1099"/>
                <a:gd name="T4" fmla="*/ 6170 w 6346"/>
                <a:gd name="T5" fmla="*/ 291 h 1099"/>
                <a:gd name="T6" fmla="*/ 6346 w 6346"/>
                <a:gd name="T7" fmla="*/ 525 h 1099"/>
                <a:gd name="T8" fmla="*/ 5917 w 6346"/>
                <a:gd name="T9" fmla="*/ 808 h 1099"/>
                <a:gd name="T10" fmla="*/ 5880 w 6346"/>
                <a:gd name="T11" fmla="*/ 570 h 1099"/>
                <a:gd name="T12" fmla="*/ 6146 w 6346"/>
                <a:gd name="T13" fmla="*/ 435 h 1099"/>
                <a:gd name="T14" fmla="*/ 0 w 6346"/>
                <a:gd name="T15" fmla="*/ 297 h 1099"/>
                <a:gd name="T16" fmla="*/ 808 w 6346"/>
                <a:gd name="T17" fmla="*/ 298 h 1099"/>
                <a:gd name="T18" fmla="*/ 1141 w 6346"/>
                <a:gd name="T19" fmla="*/ 416 h 1099"/>
                <a:gd name="T20" fmla="*/ 1099 w 6346"/>
                <a:gd name="T21" fmla="*/ 759 h 1099"/>
                <a:gd name="T22" fmla="*/ 744 w 6346"/>
                <a:gd name="T23" fmla="*/ 798 h 1099"/>
                <a:gd name="T24" fmla="*/ 1002 w 6346"/>
                <a:gd name="T25" fmla="*/ 503 h 1099"/>
                <a:gd name="T26" fmla="*/ 800 w 6346"/>
                <a:gd name="T27" fmla="*/ 475 h 1099"/>
                <a:gd name="T28" fmla="*/ 874 w 6346"/>
                <a:gd name="T29" fmla="*/ 693 h 1099"/>
                <a:gd name="T30" fmla="*/ 1280 w 6346"/>
                <a:gd name="T31" fmla="*/ 77 h 1099"/>
                <a:gd name="T32" fmla="*/ 1473 w 6346"/>
                <a:gd name="T33" fmla="*/ 53 h 1099"/>
                <a:gd name="T34" fmla="*/ 1351 w 6346"/>
                <a:gd name="T35" fmla="*/ 205 h 1099"/>
                <a:gd name="T36" fmla="*/ 1776 w 6346"/>
                <a:gd name="T37" fmla="*/ 356 h 1099"/>
                <a:gd name="T38" fmla="*/ 2031 w 6346"/>
                <a:gd name="T39" fmla="*/ 336 h 1099"/>
                <a:gd name="T40" fmla="*/ 2303 w 6346"/>
                <a:gd name="T41" fmla="*/ 295 h 1099"/>
                <a:gd name="T42" fmla="*/ 2278 w 6346"/>
                <a:gd name="T43" fmla="*/ 825 h 1099"/>
                <a:gd name="T44" fmla="*/ 2126 w 6346"/>
                <a:gd name="T45" fmla="*/ 463 h 1099"/>
                <a:gd name="T46" fmla="*/ 1870 w 6346"/>
                <a:gd name="T47" fmla="*/ 438 h 1099"/>
                <a:gd name="T48" fmla="*/ 2729 w 6346"/>
                <a:gd name="T49" fmla="*/ 434 h 1099"/>
                <a:gd name="T50" fmla="*/ 2898 w 6346"/>
                <a:gd name="T51" fmla="*/ 300 h 1099"/>
                <a:gd name="T52" fmla="*/ 2879 w 6346"/>
                <a:gd name="T53" fmla="*/ 751 h 1099"/>
                <a:gd name="T54" fmla="*/ 2574 w 6346"/>
                <a:gd name="T55" fmla="*/ 776 h 1099"/>
                <a:gd name="T56" fmla="*/ 2593 w 6346"/>
                <a:gd name="T57" fmla="*/ 554 h 1099"/>
                <a:gd name="T58" fmla="*/ 2825 w 6346"/>
                <a:gd name="T59" fmla="*/ 429 h 1099"/>
                <a:gd name="T60" fmla="*/ 2716 w 6346"/>
                <a:gd name="T61" fmla="*/ 690 h 1099"/>
                <a:gd name="T62" fmla="*/ 2875 w 6346"/>
                <a:gd name="T63" fmla="*/ 631 h 1099"/>
                <a:gd name="T64" fmla="*/ 3425 w 6346"/>
                <a:gd name="T65" fmla="*/ 676 h 1099"/>
                <a:gd name="T66" fmla="*/ 3168 w 6346"/>
                <a:gd name="T67" fmla="*/ 516 h 1099"/>
                <a:gd name="T68" fmla="*/ 3246 w 6346"/>
                <a:gd name="T69" fmla="*/ 308 h 1099"/>
                <a:gd name="T70" fmla="*/ 3441 w 6346"/>
                <a:gd name="T71" fmla="*/ 440 h 1099"/>
                <a:gd name="T72" fmla="*/ 3343 w 6346"/>
                <a:gd name="T73" fmla="*/ 480 h 1099"/>
                <a:gd name="T74" fmla="*/ 3578 w 6346"/>
                <a:gd name="T75" fmla="*/ 695 h 1099"/>
                <a:gd name="T76" fmla="*/ 3343 w 6346"/>
                <a:gd name="T77" fmla="*/ 835 h 1099"/>
                <a:gd name="T78" fmla="*/ 3783 w 6346"/>
                <a:gd name="T79" fmla="*/ 472 h 1099"/>
                <a:gd name="T80" fmla="*/ 4060 w 6346"/>
                <a:gd name="T81" fmla="*/ 323 h 1099"/>
                <a:gd name="T82" fmla="*/ 3953 w 6346"/>
                <a:gd name="T83" fmla="*/ 797 h 1099"/>
                <a:gd name="T84" fmla="*/ 3667 w 6346"/>
                <a:gd name="T85" fmla="*/ 739 h 1099"/>
                <a:gd name="T86" fmla="*/ 3752 w 6346"/>
                <a:gd name="T87" fmla="*/ 529 h 1099"/>
                <a:gd name="T88" fmla="*/ 3876 w 6346"/>
                <a:gd name="T89" fmla="*/ 611 h 1099"/>
                <a:gd name="T90" fmla="*/ 3857 w 6346"/>
                <a:gd name="T91" fmla="*/ 702 h 1099"/>
                <a:gd name="T92" fmla="*/ 4440 w 6346"/>
                <a:gd name="T93" fmla="*/ 384 h 1099"/>
                <a:gd name="T94" fmla="*/ 4709 w 6346"/>
                <a:gd name="T95" fmla="*/ 315 h 1099"/>
                <a:gd name="T96" fmla="*/ 4633 w 6346"/>
                <a:gd name="T97" fmla="*/ 500 h 1099"/>
                <a:gd name="T98" fmla="*/ 4454 w 6346"/>
                <a:gd name="T99" fmla="*/ 488 h 1099"/>
                <a:gd name="T100" fmla="*/ 5004 w 6346"/>
                <a:gd name="T101" fmla="*/ 347 h 1099"/>
                <a:gd name="T102" fmla="*/ 5361 w 6346"/>
                <a:gd name="T103" fmla="*/ 339 h 1099"/>
                <a:gd name="T104" fmla="*/ 5452 w 6346"/>
                <a:gd name="T105" fmla="*/ 672 h 1099"/>
                <a:gd name="T106" fmla="*/ 5143 w 6346"/>
                <a:gd name="T107" fmla="*/ 833 h 1099"/>
                <a:gd name="T108" fmla="*/ 4902 w 6346"/>
                <a:gd name="T109" fmla="*/ 592 h 1099"/>
                <a:gd name="T110" fmla="*/ 5149 w 6346"/>
                <a:gd name="T111" fmla="*/ 435 h 1099"/>
                <a:gd name="T112" fmla="*/ 5109 w 6346"/>
                <a:gd name="T113" fmla="*/ 665 h 1099"/>
                <a:gd name="T114" fmla="*/ 5298 w 6346"/>
                <a:gd name="T115" fmla="*/ 615 h 1099"/>
                <a:gd name="T116" fmla="*/ 5748 w 6346"/>
                <a:gd name="T117" fmla="*/ 930 h 1099"/>
                <a:gd name="T118" fmla="*/ 5562 w 6346"/>
                <a:gd name="T119" fmla="*/ 1099 h 1099"/>
                <a:gd name="T120" fmla="*/ 5601 w 6346"/>
                <a:gd name="T121" fmla="*/ 22 h 1099"/>
                <a:gd name="T122" fmla="*/ 5770 w 6346"/>
                <a:gd name="T123" fmla="*/ 127 h 1099"/>
                <a:gd name="T124" fmla="*/ 5575 w 6346"/>
                <a:gd name="T125" fmla="*/ 156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46" h="1099">
                  <a:moveTo>
                    <a:pt x="6069" y="611"/>
                  </a:moveTo>
                  <a:lnTo>
                    <a:pt x="6062" y="611"/>
                  </a:lnTo>
                  <a:lnTo>
                    <a:pt x="6055" y="611"/>
                  </a:lnTo>
                  <a:lnTo>
                    <a:pt x="6042" y="614"/>
                  </a:lnTo>
                  <a:lnTo>
                    <a:pt x="6037" y="615"/>
                  </a:lnTo>
                  <a:lnTo>
                    <a:pt x="6031" y="618"/>
                  </a:lnTo>
                  <a:lnTo>
                    <a:pt x="6027" y="620"/>
                  </a:lnTo>
                  <a:lnTo>
                    <a:pt x="6023" y="624"/>
                  </a:lnTo>
                  <a:lnTo>
                    <a:pt x="6017" y="630"/>
                  </a:lnTo>
                  <a:lnTo>
                    <a:pt x="6014" y="634"/>
                  </a:lnTo>
                  <a:lnTo>
                    <a:pt x="6012" y="638"/>
                  </a:lnTo>
                  <a:lnTo>
                    <a:pt x="6011" y="643"/>
                  </a:lnTo>
                  <a:lnTo>
                    <a:pt x="6010" y="647"/>
                  </a:lnTo>
                  <a:lnTo>
                    <a:pt x="6010" y="653"/>
                  </a:lnTo>
                  <a:lnTo>
                    <a:pt x="6008" y="658"/>
                  </a:lnTo>
                  <a:lnTo>
                    <a:pt x="6010" y="664"/>
                  </a:lnTo>
                  <a:lnTo>
                    <a:pt x="6010" y="669"/>
                  </a:lnTo>
                  <a:lnTo>
                    <a:pt x="6012" y="674"/>
                  </a:lnTo>
                  <a:lnTo>
                    <a:pt x="6013" y="678"/>
                  </a:lnTo>
                  <a:lnTo>
                    <a:pt x="6014" y="681"/>
                  </a:lnTo>
                  <a:lnTo>
                    <a:pt x="6016" y="683"/>
                  </a:lnTo>
                  <a:lnTo>
                    <a:pt x="6019" y="687"/>
                  </a:lnTo>
                  <a:lnTo>
                    <a:pt x="6023" y="690"/>
                  </a:lnTo>
                  <a:lnTo>
                    <a:pt x="6027" y="694"/>
                  </a:lnTo>
                  <a:lnTo>
                    <a:pt x="6032" y="696"/>
                  </a:lnTo>
                  <a:lnTo>
                    <a:pt x="6037" y="699"/>
                  </a:lnTo>
                  <a:lnTo>
                    <a:pt x="6043" y="701"/>
                  </a:lnTo>
                  <a:lnTo>
                    <a:pt x="6049" y="702"/>
                  </a:lnTo>
                  <a:lnTo>
                    <a:pt x="6056" y="703"/>
                  </a:lnTo>
                  <a:lnTo>
                    <a:pt x="6063" y="705"/>
                  </a:lnTo>
                  <a:lnTo>
                    <a:pt x="6071" y="706"/>
                  </a:lnTo>
                  <a:lnTo>
                    <a:pt x="6080" y="706"/>
                  </a:lnTo>
                  <a:lnTo>
                    <a:pt x="6092" y="706"/>
                  </a:lnTo>
                  <a:lnTo>
                    <a:pt x="6104" y="705"/>
                  </a:lnTo>
                  <a:lnTo>
                    <a:pt x="6114" y="702"/>
                  </a:lnTo>
                  <a:lnTo>
                    <a:pt x="6124" y="700"/>
                  </a:lnTo>
                  <a:lnTo>
                    <a:pt x="6133" y="697"/>
                  </a:lnTo>
                  <a:lnTo>
                    <a:pt x="6142" y="694"/>
                  </a:lnTo>
                  <a:lnTo>
                    <a:pt x="6150" y="690"/>
                  </a:lnTo>
                  <a:lnTo>
                    <a:pt x="6156" y="686"/>
                  </a:lnTo>
                  <a:lnTo>
                    <a:pt x="6162" y="680"/>
                  </a:lnTo>
                  <a:lnTo>
                    <a:pt x="6168" y="675"/>
                  </a:lnTo>
                  <a:lnTo>
                    <a:pt x="6171" y="669"/>
                  </a:lnTo>
                  <a:lnTo>
                    <a:pt x="6174" y="665"/>
                  </a:lnTo>
                  <a:lnTo>
                    <a:pt x="6175" y="662"/>
                  </a:lnTo>
                  <a:lnTo>
                    <a:pt x="6177" y="658"/>
                  </a:lnTo>
                  <a:lnTo>
                    <a:pt x="6178" y="655"/>
                  </a:lnTo>
                  <a:lnTo>
                    <a:pt x="6180" y="647"/>
                  </a:lnTo>
                  <a:lnTo>
                    <a:pt x="6181" y="639"/>
                  </a:lnTo>
                  <a:lnTo>
                    <a:pt x="6182" y="631"/>
                  </a:lnTo>
                  <a:lnTo>
                    <a:pt x="6182" y="611"/>
                  </a:lnTo>
                  <a:lnTo>
                    <a:pt x="6069" y="611"/>
                  </a:lnTo>
                  <a:close/>
                  <a:moveTo>
                    <a:pt x="6095" y="423"/>
                  </a:moveTo>
                  <a:lnTo>
                    <a:pt x="6083" y="424"/>
                  </a:lnTo>
                  <a:lnTo>
                    <a:pt x="6073" y="424"/>
                  </a:lnTo>
                  <a:lnTo>
                    <a:pt x="6052" y="428"/>
                  </a:lnTo>
                  <a:lnTo>
                    <a:pt x="6036" y="434"/>
                  </a:lnTo>
                  <a:lnTo>
                    <a:pt x="6020" y="440"/>
                  </a:lnTo>
                  <a:lnTo>
                    <a:pt x="6007" y="447"/>
                  </a:lnTo>
                  <a:lnTo>
                    <a:pt x="5995" y="455"/>
                  </a:lnTo>
                  <a:lnTo>
                    <a:pt x="5985" y="463"/>
                  </a:lnTo>
                  <a:lnTo>
                    <a:pt x="5976" y="472"/>
                  </a:lnTo>
                  <a:lnTo>
                    <a:pt x="5884" y="373"/>
                  </a:lnTo>
                  <a:lnTo>
                    <a:pt x="5903" y="355"/>
                  </a:lnTo>
                  <a:lnTo>
                    <a:pt x="5923" y="339"/>
                  </a:lnTo>
                  <a:lnTo>
                    <a:pt x="5934" y="331"/>
                  </a:lnTo>
                  <a:lnTo>
                    <a:pt x="5944" y="324"/>
                  </a:lnTo>
                  <a:lnTo>
                    <a:pt x="5957" y="317"/>
                  </a:lnTo>
                  <a:lnTo>
                    <a:pt x="5969" y="311"/>
                  </a:lnTo>
                  <a:lnTo>
                    <a:pt x="5984" y="305"/>
                  </a:lnTo>
                  <a:lnTo>
                    <a:pt x="5998" y="300"/>
                  </a:lnTo>
                  <a:lnTo>
                    <a:pt x="6013" y="297"/>
                  </a:lnTo>
                  <a:lnTo>
                    <a:pt x="6030" y="293"/>
                  </a:lnTo>
                  <a:lnTo>
                    <a:pt x="6049" y="290"/>
                  </a:lnTo>
                  <a:lnTo>
                    <a:pt x="6068" y="287"/>
                  </a:lnTo>
                  <a:lnTo>
                    <a:pt x="6088" y="286"/>
                  </a:lnTo>
                  <a:lnTo>
                    <a:pt x="6111" y="286"/>
                  </a:lnTo>
                  <a:lnTo>
                    <a:pt x="6136" y="287"/>
                  </a:lnTo>
                  <a:lnTo>
                    <a:pt x="6147" y="289"/>
                  </a:lnTo>
                  <a:lnTo>
                    <a:pt x="6159" y="290"/>
                  </a:lnTo>
                  <a:lnTo>
                    <a:pt x="6170" y="291"/>
                  </a:lnTo>
                  <a:lnTo>
                    <a:pt x="6182" y="293"/>
                  </a:lnTo>
                  <a:lnTo>
                    <a:pt x="6193" y="297"/>
                  </a:lnTo>
                  <a:lnTo>
                    <a:pt x="6203" y="300"/>
                  </a:lnTo>
                  <a:lnTo>
                    <a:pt x="6214" y="304"/>
                  </a:lnTo>
                  <a:lnTo>
                    <a:pt x="6225" y="308"/>
                  </a:lnTo>
                  <a:lnTo>
                    <a:pt x="6234" y="312"/>
                  </a:lnTo>
                  <a:lnTo>
                    <a:pt x="6244" y="318"/>
                  </a:lnTo>
                  <a:lnTo>
                    <a:pt x="6253" y="323"/>
                  </a:lnTo>
                  <a:lnTo>
                    <a:pt x="6262" y="330"/>
                  </a:lnTo>
                  <a:lnTo>
                    <a:pt x="6270" y="336"/>
                  </a:lnTo>
                  <a:lnTo>
                    <a:pt x="6278" y="343"/>
                  </a:lnTo>
                  <a:lnTo>
                    <a:pt x="6286" y="350"/>
                  </a:lnTo>
                  <a:lnTo>
                    <a:pt x="6294" y="359"/>
                  </a:lnTo>
                  <a:lnTo>
                    <a:pt x="6300" y="367"/>
                  </a:lnTo>
                  <a:lnTo>
                    <a:pt x="6307" y="377"/>
                  </a:lnTo>
                  <a:lnTo>
                    <a:pt x="6313" y="386"/>
                  </a:lnTo>
                  <a:lnTo>
                    <a:pt x="6319" y="396"/>
                  </a:lnTo>
                  <a:lnTo>
                    <a:pt x="6323" y="406"/>
                  </a:lnTo>
                  <a:lnTo>
                    <a:pt x="6328" y="418"/>
                  </a:lnTo>
                  <a:lnTo>
                    <a:pt x="6332" y="429"/>
                  </a:lnTo>
                  <a:lnTo>
                    <a:pt x="6335" y="441"/>
                  </a:lnTo>
                  <a:lnTo>
                    <a:pt x="6339" y="454"/>
                  </a:lnTo>
                  <a:lnTo>
                    <a:pt x="6341" y="467"/>
                  </a:lnTo>
                  <a:lnTo>
                    <a:pt x="6344" y="481"/>
                  </a:lnTo>
                  <a:lnTo>
                    <a:pt x="6345" y="495"/>
                  </a:lnTo>
                  <a:lnTo>
                    <a:pt x="6346" y="510"/>
                  </a:lnTo>
                  <a:lnTo>
                    <a:pt x="6346" y="525"/>
                  </a:lnTo>
                  <a:lnTo>
                    <a:pt x="6346" y="825"/>
                  </a:lnTo>
                  <a:lnTo>
                    <a:pt x="6182" y="825"/>
                  </a:lnTo>
                  <a:lnTo>
                    <a:pt x="6185" y="751"/>
                  </a:lnTo>
                  <a:lnTo>
                    <a:pt x="6178" y="763"/>
                  </a:lnTo>
                  <a:lnTo>
                    <a:pt x="6170" y="772"/>
                  </a:lnTo>
                  <a:lnTo>
                    <a:pt x="6163" y="782"/>
                  </a:lnTo>
                  <a:lnTo>
                    <a:pt x="6155" y="790"/>
                  </a:lnTo>
                  <a:lnTo>
                    <a:pt x="6146" y="797"/>
                  </a:lnTo>
                  <a:lnTo>
                    <a:pt x="6138" y="804"/>
                  </a:lnTo>
                  <a:lnTo>
                    <a:pt x="6128" y="810"/>
                  </a:lnTo>
                  <a:lnTo>
                    <a:pt x="6124" y="814"/>
                  </a:lnTo>
                  <a:lnTo>
                    <a:pt x="6120" y="816"/>
                  </a:lnTo>
                  <a:lnTo>
                    <a:pt x="6111" y="821"/>
                  </a:lnTo>
                  <a:lnTo>
                    <a:pt x="6100" y="825"/>
                  </a:lnTo>
                  <a:lnTo>
                    <a:pt x="6089" y="828"/>
                  </a:lnTo>
                  <a:lnTo>
                    <a:pt x="6079" y="831"/>
                  </a:lnTo>
                  <a:lnTo>
                    <a:pt x="6068" y="833"/>
                  </a:lnTo>
                  <a:lnTo>
                    <a:pt x="6056" y="834"/>
                  </a:lnTo>
                  <a:lnTo>
                    <a:pt x="6044" y="835"/>
                  </a:lnTo>
                  <a:lnTo>
                    <a:pt x="6031" y="835"/>
                  </a:lnTo>
                  <a:lnTo>
                    <a:pt x="6013" y="835"/>
                  </a:lnTo>
                  <a:lnTo>
                    <a:pt x="5995" y="834"/>
                  </a:lnTo>
                  <a:lnTo>
                    <a:pt x="5979" y="831"/>
                  </a:lnTo>
                  <a:lnTo>
                    <a:pt x="5962" y="827"/>
                  </a:lnTo>
                  <a:lnTo>
                    <a:pt x="5945" y="822"/>
                  </a:lnTo>
                  <a:lnTo>
                    <a:pt x="5931" y="815"/>
                  </a:lnTo>
                  <a:lnTo>
                    <a:pt x="5917" y="808"/>
                  </a:lnTo>
                  <a:lnTo>
                    <a:pt x="5903" y="798"/>
                  </a:lnTo>
                  <a:lnTo>
                    <a:pt x="5891" y="788"/>
                  </a:lnTo>
                  <a:lnTo>
                    <a:pt x="5880" y="776"/>
                  </a:lnTo>
                  <a:lnTo>
                    <a:pt x="5875" y="770"/>
                  </a:lnTo>
                  <a:lnTo>
                    <a:pt x="5871" y="763"/>
                  </a:lnTo>
                  <a:lnTo>
                    <a:pt x="5866" y="756"/>
                  </a:lnTo>
                  <a:lnTo>
                    <a:pt x="5862" y="747"/>
                  </a:lnTo>
                  <a:lnTo>
                    <a:pt x="5859" y="739"/>
                  </a:lnTo>
                  <a:lnTo>
                    <a:pt x="5856" y="731"/>
                  </a:lnTo>
                  <a:lnTo>
                    <a:pt x="5853" y="721"/>
                  </a:lnTo>
                  <a:lnTo>
                    <a:pt x="5852" y="712"/>
                  </a:lnTo>
                  <a:lnTo>
                    <a:pt x="5849" y="702"/>
                  </a:lnTo>
                  <a:lnTo>
                    <a:pt x="5848" y="691"/>
                  </a:lnTo>
                  <a:lnTo>
                    <a:pt x="5847" y="681"/>
                  </a:lnTo>
                  <a:lnTo>
                    <a:pt x="5847" y="670"/>
                  </a:lnTo>
                  <a:lnTo>
                    <a:pt x="5847" y="659"/>
                  </a:lnTo>
                  <a:lnTo>
                    <a:pt x="5848" y="650"/>
                  </a:lnTo>
                  <a:lnTo>
                    <a:pt x="5849" y="640"/>
                  </a:lnTo>
                  <a:lnTo>
                    <a:pt x="5852" y="631"/>
                  </a:lnTo>
                  <a:lnTo>
                    <a:pt x="5853" y="621"/>
                  </a:lnTo>
                  <a:lnTo>
                    <a:pt x="5856" y="613"/>
                  </a:lnTo>
                  <a:lnTo>
                    <a:pt x="5859" y="605"/>
                  </a:lnTo>
                  <a:lnTo>
                    <a:pt x="5862" y="598"/>
                  </a:lnTo>
                  <a:lnTo>
                    <a:pt x="5866" y="590"/>
                  </a:lnTo>
                  <a:lnTo>
                    <a:pt x="5871" y="583"/>
                  </a:lnTo>
                  <a:lnTo>
                    <a:pt x="5875" y="576"/>
                  </a:lnTo>
                  <a:lnTo>
                    <a:pt x="5880" y="570"/>
                  </a:lnTo>
                  <a:lnTo>
                    <a:pt x="5886" y="564"/>
                  </a:lnTo>
                  <a:lnTo>
                    <a:pt x="5892" y="558"/>
                  </a:lnTo>
                  <a:lnTo>
                    <a:pt x="5899" y="554"/>
                  </a:lnTo>
                  <a:lnTo>
                    <a:pt x="5905" y="549"/>
                  </a:lnTo>
                  <a:lnTo>
                    <a:pt x="5912" y="544"/>
                  </a:lnTo>
                  <a:lnTo>
                    <a:pt x="5921" y="539"/>
                  </a:lnTo>
                  <a:lnTo>
                    <a:pt x="5936" y="532"/>
                  </a:lnTo>
                  <a:lnTo>
                    <a:pt x="5945" y="529"/>
                  </a:lnTo>
                  <a:lnTo>
                    <a:pt x="5954" y="525"/>
                  </a:lnTo>
                  <a:lnTo>
                    <a:pt x="5973" y="520"/>
                  </a:lnTo>
                  <a:lnTo>
                    <a:pt x="5982" y="518"/>
                  </a:lnTo>
                  <a:lnTo>
                    <a:pt x="5993" y="517"/>
                  </a:lnTo>
                  <a:lnTo>
                    <a:pt x="6004" y="514"/>
                  </a:lnTo>
                  <a:lnTo>
                    <a:pt x="6014" y="513"/>
                  </a:lnTo>
                  <a:lnTo>
                    <a:pt x="6037" y="512"/>
                  </a:lnTo>
                  <a:lnTo>
                    <a:pt x="6061" y="511"/>
                  </a:lnTo>
                  <a:lnTo>
                    <a:pt x="6182" y="511"/>
                  </a:lnTo>
                  <a:lnTo>
                    <a:pt x="6181" y="500"/>
                  </a:lnTo>
                  <a:lnTo>
                    <a:pt x="6180" y="491"/>
                  </a:lnTo>
                  <a:lnTo>
                    <a:pt x="6177" y="481"/>
                  </a:lnTo>
                  <a:lnTo>
                    <a:pt x="6175" y="472"/>
                  </a:lnTo>
                  <a:lnTo>
                    <a:pt x="6171" y="464"/>
                  </a:lnTo>
                  <a:lnTo>
                    <a:pt x="6168" y="457"/>
                  </a:lnTo>
                  <a:lnTo>
                    <a:pt x="6163" y="450"/>
                  </a:lnTo>
                  <a:lnTo>
                    <a:pt x="6158" y="444"/>
                  </a:lnTo>
                  <a:lnTo>
                    <a:pt x="6152" y="440"/>
                  </a:lnTo>
                  <a:lnTo>
                    <a:pt x="6146" y="435"/>
                  </a:lnTo>
                  <a:lnTo>
                    <a:pt x="6143" y="434"/>
                  </a:lnTo>
                  <a:lnTo>
                    <a:pt x="6139" y="431"/>
                  </a:lnTo>
                  <a:lnTo>
                    <a:pt x="6131" y="429"/>
                  </a:lnTo>
                  <a:lnTo>
                    <a:pt x="6123" y="426"/>
                  </a:lnTo>
                  <a:lnTo>
                    <a:pt x="6114" y="425"/>
                  </a:lnTo>
                  <a:lnTo>
                    <a:pt x="6105" y="424"/>
                  </a:lnTo>
                  <a:lnTo>
                    <a:pt x="6095" y="423"/>
                  </a:lnTo>
                  <a:close/>
                  <a:moveTo>
                    <a:pt x="0" y="297"/>
                  </a:moveTo>
                  <a:lnTo>
                    <a:pt x="183" y="297"/>
                  </a:lnTo>
                  <a:lnTo>
                    <a:pt x="257" y="454"/>
                  </a:lnTo>
                  <a:lnTo>
                    <a:pt x="264" y="474"/>
                  </a:lnTo>
                  <a:lnTo>
                    <a:pt x="272" y="495"/>
                  </a:lnTo>
                  <a:lnTo>
                    <a:pt x="285" y="538"/>
                  </a:lnTo>
                  <a:lnTo>
                    <a:pt x="295" y="574"/>
                  </a:lnTo>
                  <a:lnTo>
                    <a:pt x="299" y="593"/>
                  </a:lnTo>
                  <a:lnTo>
                    <a:pt x="301" y="587"/>
                  </a:lnTo>
                  <a:lnTo>
                    <a:pt x="303" y="575"/>
                  </a:lnTo>
                  <a:lnTo>
                    <a:pt x="311" y="539"/>
                  </a:lnTo>
                  <a:lnTo>
                    <a:pt x="317" y="519"/>
                  </a:lnTo>
                  <a:lnTo>
                    <a:pt x="324" y="497"/>
                  </a:lnTo>
                  <a:lnTo>
                    <a:pt x="331" y="475"/>
                  </a:lnTo>
                  <a:lnTo>
                    <a:pt x="340" y="454"/>
                  </a:lnTo>
                  <a:lnTo>
                    <a:pt x="411" y="297"/>
                  </a:lnTo>
                  <a:lnTo>
                    <a:pt x="579" y="297"/>
                  </a:lnTo>
                  <a:lnTo>
                    <a:pt x="299" y="835"/>
                  </a:lnTo>
                  <a:lnTo>
                    <a:pt x="283" y="835"/>
                  </a:lnTo>
                  <a:lnTo>
                    <a:pt x="0" y="297"/>
                  </a:lnTo>
                  <a:close/>
                  <a:moveTo>
                    <a:pt x="607" y="562"/>
                  </a:moveTo>
                  <a:lnTo>
                    <a:pt x="607" y="548"/>
                  </a:lnTo>
                  <a:lnTo>
                    <a:pt x="608" y="532"/>
                  </a:lnTo>
                  <a:lnTo>
                    <a:pt x="610" y="518"/>
                  </a:lnTo>
                  <a:lnTo>
                    <a:pt x="612" y="504"/>
                  </a:lnTo>
                  <a:lnTo>
                    <a:pt x="615" y="491"/>
                  </a:lnTo>
                  <a:lnTo>
                    <a:pt x="619" y="476"/>
                  </a:lnTo>
                  <a:lnTo>
                    <a:pt x="624" y="463"/>
                  </a:lnTo>
                  <a:lnTo>
                    <a:pt x="629" y="451"/>
                  </a:lnTo>
                  <a:lnTo>
                    <a:pt x="634" y="438"/>
                  </a:lnTo>
                  <a:lnTo>
                    <a:pt x="640" y="426"/>
                  </a:lnTo>
                  <a:lnTo>
                    <a:pt x="648" y="416"/>
                  </a:lnTo>
                  <a:lnTo>
                    <a:pt x="655" y="404"/>
                  </a:lnTo>
                  <a:lnTo>
                    <a:pt x="663" y="393"/>
                  </a:lnTo>
                  <a:lnTo>
                    <a:pt x="671" y="382"/>
                  </a:lnTo>
                  <a:lnTo>
                    <a:pt x="681" y="373"/>
                  </a:lnTo>
                  <a:lnTo>
                    <a:pt x="690" y="363"/>
                  </a:lnTo>
                  <a:lnTo>
                    <a:pt x="700" y="355"/>
                  </a:lnTo>
                  <a:lnTo>
                    <a:pt x="711" y="347"/>
                  </a:lnTo>
                  <a:lnTo>
                    <a:pt x="721" y="339"/>
                  </a:lnTo>
                  <a:lnTo>
                    <a:pt x="732" y="331"/>
                  </a:lnTo>
                  <a:lnTo>
                    <a:pt x="744" y="324"/>
                  </a:lnTo>
                  <a:lnTo>
                    <a:pt x="756" y="317"/>
                  </a:lnTo>
                  <a:lnTo>
                    <a:pt x="769" y="312"/>
                  </a:lnTo>
                  <a:lnTo>
                    <a:pt x="782" y="306"/>
                  </a:lnTo>
                  <a:lnTo>
                    <a:pt x="795" y="302"/>
                  </a:lnTo>
                  <a:lnTo>
                    <a:pt x="808" y="298"/>
                  </a:lnTo>
                  <a:lnTo>
                    <a:pt x="822" y="295"/>
                  </a:lnTo>
                  <a:lnTo>
                    <a:pt x="835" y="291"/>
                  </a:lnTo>
                  <a:lnTo>
                    <a:pt x="850" y="289"/>
                  </a:lnTo>
                  <a:lnTo>
                    <a:pt x="865" y="287"/>
                  </a:lnTo>
                  <a:lnTo>
                    <a:pt x="879" y="286"/>
                  </a:lnTo>
                  <a:lnTo>
                    <a:pt x="895" y="286"/>
                  </a:lnTo>
                  <a:lnTo>
                    <a:pt x="910" y="286"/>
                  </a:lnTo>
                  <a:lnTo>
                    <a:pt x="924" y="287"/>
                  </a:lnTo>
                  <a:lnTo>
                    <a:pt x="939" y="289"/>
                  </a:lnTo>
                  <a:lnTo>
                    <a:pt x="953" y="291"/>
                  </a:lnTo>
                  <a:lnTo>
                    <a:pt x="967" y="295"/>
                  </a:lnTo>
                  <a:lnTo>
                    <a:pt x="981" y="298"/>
                  </a:lnTo>
                  <a:lnTo>
                    <a:pt x="994" y="302"/>
                  </a:lnTo>
                  <a:lnTo>
                    <a:pt x="1008" y="306"/>
                  </a:lnTo>
                  <a:lnTo>
                    <a:pt x="1021" y="312"/>
                  </a:lnTo>
                  <a:lnTo>
                    <a:pt x="1032" y="317"/>
                  </a:lnTo>
                  <a:lnTo>
                    <a:pt x="1044" y="324"/>
                  </a:lnTo>
                  <a:lnTo>
                    <a:pt x="1056" y="331"/>
                  </a:lnTo>
                  <a:lnTo>
                    <a:pt x="1067" y="339"/>
                  </a:lnTo>
                  <a:lnTo>
                    <a:pt x="1079" y="347"/>
                  </a:lnTo>
                  <a:lnTo>
                    <a:pt x="1088" y="355"/>
                  </a:lnTo>
                  <a:lnTo>
                    <a:pt x="1099" y="363"/>
                  </a:lnTo>
                  <a:lnTo>
                    <a:pt x="1107" y="373"/>
                  </a:lnTo>
                  <a:lnTo>
                    <a:pt x="1117" y="382"/>
                  </a:lnTo>
                  <a:lnTo>
                    <a:pt x="1125" y="393"/>
                  </a:lnTo>
                  <a:lnTo>
                    <a:pt x="1133" y="404"/>
                  </a:lnTo>
                  <a:lnTo>
                    <a:pt x="1141" y="416"/>
                  </a:lnTo>
                  <a:lnTo>
                    <a:pt x="1148" y="426"/>
                  </a:lnTo>
                  <a:lnTo>
                    <a:pt x="1154" y="438"/>
                  </a:lnTo>
                  <a:lnTo>
                    <a:pt x="1160" y="451"/>
                  </a:lnTo>
                  <a:lnTo>
                    <a:pt x="1164" y="463"/>
                  </a:lnTo>
                  <a:lnTo>
                    <a:pt x="1169" y="476"/>
                  </a:lnTo>
                  <a:lnTo>
                    <a:pt x="1173" y="491"/>
                  </a:lnTo>
                  <a:lnTo>
                    <a:pt x="1175" y="504"/>
                  </a:lnTo>
                  <a:lnTo>
                    <a:pt x="1177" y="518"/>
                  </a:lnTo>
                  <a:lnTo>
                    <a:pt x="1180" y="532"/>
                  </a:lnTo>
                  <a:lnTo>
                    <a:pt x="1181" y="548"/>
                  </a:lnTo>
                  <a:lnTo>
                    <a:pt x="1181" y="562"/>
                  </a:lnTo>
                  <a:lnTo>
                    <a:pt x="1181" y="577"/>
                  </a:lnTo>
                  <a:lnTo>
                    <a:pt x="1180" y="592"/>
                  </a:lnTo>
                  <a:lnTo>
                    <a:pt x="1177" y="606"/>
                  </a:lnTo>
                  <a:lnTo>
                    <a:pt x="1175" y="620"/>
                  </a:lnTo>
                  <a:lnTo>
                    <a:pt x="1173" y="633"/>
                  </a:lnTo>
                  <a:lnTo>
                    <a:pt x="1169" y="646"/>
                  </a:lnTo>
                  <a:lnTo>
                    <a:pt x="1164" y="659"/>
                  </a:lnTo>
                  <a:lnTo>
                    <a:pt x="1160" y="672"/>
                  </a:lnTo>
                  <a:lnTo>
                    <a:pt x="1154" y="684"/>
                  </a:lnTo>
                  <a:lnTo>
                    <a:pt x="1148" y="696"/>
                  </a:lnTo>
                  <a:lnTo>
                    <a:pt x="1141" y="708"/>
                  </a:lnTo>
                  <a:lnTo>
                    <a:pt x="1133" y="719"/>
                  </a:lnTo>
                  <a:lnTo>
                    <a:pt x="1125" y="729"/>
                  </a:lnTo>
                  <a:lnTo>
                    <a:pt x="1117" y="740"/>
                  </a:lnTo>
                  <a:lnTo>
                    <a:pt x="1107" y="750"/>
                  </a:lnTo>
                  <a:lnTo>
                    <a:pt x="1099" y="759"/>
                  </a:lnTo>
                  <a:lnTo>
                    <a:pt x="1088" y="768"/>
                  </a:lnTo>
                  <a:lnTo>
                    <a:pt x="1079" y="776"/>
                  </a:lnTo>
                  <a:lnTo>
                    <a:pt x="1067" y="784"/>
                  </a:lnTo>
                  <a:lnTo>
                    <a:pt x="1056" y="791"/>
                  </a:lnTo>
                  <a:lnTo>
                    <a:pt x="1044" y="798"/>
                  </a:lnTo>
                  <a:lnTo>
                    <a:pt x="1032" y="804"/>
                  </a:lnTo>
                  <a:lnTo>
                    <a:pt x="1021" y="810"/>
                  </a:lnTo>
                  <a:lnTo>
                    <a:pt x="1008" y="815"/>
                  </a:lnTo>
                  <a:lnTo>
                    <a:pt x="994" y="820"/>
                  </a:lnTo>
                  <a:lnTo>
                    <a:pt x="981" y="825"/>
                  </a:lnTo>
                  <a:lnTo>
                    <a:pt x="967" y="827"/>
                  </a:lnTo>
                  <a:lnTo>
                    <a:pt x="953" y="831"/>
                  </a:lnTo>
                  <a:lnTo>
                    <a:pt x="939" y="833"/>
                  </a:lnTo>
                  <a:lnTo>
                    <a:pt x="924" y="834"/>
                  </a:lnTo>
                  <a:lnTo>
                    <a:pt x="910" y="835"/>
                  </a:lnTo>
                  <a:lnTo>
                    <a:pt x="895" y="835"/>
                  </a:lnTo>
                  <a:lnTo>
                    <a:pt x="879" y="835"/>
                  </a:lnTo>
                  <a:lnTo>
                    <a:pt x="865" y="834"/>
                  </a:lnTo>
                  <a:lnTo>
                    <a:pt x="850" y="833"/>
                  </a:lnTo>
                  <a:lnTo>
                    <a:pt x="835" y="831"/>
                  </a:lnTo>
                  <a:lnTo>
                    <a:pt x="822" y="827"/>
                  </a:lnTo>
                  <a:lnTo>
                    <a:pt x="808" y="825"/>
                  </a:lnTo>
                  <a:lnTo>
                    <a:pt x="795" y="820"/>
                  </a:lnTo>
                  <a:lnTo>
                    <a:pt x="782" y="815"/>
                  </a:lnTo>
                  <a:lnTo>
                    <a:pt x="769" y="810"/>
                  </a:lnTo>
                  <a:lnTo>
                    <a:pt x="756" y="804"/>
                  </a:lnTo>
                  <a:lnTo>
                    <a:pt x="744" y="798"/>
                  </a:lnTo>
                  <a:lnTo>
                    <a:pt x="732" y="791"/>
                  </a:lnTo>
                  <a:lnTo>
                    <a:pt x="721" y="784"/>
                  </a:lnTo>
                  <a:lnTo>
                    <a:pt x="711" y="776"/>
                  </a:lnTo>
                  <a:lnTo>
                    <a:pt x="700" y="768"/>
                  </a:lnTo>
                  <a:lnTo>
                    <a:pt x="690" y="759"/>
                  </a:lnTo>
                  <a:lnTo>
                    <a:pt x="681" y="750"/>
                  </a:lnTo>
                  <a:lnTo>
                    <a:pt x="671" y="740"/>
                  </a:lnTo>
                  <a:lnTo>
                    <a:pt x="663" y="729"/>
                  </a:lnTo>
                  <a:lnTo>
                    <a:pt x="655" y="719"/>
                  </a:lnTo>
                  <a:lnTo>
                    <a:pt x="648" y="708"/>
                  </a:lnTo>
                  <a:lnTo>
                    <a:pt x="640" y="696"/>
                  </a:lnTo>
                  <a:lnTo>
                    <a:pt x="634" y="684"/>
                  </a:lnTo>
                  <a:lnTo>
                    <a:pt x="629" y="672"/>
                  </a:lnTo>
                  <a:lnTo>
                    <a:pt x="624" y="659"/>
                  </a:lnTo>
                  <a:lnTo>
                    <a:pt x="619" y="646"/>
                  </a:lnTo>
                  <a:lnTo>
                    <a:pt x="615" y="633"/>
                  </a:lnTo>
                  <a:lnTo>
                    <a:pt x="612" y="620"/>
                  </a:lnTo>
                  <a:lnTo>
                    <a:pt x="610" y="606"/>
                  </a:lnTo>
                  <a:lnTo>
                    <a:pt x="608" y="592"/>
                  </a:lnTo>
                  <a:lnTo>
                    <a:pt x="607" y="577"/>
                  </a:lnTo>
                  <a:lnTo>
                    <a:pt x="607" y="562"/>
                  </a:lnTo>
                  <a:close/>
                  <a:moveTo>
                    <a:pt x="1012" y="562"/>
                  </a:moveTo>
                  <a:lnTo>
                    <a:pt x="1011" y="548"/>
                  </a:lnTo>
                  <a:lnTo>
                    <a:pt x="1010" y="533"/>
                  </a:lnTo>
                  <a:lnTo>
                    <a:pt x="1008" y="520"/>
                  </a:lnTo>
                  <a:lnTo>
                    <a:pt x="1004" y="508"/>
                  </a:lnTo>
                  <a:lnTo>
                    <a:pt x="1002" y="503"/>
                  </a:lnTo>
                  <a:lnTo>
                    <a:pt x="999" y="497"/>
                  </a:lnTo>
                  <a:lnTo>
                    <a:pt x="994" y="486"/>
                  </a:lnTo>
                  <a:lnTo>
                    <a:pt x="989" y="475"/>
                  </a:lnTo>
                  <a:lnTo>
                    <a:pt x="981" y="466"/>
                  </a:lnTo>
                  <a:lnTo>
                    <a:pt x="973" y="457"/>
                  </a:lnTo>
                  <a:lnTo>
                    <a:pt x="968" y="454"/>
                  </a:lnTo>
                  <a:lnTo>
                    <a:pt x="964" y="450"/>
                  </a:lnTo>
                  <a:lnTo>
                    <a:pt x="959" y="448"/>
                  </a:lnTo>
                  <a:lnTo>
                    <a:pt x="954" y="444"/>
                  </a:lnTo>
                  <a:lnTo>
                    <a:pt x="943" y="440"/>
                  </a:lnTo>
                  <a:lnTo>
                    <a:pt x="933" y="435"/>
                  </a:lnTo>
                  <a:lnTo>
                    <a:pt x="921" y="432"/>
                  </a:lnTo>
                  <a:lnTo>
                    <a:pt x="915" y="431"/>
                  </a:lnTo>
                  <a:lnTo>
                    <a:pt x="908" y="430"/>
                  </a:lnTo>
                  <a:lnTo>
                    <a:pt x="895" y="430"/>
                  </a:lnTo>
                  <a:lnTo>
                    <a:pt x="882" y="430"/>
                  </a:lnTo>
                  <a:lnTo>
                    <a:pt x="874" y="431"/>
                  </a:lnTo>
                  <a:lnTo>
                    <a:pt x="869" y="432"/>
                  </a:lnTo>
                  <a:lnTo>
                    <a:pt x="857" y="435"/>
                  </a:lnTo>
                  <a:lnTo>
                    <a:pt x="845" y="440"/>
                  </a:lnTo>
                  <a:lnTo>
                    <a:pt x="834" y="444"/>
                  </a:lnTo>
                  <a:lnTo>
                    <a:pt x="825" y="450"/>
                  </a:lnTo>
                  <a:lnTo>
                    <a:pt x="815" y="457"/>
                  </a:lnTo>
                  <a:lnTo>
                    <a:pt x="812" y="462"/>
                  </a:lnTo>
                  <a:lnTo>
                    <a:pt x="808" y="466"/>
                  </a:lnTo>
                  <a:lnTo>
                    <a:pt x="803" y="470"/>
                  </a:lnTo>
                  <a:lnTo>
                    <a:pt x="800" y="475"/>
                  </a:lnTo>
                  <a:lnTo>
                    <a:pt x="797" y="480"/>
                  </a:lnTo>
                  <a:lnTo>
                    <a:pt x="794" y="486"/>
                  </a:lnTo>
                  <a:lnTo>
                    <a:pt x="791" y="491"/>
                  </a:lnTo>
                  <a:lnTo>
                    <a:pt x="789" y="497"/>
                  </a:lnTo>
                  <a:lnTo>
                    <a:pt x="784" y="508"/>
                  </a:lnTo>
                  <a:lnTo>
                    <a:pt x="781" y="520"/>
                  </a:lnTo>
                  <a:lnTo>
                    <a:pt x="778" y="533"/>
                  </a:lnTo>
                  <a:lnTo>
                    <a:pt x="776" y="548"/>
                  </a:lnTo>
                  <a:lnTo>
                    <a:pt x="776" y="562"/>
                  </a:lnTo>
                  <a:lnTo>
                    <a:pt x="776" y="576"/>
                  </a:lnTo>
                  <a:lnTo>
                    <a:pt x="778" y="590"/>
                  </a:lnTo>
                  <a:lnTo>
                    <a:pt x="779" y="596"/>
                  </a:lnTo>
                  <a:lnTo>
                    <a:pt x="781" y="604"/>
                  </a:lnTo>
                  <a:lnTo>
                    <a:pt x="784" y="615"/>
                  </a:lnTo>
                  <a:lnTo>
                    <a:pt x="789" y="627"/>
                  </a:lnTo>
                  <a:lnTo>
                    <a:pt x="794" y="638"/>
                  </a:lnTo>
                  <a:lnTo>
                    <a:pt x="800" y="649"/>
                  </a:lnTo>
                  <a:lnTo>
                    <a:pt x="808" y="657"/>
                  </a:lnTo>
                  <a:lnTo>
                    <a:pt x="815" y="665"/>
                  </a:lnTo>
                  <a:lnTo>
                    <a:pt x="825" y="674"/>
                  </a:lnTo>
                  <a:lnTo>
                    <a:pt x="829" y="676"/>
                  </a:lnTo>
                  <a:lnTo>
                    <a:pt x="834" y="680"/>
                  </a:lnTo>
                  <a:lnTo>
                    <a:pt x="840" y="682"/>
                  </a:lnTo>
                  <a:lnTo>
                    <a:pt x="845" y="684"/>
                  </a:lnTo>
                  <a:lnTo>
                    <a:pt x="857" y="689"/>
                  </a:lnTo>
                  <a:lnTo>
                    <a:pt x="869" y="691"/>
                  </a:lnTo>
                  <a:lnTo>
                    <a:pt x="874" y="693"/>
                  </a:lnTo>
                  <a:lnTo>
                    <a:pt x="882" y="694"/>
                  </a:lnTo>
                  <a:lnTo>
                    <a:pt x="895" y="695"/>
                  </a:lnTo>
                  <a:lnTo>
                    <a:pt x="908" y="694"/>
                  </a:lnTo>
                  <a:lnTo>
                    <a:pt x="915" y="693"/>
                  </a:lnTo>
                  <a:lnTo>
                    <a:pt x="921" y="691"/>
                  </a:lnTo>
                  <a:lnTo>
                    <a:pt x="933" y="689"/>
                  </a:lnTo>
                  <a:lnTo>
                    <a:pt x="943" y="684"/>
                  </a:lnTo>
                  <a:lnTo>
                    <a:pt x="949" y="682"/>
                  </a:lnTo>
                  <a:lnTo>
                    <a:pt x="954" y="680"/>
                  </a:lnTo>
                  <a:lnTo>
                    <a:pt x="964" y="674"/>
                  </a:lnTo>
                  <a:lnTo>
                    <a:pt x="973" y="665"/>
                  </a:lnTo>
                  <a:lnTo>
                    <a:pt x="981" y="657"/>
                  </a:lnTo>
                  <a:lnTo>
                    <a:pt x="985" y="653"/>
                  </a:lnTo>
                  <a:lnTo>
                    <a:pt x="989" y="649"/>
                  </a:lnTo>
                  <a:lnTo>
                    <a:pt x="991" y="644"/>
                  </a:lnTo>
                  <a:lnTo>
                    <a:pt x="994" y="638"/>
                  </a:lnTo>
                  <a:lnTo>
                    <a:pt x="997" y="633"/>
                  </a:lnTo>
                  <a:lnTo>
                    <a:pt x="999" y="627"/>
                  </a:lnTo>
                  <a:lnTo>
                    <a:pt x="1004" y="615"/>
                  </a:lnTo>
                  <a:lnTo>
                    <a:pt x="1008" y="604"/>
                  </a:lnTo>
                  <a:lnTo>
                    <a:pt x="1010" y="590"/>
                  </a:lnTo>
                  <a:lnTo>
                    <a:pt x="1011" y="576"/>
                  </a:lnTo>
                  <a:lnTo>
                    <a:pt x="1012" y="562"/>
                  </a:lnTo>
                  <a:close/>
                  <a:moveTo>
                    <a:pt x="1276" y="104"/>
                  </a:moveTo>
                  <a:lnTo>
                    <a:pt x="1277" y="93"/>
                  </a:lnTo>
                  <a:lnTo>
                    <a:pt x="1278" y="82"/>
                  </a:lnTo>
                  <a:lnTo>
                    <a:pt x="1280" y="77"/>
                  </a:lnTo>
                  <a:lnTo>
                    <a:pt x="1282" y="72"/>
                  </a:lnTo>
                  <a:lnTo>
                    <a:pt x="1286" y="63"/>
                  </a:lnTo>
                  <a:lnTo>
                    <a:pt x="1289" y="53"/>
                  </a:lnTo>
                  <a:lnTo>
                    <a:pt x="1295" y="45"/>
                  </a:lnTo>
                  <a:lnTo>
                    <a:pt x="1301" y="37"/>
                  </a:lnTo>
                  <a:lnTo>
                    <a:pt x="1305" y="33"/>
                  </a:lnTo>
                  <a:lnTo>
                    <a:pt x="1308" y="30"/>
                  </a:lnTo>
                  <a:lnTo>
                    <a:pt x="1315" y="22"/>
                  </a:lnTo>
                  <a:lnTo>
                    <a:pt x="1324" y="18"/>
                  </a:lnTo>
                  <a:lnTo>
                    <a:pt x="1333" y="12"/>
                  </a:lnTo>
                  <a:lnTo>
                    <a:pt x="1341" y="8"/>
                  </a:lnTo>
                  <a:lnTo>
                    <a:pt x="1351" y="5"/>
                  </a:lnTo>
                  <a:lnTo>
                    <a:pt x="1362" y="2"/>
                  </a:lnTo>
                  <a:lnTo>
                    <a:pt x="1371" y="1"/>
                  </a:lnTo>
                  <a:lnTo>
                    <a:pt x="1382" y="0"/>
                  </a:lnTo>
                  <a:lnTo>
                    <a:pt x="1393" y="1"/>
                  </a:lnTo>
                  <a:lnTo>
                    <a:pt x="1403" y="2"/>
                  </a:lnTo>
                  <a:lnTo>
                    <a:pt x="1413" y="5"/>
                  </a:lnTo>
                  <a:lnTo>
                    <a:pt x="1422" y="8"/>
                  </a:lnTo>
                  <a:lnTo>
                    <a:pt x="1431" y="12"/>
                  </a:lnTo>
                  <a:lnTo>
                    <a:pt x="1440" y="18"/>
                  </a:lnTo>
                  <a:lnTo>
                    <a:pt x="1447" y="22"/>
                  </a:lnTo>
                  <a:lnTo>
                    <a:pt x="1455" y="30"/>
                  </a:lnTo>
                  <a:lnTo>
                    <a:pt x="1461" y="37"/>
                  </a:lnTo>
                  <a:lnTo>
                    <a:pt x="1465" y="40"/>
                  </a:lnTo>
                  <a:lnTo>
                    <a:pt x="1469" y="45"/>
                  </a:lnTo>
                  <a:lnTo>
                    <a:pt x="1473" y="53"/>
                  </a:lnTo>
                  <a:lnTo>
                    <a:pt x="1478" y="63"/>
                  </a:lnTo>
                  <a:lnTo>
                    <a:pt x="1479" y="68"/>
                  </a:lnTo>
                  <a:lnTo>
                    <a:pt x="1482" y="72"/>
                  </a:lnTo>
                  <a:lnTo>
                    <a:pt x="1484" y="82"/>
                  </a:lnTo>
                  <a:lnTo>
                    <a:pt x="1485" y="93"/>
                  </a:lnTo>
                  <a:lnTo>
                    <a:pt x="1486" y="104"/>
                  </a:lnTo>
                  <a:lnTo>
                    <a:pt x="1485" y="115"/>
                  </a:lnTo>
                  <a:lnTo>
                    <a:pt x="1484" y="127"/>
                  </a:lnTo>
                  <a:lnTo>
                    <a:pt x="1483" y="132"/>
                  </a:lnTo>
                  <a:lnTo>
                    <a:pt x="1482" y="137"/>
                  </a:lnTo>
                  <a:lnTo>
                    <a:pt x="1478" y="147"/>
                  </a:lnTo>
                  <a:lnTo>
                    <a:pt x="1473" y="156"/>
                  </a:lnTo>
                  <a:lnTo>
                    <a:pt x="1471" y="160"/>
                  </a:lnTo>
                  <a:lnTo>
                    <a:pt x="1469" y="165"/>
                  </a:lnTo>
                  <a:lnTo>
                    <a:pt x="1461" y="172"/>
                  </a:lnTo>
                  <a:lnTo>
                    <a:pt x="1455" y="180"/>
                  </a:lnTo>
                  <a:lnTo>
                    <a:pt x="1447" y="186"/>
                  </a:lnTo>
                  <a:lnTo>
                    <a:pt x="1440" y="192"/>
                  </a:lnTo>
                  <a:lnTo>
                    <a:pt x="1431" y="197"/>
                  </a:lnTo>
                  <a:lnTo>
                    <a:pt x="1422" y="202"/>
                  </a:lnTo>
                  <a:lnTo>
                    <a:pt x="1413" y="205"/>
                  </a:lnTo>
                  <a:lnTo>
                    <a:pt x="1403" y="208"/>
                  </a:lnTo>
                  <a:lnTo>
                    <a:pt x="1393" y="209"/>
                  </a:lnTo>
                  <a:lnTo>
                    <a:pt x="1382" y="209"/>
                  </a:lnTo>
                  <a:lnTo>
                    <a:pt x="1371" y="209"/>
                  </a:lnTo>
                  <a:lnTo>
                    <a:pt x="1362" y="208"/>
                  </a:lnTo>
                  <a:lnTo>
                    <a:pt x="1351" y="205"/>
                  </a:lnTo>
                  <a:lnTo>
                    <a:pt x="1341" y="202"/>
                  </a:lnTo>
                  <a:lnTo>
                    <a:pt x="1333" y="197"/>
                  </a:lnTo>
                  <a:lnTo>
                    <a:pt x="1324" y="192"/>
                  </a:lnTo>
                  <a:lnTo>
                    <a:pt x="1315" y="186"/>
                  </a:lnTo>
                  <a:lnTo>
                    <a:pt x="1308" y="180"/>
                  </a:lnTo>
                  <a:lnTo>
                    <a:pt x="1301" y="172"/>
                  </a:lnTo>
                  <a:lnTo>
                    <a:pt x="1295" y="165"/>
                  </a:lnTo>
                  <a:lnTo>
                    <a:pt x="1293" y="160"/>
                  </a:lnTo>
                  <a:lnTo>
                    <a:pt x="1289" y="156"/>
                  </a:lnTo>
                  <a:lnTo>
                    <a:pt x="1287" y="152"/>
                  </a:lnTo>
                  <a:lnTo>
                    <a:pt x="1286" y="147"/>
                  </a:lnTo>
                  <a:lnTo>
                    <a:pt x="1282" y="137"/>
                  </a:lnTo>
                  <a:lnTo>
                    <a:pt x="1280" y="132"/>
                  </a:lnTo>
                  <a:lnTo>
                    <a:pt x="1278" y="127"/>
                  </a:lnTo>
                  <a:lnTo>
                    <a:pt x="1277" y="115"/>
                  </a:lnTo>
                  <a:lnTo>
                    <a:pt x="1276" y="104"/>
                  </a:lnTo>
                  <a:close/>
                  <a:moveTo>
                    <a:pt x="1299" y="297"/>
                  </a:moveTo>
                  <a:lnTo>
                    <a:pt x="1464" y="297"/>
                  </a:lnTo>
                  <a:lnTo>
                    <a:pt x="1464" y="825"/>
                  </a:lnTo>
                  <a:lnTo>
                    <a:pt x="1299" y="825"/>
                  </a:lnTo>
                  <a:lnTo>
                    <a:pt x="1299" y="297"/>
                  </a:lnTo>
                  <a:close/>
                  <a:moveTo>
                    <a:pt x="1600" y="297"/>
                  </a:moveTo>
                  <a:lnTo>
                    <a:pt x="1766" y="297"/>
                  </a:lnTo>
                  <a:lnTo>
                    <a:pt x="1762" y="379"/>
                  </a:lnTo>
                  <a:lnTo>
                    <a:pt x="1769" y="367"/>
                  </a:lnTo>
                  <a:lnTo>
                    <a:pt x="1773" y="362"/>
                  </a:lnTo>
                  <a:lnTo>
                    <a:pt x="1776" y="356"/>
                  </a:lnTo>
                  <a:lnTo>
                    <a:pt x="1783" y="347"/>
                  </a:lnTo>
                  <a:lnTo>
                    <a:pt x="1792" y="337"/>
                  </a:lnTo>
                  <a:lnTo>
                    <a:pt x="1800" y="329"/>
                  </a:lnTo>
                  <a:lnTo>
                    <a:pt x="1808" y="321"/>
                  </a:lnTo>
                  <a:lnTo>
                    <a:pt x="1817" y="315"/>
                  </a:lnTo>
                  <a:lnTo>
                    <a:pt x="1826" y="309"/>
                  </a:lnTo>
                  <a:lnTo>
                    <a:pt x="1836" y="303"/>
                  </a:lnTo>
                  <a:lnTo>
                    <a:pt x="1845" y="298"/>
                  </a:lnTo>
                  <a:lnTo>
                    <a:pt x="1856" y="295"/>
                  </a:lnTo>
                  <a:lnTo>
                    <a:pt x="1865" y="291"/>
                  </a:lnTo>
                  <a:lnTo>
                    <a:pt x="1876" y="289"/>
                  </a:lnTo>
                  <a:lnTo>
                    <a:pt x="1887" y="287"/>
                  </a:lnTo>
                  <a:lnTo>
                    <a:pt x="1899" y="286"/>
                  </a:lnTo>
                  <a:lnTo>
                    <a:pt x="1911" y="286"/>
                  </a:lnTo>
                  <a:lnTo>
                    <a:pt x="1922" y="286"/>
                  </a:lnTo>
                  <a:lnTo>
                    <a:pt x="1934" y="287"/>
                  </a:lnTo>
                  <a:lnTo>
                    <a:pt x="1946" y="289"/>
                  </a:lnTo>
                  <a:lnTo>
                    <a:pt x="1957" y="291"/>
                  </a:lnTo>
                  <a:lnTo>
                    <a:pt x="1968" y="295"/>
                  </a:lnTo>
                  <a:lnTo>
                    <a:pt x="1978" y="298"/>
                  </a:lnTo>
                  <a:lnTo>
                    <a:pt x="1988" y="303"/>
                  </a:lnTo>
                  <a:lnTo>
                    <a:pt x="1993" y="305"/>
                  </a:lnTo>
                  <a:lnTo>
                    <a:pt x="1997" y="308"/>
                  </a:lnTo>
                  <a:lnTo>
                    <a:pt x="2006" y="314"/>
                  </a:lnTo>
                  <a:lnTo>
                    <a:pt x="2014" y="321"/>
                  </a:lnTo>
                  <a:lnTo>
                    <a:pt x="2022" y="328"/>
                  </a:lnTo>
                  <a:lnTo>
                    <a:pt x="2031" y="336"/>
                  </a:lnTo>
                  <a:lnTo>
                    <a:pt x="2038" y="346"/>
                  </a:lnTo>
                  <a:lnTo>
                    <a:pt x="2041" y="350"/>
                  </a:lnTo>
                  <a:lnTo>
                    <a:pt x="2045" y="355"/>
                  </a:lnTo>
                  <a:lnTo>
                    <a:pt x="2051" y="365"/>
                  </a:lnTo>
                  <a:lnTo>
                    <a:pt x="2057" y="377"/>
                  </a:lnTo>
                  <a:lnTo>
                    <a:pt x="2065" y="367"/>
                  </a:lnTo>
                  <a:lnTo>
                    <a:pt x="2073" y="356"/>
                  </a:lnTo>
                  <a:lnTo>
                    <a:pt x="2083" y="348"/>
                  </a:lnTo>
                  <a:lnTo>
                    <a:pt x="2092" y="340"/>
                  </a:lnTo>
                  <a:lnTo>
                    <a:pt x="2102" y="331"/>
                  </a:lnTo>
                  <a:lnTo>
                    <a:pt x="2111" y="324"/>
                  </a:lnTo>
                  <a:lnTo>
                    <a:pt x="2122" y="317"/>
                  </a:lnTo>
                  <a:lnTo>
                    <a:pt x="2133" y="311"/>
                  </a:lnTo>
                  <a:lnTo>
                    <a:pt x="2145" y="305"/>
                  </a:lnTo>
                  <a:lnTo>
                    <a:pt x="2155" y="300"/>
                  </a:lnTo>
                  <a:lnTo>
                    <a:pt x="2168" y="296"/>
                  </a:lnTo>
                  <a:lnTo>
                    <a:pt x="2180" y="292"/>
                  </a:lnTo>
                  <a:lnTo>
                    <a:pt x="2193" y="290"/>
                  </a:lnTo>
                  <a:lnTo>
                    <a:pt x="2206" y="287"/>
                  </a:lnTo>
                  <a:lnTo>
                    <a:pt x="2221" y="286"/>
                  </a:lnTo>
                  <a:lnTo>
                    <a:pt x="2235" y="286"/>
                  </a:lnTo>
                  <a:lnTo>
                    <a:pt x="2247" y="286"/>
                  </a:lnTo>
                  <a:lnTo>
                    <a:pt x="2259" y="287"/>
                  </a:lnTo>
                  <a:lnTo>
                    <a:pt x="2271" y="289"/>
                  </a:lnTo>
                  <a:lnTo>
                    <a:pt x="2281" y="290"/>
                  </a:lnTo>
                  <a:lnTo>
                    <a:pt x="2292" y="292"/>
                  </a:lnTo>
                  <a:lnTo>
                    <a:pt x="2303" y="295"/>
                  </a:lnTo>
                  <a:lnTo>
                    <a:pt x="2312" y="298"/>
                  </a:lnTo>
                  <a:lnTo>
                    <a:pt x="2323" y="302"/>
                  </a:lnTo>
                  <a:lnTo>
                    <a:pt x="2332" y="306"/>
                  </a:lnTo>
                  <a:lnTo>
                    <a:pt x="2341" y="311"/>
                  </a:lnTo>
                  <a:lnTo>
                    <a:pt x="2349" y="316"/>
                  </a:lnTo>
                  <a:lnTo>
                    <a:pt x="2357" y="322"/>
                  </a:lnTo>
                  <a:lnTo>
                    <a:pt x="2366" y="328"/>
                  </a:lnTo>
                  <a:lnTo>
                    <a:pt x="2374" y="334"/>
                  </a:lnTo>
                  <a:lnTo>
                    <a:pt x="2381" y="341"/>
                  </a:lnTo>
                  <a:lnTo>
                    <a:pt x="2387" y="348"/>
                  </a:lnTo>
                  <a:lnTo>
                    <a:pt x="2394" y="356"/>
                  </a:lnTo>
                  <a:lnTo>
                    <a:pt x="2400" y="363"/>
                  </a:lnTo>
                  <a:lnTo>
                    <a:pt x="2411" y="381"/>
                  </a:lnTo>
                  <a:lnTo>
                    <a:pt x="2416" y="391"/>
                  </a:lnTo>
                  <a:lnTo>
                    <a:pt x="2420" y="400"/>
                  </a:lnTo>
                  <a:lnTo>
                    <a:pt x="2424" y="411"/>
                  </a:lnTo>
                  <a:lnTo>
                    <a:pt x="2427" y="422"/>
                  </a:lnTo>
                  <a:lnTo>
                    <a:pt x="2431" y="432"/>
                  </a:lnTo>
                  <a:lnTo>
                    <a:pt x="2433" y="443"/>
                  </a:lnTo>
                  <a:lnTo>
                    <a:pt x="2436" y="455"/>
                  </a:lnTo>
                  <a:lnTo>
                    <a:pt x="2438" y="467"/>
                  </a:lnTo>
                  <a:lnTo>
                    <a:pt x="2439" y="480"/>
                  </a:lnTo>
                  <a:lnTo>
                    <a:pt x="2440" y="492"/>
                  </a:lnTo>
                  <a:lnTo>
                    <a:pt x="2442" y="505"/>
                  </a:lnTo>
                  <a:lnTo>
                    <a:pt x="2442" y="519"/>
                  </a:lnTo>
                  <a:lnTo>
                    <a:pt x="2442" y="825"/>
                  </a:lnTo>
                  <a:lnTo>
                    <a:pt x="2278" y="825"/>
                  </a:lnTo>
                  <a:lnTo>
                    <a:pt x="2278" y="533"/>
                  </a:lnTo>
                  <a:lnTo>
                    <a:pt x="2278" y="523"/>
                  </a:lnTo>
                  <a:lnTo>
                    <a:pt x="2276" y="512"/>
                  </a:lnTo>
                  <a:lnTo>
                    <a:pt x="2275" y="501"/>
                  </a:lnTo>
                  <a:lnTo>
                    <a:pt x="2274" y="493"/>
                  </a:lnTo>
                  <a:lnTo>
                    <a:pt x="2271" y="484"/>
                  </a:lnTo>
                  <a:lnTo>
                    <a:pt x="2268" y="476"/>
                  </a:lnTo>
                  <a:lnTo>
                    <a:pt x="2265" y="469"/>
                  </a:lnTo>
                  <a:lnTo>
                    <a:pt x="2260" y="463"/>
                  </a:lnTo>
                  <a:lnTo>
                    <a:pt x="2255" y="457"/>
                  </a:lnTo>
                  <a:lnTo>
                    <a:pt x="2249" y="453"/>
                  </a:lnTo>
                  <a:lnTo>
                    <a:pt x="2242" y="448"/>
                  </a:lnTo>
                  <a:lnTo>
                    <a:pt x="2235" y="444"/>
                  </a:lnTo>
                  <a:lnTo>
                    <a:pt x="2227" y="442"/>
                  </a:lnTo>
                  <a:lnTo>
                    <a:pt x="2217" y="440"/>
                  </a:lnTo>
                  <a:lnTo>
                    <a:pt x="2206" y="438"/>
                  </a:lnTo>
                  <a:lnTo>
                    <a:pt x="2196" y="438"/>
                  </a:lnTo>
                  <a:lnTo>
                    <a:pt x="2184" y="438"/>
                  </a:lnTo>
                  <a:lnTo>
                    <a:pt x="2173" y="440"/>
                  </a:lnTo>
                  <a:lnTo>
                    <a:pt x="2164" y="442"/>
                  </a:lnTo>
                  <a:lnTo>
                    <a:pt x="2154" y="444"/>
                  </a:lnTo>
                  <a:lnTo>
                    <a:pt x="2151" y="447"/>
                  </a:lnTo>
                  <a:lnTo>
                    <a:pt x="2146" y="448"/>
                  </a:lnTo>
                  <a:lnTo>
                    <a:pt x="2142" y="450"/>
                  </a:lnTo>
                  <a:lnTo>
                    <a:pt x="2139" y="453"/>
                  </a:lnTo>
                  <a:lnTo>
                    <a:pt x="2132" y="457"/>
                  </a:lnTo>
                  <a:lnTo>
                    <a:pt x="2126" y="463"/>
                  </a:lnTo>
                  <a:lnTo>
                    <a:pt x="2121" y="470"/>
                  </a:lnTo>
                  <a:lnTo>
                    <a:pt x="2116" y="478"/>
                  </a:lnTo>
                  <a:lnTo>
                    <a:pt x="2113" y="486"/>
                  </a:lnTo>
                  <a:lnTo>
                    <a:pt x="2109" y="495"/>
                  </a:lnTo>
                  <a:lnTo>
                    <a:pt x="2107" y="506"/>
                  </a:lnTo>
                  <a:lnTo>
                    <a:pt x="2105" y="517"/>
                  </a:lnTo>
                  <a:lnTo>
                    <a:pt x="2104" y="523"/>
                  </a:lnTo>
                  <a:lnTo>
                    <a:pt x="2104" y="530"/>
                  </a:lnTo>
                  <a:lnTo>
                    <a:pt x="2103" y="542"/>
                  </a:lnTo>
                  <a:lnTo>
                    <a:pt x="2103" y="825"/>
                  </a:lnTo>
                  <a:lnTo>
                    <a:pt x="1939" y="825"/>
                  </a:lnTo>
                  <a:lnTo>
                    <a:pt x="1939" y="533"/>
                  </a:lnTo>
                  <a:lnTo>
                    <a:pt x="1939" y="523"/>
                  </a:lnTo>
                  <a:lnTo>
                    <a:pt x="1939" y="512"/>
                  </a:lnTo>
                  <a:lnTo>
                    <a:pt x="1938" y="501"/>
                  </a:lnTo>
                  <a:lnTo>
                    <a:pt x="1935" y="493"/>
                  </a:lnTo>
                  <a:lnTo>
                    <a:pt x="1933" y="484"/>
                  </a:lnTo>
                  <a:lnTo>
                    <a:pt x="1931" y="476"/>
                  </a:lnTo>
                  <a:lnTo>
                    <a:pt x="1927" y="469"/>
                  </a:lnTo>
                  <a:lnTo>
                    <a:pt x="1922" y="463"/>
                  </a:lnTo>
                  <a:lnTo>
                    <a:pt x="1918" y="457"/>
                  </a:lnTo>
                  <a:lnTo>
                    <a:pt x="1912" y="453"/>
                  </a:lnTo>
                  <a:lnTo>
                    <a:pt x="1905" y="448"/>
                  </a:lnTo>
                  <a:lnTo>
                    <a:pt x="1897" y="444"/>
                  </a:lnTo>
                  <a:lnTo>
                    <a:pt x="1889" y="442"/>
                  </a:lnTo>
                  <a:lnTo>
                    <a:pt x="1880" y="440"/>
                  </a:lnTo>
                  <a:lnTo>
                    <a:pt x="1870" y="438"/>
                  </a:lnTo>
                  <a:lnTo>
                    <a:pt x="1858" y="438"/>
                  </a:lnTo>
                  <a:lnTo>
                    <a:pt x="1848" y="438"/>
                  </a:lnTo>
                  <a:lnTo>
                    <a:pt x="1837" y="440"/>
                  </a:lnTo>
                  <a:lnTo>
                    <a:pt x="1826" y="442"/>
                  </a:lnTo>
                  <a:lnTo>
                    <a:pt x="1817" y="444"/>
                  </a:lnTo>
                  <a:lnTo>
                    <a:pt x="1813" y="447"/>
                  </a:lnTo>
                  <a:lnTo>
                    <a:pt x="1808" y="448"/>
                  </a:lnTo>
                  <a:lnTo>
                    <a:pt x="1805" y="450"/>
                  </a:lnTo>
                  <a:lnTo>
                    <a:pt x="1801" y="453"/>
                  </a:lnTo>
                  <a:lnTo>
                    <a:pt x="1794" y="457"/>
                  </a:lnTo>
                  <a:lnTo>
                    <a:pt x="1788" y="463"/>
                  </a:lnTo>
                  <a:lnTo>
                    <a:pt x="1782" y="470"/>
                  </a:lnTo>
                  <a:lnTo>
                    <a:pt x="1779" y="478"/>
                  </a:lnTo>
                  <a:lnTo>
                    <a:pt x="1774" y="486"/>
                  </a:lnTo>
                  <a:lnTo>
                    <a:pt x="1772" y="495"/>
                  </a:lnTo>
                  <a:lnTo>
                    <a:pt x="1769" y="506"/>
                  </a:lnTo>
                  <a:lnTo>
                    <a:pt x="1767" y="517"/>
                  </a:lnTo>
                  <a:lnTo>
                    <a:pt x="1766" y="530"/>
                  </a:lnTo>
                  <a:lnTo>
                    <a:pt x="1766" y="542"/>
                  </a:lnTo>
                  <a:lnTo>
                    <a:pt x="1766" y="825"/>
                  </a:lnTo>
                  <a:lnTo>
                    <a:pt x="1600" y="825"/>
                  </a:lnTo>
                  <a:lnTo>
                    <a:pt x="1600" y="297"/>
                  </a:lnTo>
                  <a:close/>
                  <a:moveTo>
                    <a:pt x="2789" y="423"/>
                  </a:moveTo>
                  <a:lnTo>
                    <a:pt x="2777" y="424"/>
                  </a:lnTo>
                  <a:lnTo>
                    <a:pt x="2766" y="424"/>
                  </a:lnTo>
                  <a:lnTo>
                    <a:pt x="2747" y="428"/>
                  </a:lnTo>
                  <a:lnTo>
                    <a:pt x="2729" y="434"/>
                  </a:lnTo>
                  <a:lnTo>
                    <a:pt x="2714" y="440"/>
                  </a:lnTo>
                  <a:lnTo>
                    <a:pt x="2701" y="447"/>
                  </a:lnTo>
                  <a:lnTo>
                    <a:pt x="2689" y="455"/>
                  </a:lnTo>
                  <a:lnTo>
                    <a:pt x="2679" y="463"/>
                  </a:lnTo>
                  <a:lnTo>
                    <a:pt x="2670" y="472"/>
                  </a:lnTo>
                  <a:lnTo>
                    <a:pt x="2577" y="373"/>
                  </a:lnTo>
                  <a:lnTo>
                    <a:pt x="2596" y="355"/>
                  </a:lnTo>
                  <a:lnTo>
                    <a:pt x="2616" y="339"/>
                  </a:lnTo>
                  <a:lnTo>
                    <a:pt x="2627" y="331"/>
                  </a:lnTo>
                  <a:lnTo>
                    <a:pt x="2639" y="324"/>
                  </a:lnTo>
                  <a:lnTo>
                    <a:pt x="2651" y="317"/>
                  </a:lnTo>
                  <a:lnTo>
                    <a:pt x="2664" y="311"/>
                  </a:lnTo>
                  <a:lnTo>
                    <a:pt x="2677" y="305"/>
                  </a:lnTo>
                  <a:lnTo>
                    <a:pt x="2691" y="300"/>
                  </a:lnTo>
                  <a:lnTo>
                    <a:pt x="2708" y="297"/>
                  </a:lnTo>
                  <a:lnTo>
                    <a:pt x="2724" y="293"/>
                  </a:lnTo>
                  <a:lnTo>
                    <a:pt x="2742" y="290"/>
                  </a:lnTo>
                  <a:lnTo>
                    <a:pt x="2761" y="287"/>
                  </a:lnTo>
                  <a:lnTo>
                    <a:pt x="2783" y="286"/>
                  </a:lnTo>
                  <a:lnTo>
                    <a:pt x="2804" y="286"/>
                  </a:lnTo>
                  <a:lnTo>
                    <a:pt x="2829" y="287"/>
                  </a:lnTo>
                  <a:lnTo>
                    <a:pt x="2841" y="289"/>
                  </a:lnTo>
                  <a:lnTo>
                    <a:pt x="2853" y="290"/>
                  </a:lnTo>
                  <a:lnTo>
                    <a:pt x="2865" y="291"/>
                  </a:lnTo>
                  <a:lnTo>
                    <a:pt x="2875" y="293"/>
                  </a:lnTo>
                  <a:lnTo>
                    <a:pt x="2886" y="297"/>
                  </a:lnTo>
                  <a:lnTo>
                    <a:pt x="2898" y="300"/>
                  </a:lnTo>
                  <a:lnTo>
                    <a:pt x="2907" y="304"/>
                  </a:lnTo>
                  <a:lnTo>
                    <a:pt x="2918" y="308"/>
                  </a:lnTo>
                  <a:lnTo>
                    <a:pt x="2928" y="312"/>
                  </a:lnTo>
                  <a:lnTo>
                    <a:pt x="2937" y="318"/>
                  </a:lnTo>
                  <a:lnTo>
                    <a:pt x="2947" y="323"/>
                  </a:lnTo>
                  <a:lnTo>
                    <a:pt x="2955" y="330"/>
                  </a:lnTo>
                  <a:lnTo>
                    <a:pt x="2964" y="336"/>
                  </a:lnTo>
                  <a:lnTo>
                    <a:pt x="2972" y="343"/>
                  </a:lnTo>
                  <a:lnTo>
                    <a:pt x="2980" y="350"/>
                  </a:lnTo>
                  <a:lnTo>
                    <a:pt x="2987" y="359"/>
                  </a:lnTo>
                  <a:lnTo>
                    <a:pt x="2994" y="367"/>
                  </a:lnTo>
                  <a:lnTo>
                    <a:pt x="3000" y="377"/>
                  </a:lnTo>
                  <a:lnTo>
                    <a:pt x="3006" y="386"/>
                  </a:lnTo>
                  <a:lnTo>
                    <a:pt x="3012" y="396"/>
                  </a:lnTo>
                  <a:lnTo>
                    <a:pt x="3017" y="406"/>
                  </a:lnTo>
                  <a:lnTo>
                    <a:pt x="3021" y="418"/>
                  </a:lnTo>
                  <a:lnTo>
                    <a:pt x="3026" y="429"/>
                  </a:lnTo>
                  <a:lnTo>
                    <a:pt x="3030" y="441"/>
                  </a:lnTo>
                  <a:lnTo>
                    <a:pt x="3032" y="454"/>
                  </a:lnTo>
                  <a:lnTo>
                    <a:pt x="3035" y="467"/>
                  </a:lnTo>
                  <a:lnTo>
                    <a:pt x="3037" y="481"/>
                  </a:lnTo>
                  <a:lnTo>
                    <a:pt x="3038" y="495"/>
                  </a:lnTo>
                  <a:lnTo>
                    <a:pt x="3039" y="510"/>
                  </a:lnTo>
                  <a:lnTo>
                    <a:pt x="3039" y="525"/>
                  </a:lnTo>
                  <a:lnTo>
                    <a:pt x="3039" y="825"/>
                  </a:lnTo>
                  <a:lnTo>
                    <a:pt x="2875" y="825"/>
                  </a:lnTo>
                  <a:lnTo>
                    <a:pt x="2879" y="751"/>
                  </a:lnTo>
                  <a:lnTo>
                    <a:pt x="2872" y="763"/>
                  </a:lnTo>
                  <a:lnTo>
                    <a:pt x="2863" y="772"/>
                  </a:lnTo>
                  <a:lnTo>
                    <a:pt x="2856" y="782"/>
                  </a:lnTo>
                  <a:lnTo>
                    <a:pt x="2848" y="790"/>
                  </a:lnTo>
                  <a:lnTo>
                    <a:pt x="2840" y="797"/>
                  </a:lnTo>
                  <a:lnTo>
                    <a:pt x="2831" y="804"/>
                  </a:lnTo>
                  <a:lnTo>
                    <a:pt x="2823" y="810"/>
                  </a:lnTo>
                  <a:lnTo>
                    <a:pt x="2818" y="814"/>
                  </a:lnTo>
                  <a:lnTo>
                    <a:pt x="2814" y="816"/>
                  </a:lnTo>
                  <a:lnTo>
                    <a:pt x="2804" y="821"/>
                  </a:lnTo>
                  <a:lnTo>
                    <a:pt x="2793" y="825"/>
                  </a:lnTo>
                  <a:lnTo>
                    <a:pt x="2784" y="828"/>
                  </a:lnTo>
                  <a:lnTo>
                    <a:pt x="2773" y="831"/>
                  </a:lnTo>
                  <a:lnTo>
                    <a:pt x="2761" y="833"/>
                  </a:lnTo>
                  <a:lnTo>
                    <a:pt x="2749" y="834"/>
                  </a:lnTo>
                  <a:lnTo>
                    <a:pt x="2737" y="835"/>
                  </a:lnTo>
                  <a:lnTo>
                    <a:pt x="2724" y="835"/>
                  </a:lnTo>
                  <a:lnTo>
                    <a:pt x="2707" y="835"/>
                  </a:lnTo>
                  <a:lnTo>
                    <a:pt x="2689" y="834"/>
                  </a:lnTo>
                  <a:lnTo>
                    <a:pt x="2672" y="831"/>
                  </a:lnTo>
                  <a:lnTo>
                    <a:pt x="2656" y="827"/>
                  </a:lnTo>
                  <a:lnTo>
                    <a:pt x="2640" y="822"/>
                  </a:lnTo>
                  <a:lnTo>
                    <a:pt x="2625" y="815"/>
                  </a:lnTo>
                  <a:lnTo>
                    <a:pt x="2610" y="808"/>
                  </a:lnTo>
                  <a:lnTo>
                    <a:pt x="2597" y="798"/>
                  </a:lnTo>
                  <a:lnTo>
                    <a:pt x="2584" y="788"/>
                  </a:lnTo>
                  <a:lnTo>
                    <a:pt x="2574" y="776"/>
                  </a:lnTo>
                  <a:lnTo>
                    <a:pt x="2569" y="770"/>
                  </a:lnTo>
                  <a:lnTo>
                    <a:pt x="2564" y="763"/>
                  </a:lnTo>
                  <a:lnTo>
                    <a:pt x="2560" y="756"/>
                  </a:lnTo>
                  <a:lnTo>
                    <a:pt x="2556" y="747"/>
                  </a:lnTo>
                  <a:lnTo>
                    <a:pt x="2552" y="739"/>
                  </a:lnTo>
                  <a:lnTo>
                    <a:pt x="2550" y="731"/>
                  </a:lnTo>
                  <a:lnTo>
                    <a:pt x="2547" y="721"/>
                  </a:lnTo>
                  <a:lnTo>
                    <a:pt x="2545" y="712"/>
                  </a:lnTo>
                  <a:lnTo>
                    <a:pt x="2543" y="702"/>
                  </a:lnTo>
                  <a:lnTo>
                    <a:pt x="2541" y="691"/>
                  </a:lnTo>
                  <a:lnTo>
                    <a:pt x="2541" y="681"/>
                  </a:lnTo>
                  <a:lnTo>
                    <a:pt x="2540" y="670"/>
                  </a:lnTo>
                  <a:lnTo>
                    <a:pt x="2541" y="659"/>
                  </a:lnTo>
                  <a:lnTo>
                    <a:pt x="2541" y="650"/>
                  </a:lnTo>
                  <a:lnTo>
                    <a:pt x="2543" y="640"/>
                  </a:lnTo>
                  <a:lnTo>
                    <a:pt x="2545" y="631"/>
                  </a:lnTo>
                  <a:lnTo>
                    <a:pt x="2547" y="621"/>
                  </a:lnTo>
                  <a:lnTo>
                    <a:pt x="2550" y="613"/>
                  </a:lnTo>
                  <a:lnTo>
                    <a:pt x="2552" y="605"/>
                  </a:lnTo>
                  <a:lnTo>
                    <a:pt x="2556" y="598"/>
                  </a:lnTo>
                  <a:lnTo>
                    <a:pt x="2560" y="590"/>
                  </a:lnTo>
                  <a:lnTo>
                    <a:pt x="2564" y="583"/>
                  </a:lnTo>
                  <a:lnTo>
                    <a:pt x="2569" y="576"/>
                  </a:lnTo>
                  <a:lnTo>
                    <a:pt x="2575" y="570"/>
                  </a:lnTo>
                  <a:lnTo>
                    <a:pt x="2579" y="564"/>
                  </a:lnTo>
                  <a:lnTo>
                    <a:pt x="2585" y="558"/>
                  </a:lnTo>
                  <a:lnTo>
                    <a:pt x="2593" y="554"/>
                  </a:lnTo>
                  <a:lnTo>
                    <a:pt x="2600" y="549"/>
                  </a:lnTo>
                  <a:lnTo>
                    <a:pt x="2607" y="544"/>
                  </a:lnTo>
                  <a:lnTo>
                    <a:pt x="2614" y="539"/>
                  </a:lnTo>
                  <a:lnTo>
                    <a:pt x="2631" y="532"/>
                  </a:lnTo>
                  <a:lnTo>
                    <a:pt x="2639" y="529"/>
                  </a:lnTo>
                  <a:lnTo>
                    <a:pt x="2647" y="525"/>
                  </a:lnTo>
                  <a:lnTo>
                    <a:pt x="2666" y="520"/>
                  </a:lnTo>
                  <a:lnTo>
                    <a:pt x="2677" y="518"/>
                  </a:lnTo>
                  <a:lnTo>
                    <a:pt x="2686" y="517"/>
                  </a:lnTo>
                  <a:lnTo>
                    <a:pt x="2697" y="514"/>
                  </a:lnTo>
                  <a:lnTo>
                    <a:pt x="2708" y="513"/>
                  </a:lnTo>
                  <a:lnTo>
                    <a:pt x="2730" y="512"/>
                  </a:lnTo>
                  <a:lnTo>
                    <a:pt x="2754" y="511"/>
                  </a:lnTo>
                  <a:lnTo>
                    <a:pt x="2875" y="511"/>
                  </a:lnTo>
                  <a:lnTo>
                    <a:pt x="2874" y="500"/>
                  </a:lnTo>
                  <a:lnTo>
                    <a:pt x="2873" y="491"/>
                  </a:lnTo>
                  <a:lnTo>
                    <a:pt x="2871" y="481"/>
                  </a:lnTo>
                  <a:lnTo>
                    <a:pt x="2868" y="472"/>
                  </a:lnTo>
                  <a:lnTo>
                    <a:pt x="2865" y="464"/>
                  </a:lnTo>
                  <a:lnTo>
                    <a:pt x="2861" y="457"/>
                  </a:lnTo>
                  <a:lnTo>
                    <a:pt x="2856" y="450"/>
                  </a:lnTo>
                  <a:lnTo>
                    <a:pt x="2852" y="444"/>
                  </a:lnTo>
                  <a:lnTo>
                    <a:pt x="2846" y="440"/>
                  </a:lnTo>
                  <a:lnTo>
                    <a:pt x="2840" y="435"/>
                  </a:lnTo>
                  <a:lnTo>
                    <a:pt x="2836" y="434"/>
                  </a:lnTo>
                  <a:lnTo>
                    <a:pt x="2833" y="431"/>
                  </a:lnTo>
                  <a:lnTo>
                    <a:pt x="2825" y="429"/>
                  </a:lnTo>
                  <a:lnTo>
                    <a:pt x="2817" y="426"/>
                  </a:lnTo>
                  <a:lnTo>
                    <a:pt x="2808" y="425"/>
                  </a:lnTo>
                  <a:lnTo>
                    <a:pt x="2798" y="424"/>
                  </a:lnTo>
                  <a:lnTo>
                    <a:pt x="2789" y="423"/>
                  </a:lnTo>
                  <a:close/>
                  <a:moveTo>
                    <a:pt x="2762" y="611"/>
                  </a:moveTo>
                  <a:lnTo>
                    <a:pt x="2755" y="611"/>
                  </a:lnTo>
                  <a:lnTo>
                    <a:pt x="2748" y="611"/>
                  </a:lnTo>
                  <a:lnTo>
                    <a:pt x="2735" y="614"/>
                  </a:lnTo>
                  <a:lnTo>
                    <a:pt x="2730" y="615"/>
                  </a:lnTo>
                  <a:lnTo>
                    <a:pt x="2726" y="618"/>
                  </a:lnTo>
                  <a:lnTo>
                    <a:pt x="2721" y="620"/>
                  </a:lnTo>
                  <a:lnTo>
                    <a:pt x="2717" y="624"/>
                  </a:lnTo>
                  <a:lnTo>
                    <a:pt x="2710" y="630"/>
                  </a:lnTo>
                  <a:lnTo>
                    <a:pt x="2708" y="634"/>
                  </a:lnTo>
                  <a:lnTo>
                    <a:pt x="2707" y="638"/>
                  </a:lnTo>
                  <a:lnTo>
                    <a:pt x="2704" y="643"/>
                  </a:lnTo>
                  <a:lnTo>
                    <a:pt x="2703" y="647"/>
                  </a:lnTo>
                  <a:lnTo>
                    <a:pt x="2703" y="653"/>
                  </a:lnTo>
                  <a:lnTo>
                    <a:pt x="2703" y="658"/>
                  </a:lnTo>
                  <a:lnTo>
                    <a:pt x="2703" y="664"/>
                  </a:lnTo>
                  <a:lnTo>
                    <a:pt x="2704" y="669"/>
                  </a:lnTo>
                  <a:lnTo>
                    <a:pt x="2705" y="674"/>
                  </a:lnTo>
                  <a:lnTo>
                    <a:pt x="2707" y="678"/>
                  </a:lnTo>
                  <a:lnTo>
                    <a:pt x="2708" y="681"/>
                  </a:lnTo>
                  <a:lnTo>
                    <a:pt x="2710" y="683"/>
                  </a:lnTo>
                  <a:lnTo>
                    <a:pt x="2713" y="687"/>
                  </a:lnTo>
                  <a:lnTo>
                    <a:pt x="2716" y="690"/>
                  </a:lnTo>
                  <a:lnTo>
                    <a:pt x="2721" y="694"/>
                  </a:lnTo>
                  <a:lnTo>
                    <a:pt x="2726" y="696"/>
                  </a:lnTo>
                  <a:lnTo>
                    <a:pt x="2730" y="699"/>
                  </a:lnTo>
                  <a:lnTo>
                    <a:pt x="2736" y="701"/>
                  </a:lnTo>
                  <a:lnTo>
                    <a:pt x="2743" y="702"/>
                  </a:lnTo>
                  <a:lnTo>
                    <a:pt x="2749" y="703"/>
                  </a:lnTo>
                  <a:lnTo>
                    <a:pt x="2758" y="705"/>
                  </a:lnTo>
                  <a:lnTo>
                    <a:pt x="2765" y="706"/>
                  </a:lnTo>
                  <a:lnTo>
                    <a:pt x="2773" y="706"/>
                  </a:lnTo>
                  <a:lnTo>
                    <a:pt x="2786" y="706"/>
                  </a:lnTo>
                  <a:lnTo>
                    <a:pt x="2797" y="705"/>
                  </a:lnTo>
                  <a:lnTo>
                    <a:pt x="2808" y="702"/>
                  </a:lnTo>
                  <a:lnTo>
                    <a:pt x="2818" y="700"/>
                  </a:lnTo>
                  <a:lnTo>
                    <a:pt x="2827" y="697"/>
                  </a:lnTo>
                  <a:lnTo>
                    <a:pt x="2835" y="694"/>
                  </a:lnTo>
                  <a:lnTo>
                    <a:pt x="2843" y="690"/>
                  </a:lnTo>
                  <a:lnTo>
                    <a:pt x="2849" y="686"/>
                  </a:lnTo>
                  <a:lnTo>
                    <a:pt x="2856" y="680"/>
                  </a:lnTo>
                  <a:lnTo>
                    <a:pt x="2861" y="675"/>
                  </a:lnTo>
                  <a:lnTo>
                    <a:pt x="2866" y="669"/>
                  </a:lnTo>
                  <a:lnTo>
                    <a:pt x="2867" y="665"/>
                  </a:lnTo>
                  <a:lnTo>
                    <a:pt x="2869" y="662"/>
                  </a:lnTo>
                  <a:lnTo>
                    <a:pt x="2871" y="658"/>
                  </a:lnTo>
                  <a:lnTo>
                    <a:pt x="2872" y="655"/>
                  </a:lnTo>
                  <a:lnTo>
                    <a:pt x="2874" y="647"/>
                  </a:lnTo>
                  <a:lnTo>
                    <a:pt x="2875" y="639"/>
                  </a:lnTo>
                  <a:lnTo>
                    <a:pt x="2875" y="631"/>
                  </a:lnTo>
                  <a:lnTo>
                    <a:pt x="2875" y="611"/>
                  </a:lnTo>
                  <a:lnTo>
                    <a:pt x="2762" y="611"/>
                  </a:lnTo>
                  <a:close/>
                  <a:moveTo>
                    <a:pt x="3127" y="735"/>
                  </a:moveTo>
                  <a:lnTo>
                    <a:pt x="3225" y="649"/>
                  </a:lnTo>
                  <a:lnTo>
                    <a:pt x="3231" y="655"/>
                  </a:lnTo>
                  <a:lnTo>
                    <a:pt x="3238" y="661"/>
                  </a:lnTo>
                  <a:lnTo>
                    <a:pt x="3253" y="672"/>
                  </a:lnTo>
                  <a:lnTo>
                    <a:pt x="3260" y="677"/>
                  </a:lnTo>
                  <a:lnTo>
                    <a:pt x="3269" y="682"/>
                  </a:lnTo>
                  <a:lnTo>
                    <a:pt x="3284" y="689"/>
                  </a:lnTo>
                  <a:lnTo>
                    <a:pt x="3292" y="693"/>
                  </a:lnTo>
                  <a:lnTo>
                    <a:pt x="3301" y="696"/>
                  </a:lnTo>
                  <a:lnTo>
                    <a:pt x="3318" y="701"/>
                  </a:lnTo>
                  <a:lnTo>
                    <a:pt x="3336" y="703"/>
                  </a:lnTo>
                  <a:lnTo>
                    <a:pt x="3354" y="705"/>
                  </a:lnTo>
                  <a:lnTo>
                    <a:pt x="3373" y="703"/>
                  </a:lnTo>
                  <a:lnTo>
                    <a:pt x="3389" y="702"/>
                  </a:lnTo>
                  <a:lnTo>
                    <a:pt x="3400" y="700"/>
                  </a:lnTo>
                  <a:lnTo>
                    <a:pt x="3405" y="699"/>
                  </a:lnTo>
                  <a:lnTo>
                    <a:pt x="3410" y="696"/>
                  </a:lnTo>
                  <a:lnTo>
                    <a:pt x="3414" y="695"/>
                  </a:lnTo>
                  <a:lnTo>
                    <a:pt x="3417" y="693"/>
                  </a:lnTo>
                  <a:lnTo>
                    <a:pt x="3419" y="689"/>
                  </a:lnTo>
                  <a:lnTo>
                    <a:pt x="3422" y="687"/>
                  </a:lnTo>
                  <a:lnTo>
                    <a:pt x="3423" y="683"/>
                  </a:lnTo>
                  <a:lnTo>
                    <a:pt x="3424" y="680"/>
                  </a:lnTo>
                  <a:lnTo>
                    <a:pt x="3425" y="676"/>
                  </a:lnTo>
                  <a:lnTo>
                    <a:pt x="3425" y="672"/>
                  </a:lnTo>
                  <a:lnTo>
                    <a:pt x="3425" y="668"/>
                  </a:lnTo>
                  <a:lnTo>
                    <a:pt x="3424" y="663"/>
                  </a:lnTo>
                  <a:lnTo>
                    <a:pt x="3422" y="659"/>
                  </a:lnTo>
                  <a:lnTo>
                    <a:pt x="3418" y="656"/>
                  </a:lnTo>
                  <a:lnTo>
                    <a:pt x="3415" y="652"/>
                  </a:lnTo>
                  <a:lnTo>
                    <a:pt x="3410" y="650"/>
                  </a:lnTo>
                  <a:lnTo>
                    <a:pt x="3398" y="644"/>
                  </a:lnTo>
                  <a:lnTo>
                    <a:pt x="3383" y="640"/>
                  </a:lnTo>
                  <a:lnTo>
                    <a:pt x="3361" y="634"/>
                  </a:lnTo>
                  <a:lnTo>
                    <a:pt x="3338" y="628"/>
                  </a:lnTo>
                  <a:lnTo>
                    <a:pt x="3308" y="621"/>
                  </a:lnTo>
                  <a:lnTo>
                    <a:pt x="3280" y="613"/>
                  </a:lnTo>
                  <a:lnTo>
                    <a:pt x="3267" y="608"/>
                  </a:lnTo>
                  <a:lnTo>
                    <a:pt x="3254" y="602"/>
                  </a:lnTo>
                  <a:lnTo>
                    <a:pt x="3241" y="596"/>
                  </a:lnTo>
                  <a:lnTo>
                    <a:pt x="3229" y="589"/>
                  </a:lnTo>
                  <a:lnTo>
                    <a:pt x="3216" y="581"/>
                  </a:lnTo>
                  <a:lnTo>
                    <a:pt x="3206" y="571"/>
                  </a:lnTo>
                  <a:lnTo>
                    <a:pt x="3201" y="567"/>
                  </a:lnTo>
                  <a:lnTo>
                    <a:pt x="3195" y="562"/>
                  </a:lnTo>
                  <a:lnTo>
                    <a:pt x="3190" y="556"/>
                  </a:lnTo>
                  <a:lnTo>
                    <a:pt x="3185" y="550"/>
                  </a:lnTo>
                  <a:lnTo>
                    <a:pt x="3177" y="537"/>
                  </a:lnTo>
                  <a:lnTo>
                    <a:pt x="3174" y="531"/>
                  </a:lnTo>
                  <a:lnTo>
                    <a:pt x="3170" y="524"/>
                  </a:lnTo>
                  <a:lnTo>
                    <a:pt x="3168" y="516"/>
                  </a:lnTo>
                  <a:lnTo>
                    <a:pt x="3165" y="508"/>
                  </a:lnTo>
                  <a:lnTo>
                    <a:pt x="3163" y="500"/>
                  </a:lnTo>
                  <a:lnTo>
                    <a:pt x="3160" y="492"/>
                  </a:lnTo>
                  <a:lnTo>
                    <a:pt x="3159" y="482"/>
                  </a:lnTo>
                  <a:lnTo>
                    <a:pt x="3158" y="473"/>
                  </a:lnTo>
                  <a:lnTo>
                    <a:pt x="3157" y="463"/>
                  </a:lnTo>
                  <a:lnTo>
                    <a:pt x="3157" y="453"/>
                  </a:lnTo>
                  <a:lnTo>
                    <a:pt x="3157" y="442"/>
                  </a:lnTo>
                  <a:lnTo>
                    <a:pt x="3158" y="437"/>
                  </a:lnTo>
                  <a:lnTo>
                    <a:pt x="3158" y="431"/>
                  </a:lnTo>
                  <a:lnTo>
                    <a:pt x="3159" y="422"/>
                  </a:lnTo>
                  <a:lnTo>
                    <a:pt x="3162" y="412"/>
                  </a:lnTo>
                  <a:lnTo>
                    <a:pt x="3163" y="403"/>
                  </a:lnTo>
                  <a:lnTo>
                    <a:pt x="3166" y="393"/>
                  </a:lnTo>
                  <a:lnTo>
                    <a:pt x="3169" y="385"/>
                  </a:lnTo>
                  <a:lnTo>
                    <a:pt x="3172" y="377"/>
                  </a:lnTo>
                  <a:lnTo>
                    <a:pt x="3177" y="369"/>
                  </a:lnTo>
                  <a:lnTo>
                    <a:pt x="3182" y="362"/>
                  </a:lnTo>
                  <a:lnTo>
                    <a:pt x="3187" y="355"/>
                  </a:lnTo>
                  <a:lnTo>
                    <a:pt x="3191" y="348"/>
                  </a:lnTo>
                  <a:lnTo>
                    <a:pt x="3197" y="342"/>
                  </a:lnTo>
                  <a:lnTo>
                    <a:pt x="3203" y="336"/>
                  </a:lnTo>
                  <a:lnTo>
                    <a:pt x="3209" y="330"/>
                  </a:lnTo>
                  <a:lnTo>
                    <a:pt x="3216" y="325"/>
                  </a:lnTo>
                  <a:lnTo>
                    <a:pt x="3231" y="316"/>
                  </a:lnTo>
                  <a:lnTo>
                    <a:pt x="3238" y="311"/>
                  </a:lnTo>
                  <a:lnTo>
                    <a:pt x="3246" y="308"/>
                  </a:lnTo>
                  <a:lnTo>
                    <a:pt x="3263" y="300"/>
                  </a:lnTo>
                  <a:lnTo>
                    <a:pt x="3272" y="298"/>
                  </a:lnTo>
                  <a:lnTo>
                    <a:pt x="3280" y="296"/>
                  </a:lnTo>
                  <a:lnTo>
                    <a:pt x="3299" y="291"/>
                  </a:lnTo>
                  <a:lnTo>
                    <a:pt x="3318" y="289"/>
                  </a:lnTo>
                  <a:lnTo>
                    <a:pt x="3328" y="287"/>
                  </a:lnTo>
                  <a:lnTo>
                    <a:pt x="3339" y="286"/>
                  </a:lnTo>
                  <a:lnTo>
                    <a:pt x="3359" y="286"/>
                  </a:lnTo>
                  <a:lnTo>
                    <a:pt x="3376" y="286"/>
                  </a:lnTo>
                  <a:lnTo>
                    <a:pt x="3390" y="287"/>
                  </a:lnTo>
                  <a:lnTo>
                    <a:pt x="3405" y="289"/>
                  </a:lnTo>
                  <a:lnTo>
                    <a:pt x="3419" y="291"/>
                  </a:lnTo>
                  <a:lnTo>
                    <a:pt x="3433" y="295"/>
                  </a:lnTo>
                  <a:lnTo>
                    <a:pt x="3446" y="297"/>
                  </a:lnTo>
                  <a:lnTo>
                    <a:pt x="3459" y="302"/>
                  </a:lnTo>
                  <a:lnTo>
                    <a:pt x="3471" y="306"/>
                  </a:lnTo>
                  <a:lnTo>
                    <a:pt x="3493" y="316"/>
                  </a:lnTo>
                  <a:lnTo>
                    <a:pt x="3504" y="322"/>
                  </a:lnTo>
                  <a:lnTo>
                    <a:pt x="3513" y="329"/>
                  </a:lnTo>
                  <a:lnTo>
                    <a:pt x="3523" y="336"/>
                  </a:lnTo>
                  <a:lnTo>
                    <a:pt x="3532" y="343"/>
                  </a:lnTo>
                  <a:lnTo>
                    <a:pt x="3541" y="350"/>
                  </a:lnTo>
                  <a:lnTo>
                    <a:pt x="3549" y="359"/>
                  </a:lnTo>
                  <a:lnTo>
                    <a:pt x="3461" y="454"/>
                  </a:lnTo>
                  <a:lnTo>
                    <a:pt x="3456" y="450"/>
                  </a:lnTo>
                  <a:lnTo>
                    <a:pt x="3452" y="447"/>
                  </a:lnTo>
                  <a:lnTo>
                    <a:pt x="3441" y="440"/>
                  </a:lnTo>
                  <a:lnTo>
                    <a:pt x="3429" y="432"/>
                  </a:lnTo>
                  <a:lnTo>
                    <a:pt x="3416" y="426"/>
                  </a:lnTo>
                  <a:lnTo>
                    <a:pt x="3403" y="422"/>
                  </a:lnTo>
                  <a:lnTo>
                    <a:pt x="3390" y="418"/>
                  </a:lnTo>
                  <a:lnTo>
                    <a:pt x="3376" y="416"/>
                  </a:lnTo>
                  <a:lnTo>
                    <a:pt x="3360" y="415"/>
                  </a:lnTo>
                  <a:lnTo>
                    <a:pt x="3347" y="416"/>
                  </a:lnTo>
                  <a:lnTo>
                    <a:pt x="3335" y="417"/>
                  </a:lnTo>
                  <a:lnTo>
                    <a:pt x="3326" y="419"/>
                  </a:lnTo>
                  <a:lnTo>
                    <a:pt x="3318" y="423"/>
                  </a:lnTo>
                  <a:lnTo>
                    <a:pt x="3315" y="424"/>
                  </a:lnTo>
                  <a:lnTo>
                    <a:pt x="3311" y="426"/>
                  </a:lnTo>
                  <a:lnTo>
                    <a:pt x="3309" y="429"/>
                  </a:lnTo>
                  <a:lnTo>
                    <a:pt x="3308" y="432"/>
                  </a:lnTo>
                  <a:lnTo>
                    <a:pt x="3305" y="438"/>
                  </a:lnTo>
                  <a:lnTo>
                    <a:pt x="3304" y="442"/>
                  </a:lnTo>
                  <a:lnTo>
                    <a:pt x="3304" y="445"/>
                  </a:lnTo>
                  <a:lnTo>
                    <a:pt x="3304" y="451"/>
                  </a:lnTo>
                  <a:lnTo>
                    <a:pt x="3305" y="456"/>
                  </a:lnTo>
                  <a:lnTo>
                    <a:pt x="3308" y="460"/>
                  </a:lnTo>
                  <a:lnTo>
                    <a:pt x="3310" y="463"/>
                  </a:lnTo>
                  <a:lnTo>
                    <a:pt x="3314" y="467"/>
                  </a:lnTo>
                  <a:lnTo>
                    <a:pt x="3318" y="470"/>
                  </a:lnTo>
                  <a:lnTo>
                    <a:pt x="3323" y="473"/>
                  </a:lnTo>
                  <a:lnTo>
                    <a:pt x="3329" y="475"/>
                  </a:lnTo>
                  <a:lnTo>
                    <a:pt x="3336" y="478"/>
                  </a:lnTo>
                  <a:lnTo>
                    <a:pt x="3343" y="480"/>
                  </a:lnTo>
                  <a:lnTo>
                    <a:pt x="3362" y="485"/>
                  </a:lnTo>
                  <a:lnTo>
                    <a:pt x="3408" y="495"/>
                  </a:lnTo>
                  <a:lnTo>
                    <a:pt x="3423" y="499"/>
                  </a:lnTo>
                  <a:lnTo>
                    <a:pt x="3437" y="503"/>
                  </a:lnTo>
                  <a:lnTo>
                    <a:pt x="3467" y="512"/>
                  </a:lnTo>
                  <a:lnTo>
                    <a:pt x="3481" y="519"/>
                  </a:lnTo>
                  <a:lnTo>
                    <a:pt x="3496" y="525"/>
                  </a:lnTo>
                  <a:lnTo>
                    <a:pt x="3510" y="533"/>
                  </a:lnTo>
                  <a:lnTo>
                    <a:pt x="3516" y="538"/>
                  </a:lnTo>
                  <a:lnTo>
                    <a:pt x="3523" y="542"/>
                  </a:lnTo>
                  <a:lnTo>
                    <a:pt x="3535" y="552"/>
                  </a:lnTo>
                  <a:lnTo>
                    <a:pt x="3541" y="557"/>
                  </a:lnTo>
                  <a:lnTo>
                    <a:pt x="3545" y="563"/>
                  </a:lnTo>
                  <a:lnTo>
                    <a:pt x="3550" y="569"/>
                  </a:lnTo>
                  <a:lnTo>
                    <a:pt x="3555" y="576"/>
                  </a:lnTo>
                  <a:lnTo>
                    <a:pt x="3560" y="582"/>
                  </a:lnTo>
                  <a:lnTo>
                    <a:pt x="3563" y="589"/>
                  </a:lnTo>
                  <a:lnTo>
                    <a:pt x="3567" y="596"/>
                  </a:lnTo>
                  <a:lnTo>
                    <a:pt x="3570" y="605"/>
                  </a:lnTo>
                  <a:lnTo>
                    <a:pt x="3573" y="613"/>
                  </a:lnTo>
                  <a:lnTo>
                    <a:pt x="3575" y="621"/>
                  </a:lnTo>
                  <a:lnTo>
                    <a:pt x="3578" y="631"/>
                  </a:lnTo>
                  <a:lnTo>
                    <a:pt x="3579" y="640"/>
                  </a:lnTo>
                  <a:lnTo>
                    <a:pt x="3580" y="650"/>
                  </a:lnTo>
                  <a:lnTo>
                    <a:pt x="3580" y="659"/>
                  </a:lnTo>
                  <a:lnTo>
                    <a:pt x="3579" y="677"/>
                  </a:lnTo>
                  <a:lnTo>
                    <a:pt x="3578" y="695"/>
                  </a:lnTo>
                  <a:lnTo>
                    <a:pt x="3576" y="703"/>
                  </a:lnTo>
                  <a:lnTo>
                    <a:pt x="3574" y="712"/>
                  </a:lnTo>
                  <a:lnTo>
                    <a:pt x="3572" y="720"/>
                  </a:lnTo>
                  <a:lnTo>
                    <a:pt x="3569" y="728"/>
                  </a:lnTo>
                  <a:lnTo>
                    <a:pt x="3567" y="735"/>
                  </a:lnTo>
                  <a:lnTo>
                    <a:pt x="3563" y="744"/>
                  </a:lnTo>
                  <a:lnTo>
                    <a:pt x="3560" y="751"/>
                  </a:lnTo>
                  <a:lnTo>
                    <a:pt x="3555" y="758"/>
                  </a:lnTo>
                  <a:lnTo>
                    <a:pt x="3545" y="771"/>
                  </a:lnTo>
                  <a:lnTo>
                    <a:pt x="3539" y="778"/>
                  </a:lnTo>
                  <a:lnTo>
                    <a:pt x="3534" y="784"/>
                  </a:lnTo>
                  <a:lnTo>
                    <a:pt x="3528" y="790"/>
                  </a:lnTo>
                  <a:lnTo>
                    <a:pt x="3520" y="795"/>
                  </a:lnTo>
                  <a:lnTo>
                    <a:pt x="3513" y="801"/>
                  </a:lnTo>
                  <a:lnTo>
                    <a:pt x="3505" y="806"/>
                  </a:lnTo>
                  <a:lnTo>
                    <a:pt x="3497" y="810"/>
                  </a:lnTo>
                  <a:lnTo>
                    <a:pt x="3487" y="814"/>
                  </a:lnTo>
                  <a:lnTo>
                    <a:pt x="3468" y="822"/>
                  </a:lnTo>
                  <a:lnTo>
                    <a:pt x="3458" y="825"/>
                  </a:lnTo>
                  <a:lnTo>
                    <a:pt x="3446" y="828"/>
                  </a:lnTo>
                  <a:lnTo>
                    <a:pt x="3434" y="831"/>
                  </a:lnTo>
                  <a:lnTo>
                    <a:pt x="3422" y="832"/>
                  </a:lnTo>
                  <a:lnTo>
                    <a:pt x="3409" y="834"/>
                  </a:lnTo>
                  <a:lnTo>
                    <a:pt x="3395" y="835"/>
                  </a:lnTo>
                  <a:lnTo>
                    <a:pt x="3380" y="835"/>
                  </a:lnTo>
                  <a:lnTo>
                    <a:pt x="3365" y="835"/>
                  </a:lnTo>
                  <a:lnTo>
                    <a:pt x="3343" y="835"/>
                  </a:lnTo>
                  <a:lnTo>
                    <a:pt x="3322" y="834"/>
                  </a:lnTo>
                  <a:lnTo>
                    <a:pt x="3302" y="831"/>
                  </a:lnTo>
                  <a:lnTo>
                    <a:pt x="3292" y="829"/>
                  </a:lnTo>
                  <a:lnTo>
                    <a:pt x="3283" y="828"/>
                  </a:lnTo>
                  <a:lnTo>
                    <a:pt x="3265" y="823"/>
                  </a:lnTo>
                  <a:lnTo>
                    <a:pt x="3248" y="819"/>
                  </a:lnTo>
                  <a:lnTo>
                    <a:pt x="3233" y="813"/>
                  </a:lnTo>
                  <a:lnTo>
                    <a:pt x="3218" y="806"/>
                  </a:lnTo>
                  <a:lnTo>
                    <a:pt x="3204" y="798"/>
                  </a:lnTo>
                  <a:lnTo>
                    <a:pt x="3190" y="791"/>
                  </a:lnTo>
                  <a:lnTo>
                    <a:pt x="3178" y="783"/>
                  </a:lnTo>
                  <a:lnTo>
                    <a:pt x="3166" y="773"/>
                  </a:lnTo>
                  <a:lnTo>
                    <a:pt x="3162" y="770"/>
                  </a:lnTo>
                  <a:lnTo>
                    <a:pt x="3156" y="765"/>
                  </a:lnTo>
                  <a:lnTo>
                    <a:pt x="3146" y="756"/>
                  </a:lnTo>
                  <a:lnTo>
                    <a:pt x="3137" y="745"/>
                  </a:lnTo>
                  <a:lnTo>
                    <a:pt x="3127" y="735"/>
                  </a:lnTo>
                  <a:close/>
                  <a:moveTo>
                    <a:pt x="3902" y="423"/>
                  </a:moveTo>
                  <a:lnTo>
                    <a:pt x="3890" y="424"/>
                  </a:lnTo>
                  <a:lnTo>
                    <a:pt x="3879" y="424"/>
                  </a:lnTo>
                  <a:lnTo>
                    <a:pt x="3860" y="428"/>
                  </a:lnTo>
                  <a:lnTo>
                    <a:pt x="3842" y="434"/>
                  </a:lnTo>
                  <a:lnTo>
                    <a:pt x="3828" y="440"/>
                  </a:lnTo>
                  <a:lnTo>
                    <a:pt x="3814" y="447"/>
                  </a:lnTo>
                  <a:lnTo>
                    <a:pt x="3802" y="455"/>
                  </a:lnTo>
                  <a:lnTo>
                    <a:pt x="3793" y="463"/>
                  </a:lnTo>
                  <a:lnTo>
                    <a:pt x="3783" y="472"/>
                  </a:lnTo>
                  <a:lnTo>
                    <a:pt x="3692" y="373"/>
                  </a:lnTo>
                  <a:lnTo>
                    <a:pt x="3709" y="355"/>
                  </a:lnTo>
                  <a:lnTo>
                    <a:pt x="3730" y="339"/>
                  </a:lnTo>
                  <a:lnTo>
                    <a:pt x="3740" y="331"/>
                  </a:lnTo>
                  <a:lnTo>
                    <a:pt x="3752" y="324"/>
                  </a:lnTo>
                  <a:lnTo>
                    <a:pt x="3764" y="317"/>
                  </a:lnTo>
                  <a:lnTo>
                    <a:pt x="3777" y="311"/>
                  </a:lnTo>
                  <a:lnTo>
                    <a:pt x="3790" y="305"/>
                  </a:lnTo>
                  <a:lnTo>
                    <a:pt x="3806" y="300"/>
                  </a:lnTo>
                  <a:lnTo>
                    <a:pt x="3821" y="297"/>
                  </a:lnTo>
                  <a:lnTo>
                    <a:pt x="3838" y="293"/>
                  </a:lnTo>
                  <a:lnTo>
                    <a:pt x="3856" y="290"/>
                  </a:lnTo>
                  <a:lnTo>
                    <a:pt x="3875" y="287"/>
                  </a:lnTo>
                  <a:lnTo>
                    <a:pt x="3896" y="286"/>
                  </a:lnTo>
                  <a:lnTo>
                    <a:pt x="3917" y="286"/>
                  </a:lnTo>
                  <a:lnTo>
                    <a:pt x="3942" y="287"/>
                  </a:lnTo>
                  <a:lnTo>
                    <a:pt x="3954" y="289"/>
                  </a:lnTo>
                  <a:lnTo>
                    <a:pt x="3966" y="290"/>
                  </a:lnTo>
                  <a:lnTo>
                    <a:pt x="3978" y="291"/>
                  </a:lnTo>
                  <a:lnTo>
                    <a:pt x="3989" y="293"/>
                  </a:lnTo>
                  <a:lnTo>
                    <a:pt x="4000" y="297"/>
                  </a:lnTo>
                  <a:lnTo>
                    <a:pt x="4011" y="300"/>
                  </a:lnTo>
                  <a:lnTo>
                    <a:pt x="4022" y="304"/>
                  </a:lnTo>
                  <a:lnTo>
                    <a:pt x="4031" y="308"/>
                  </a:lnTo>
                  <a:lnTo>
                    <a:pt x="4041" y="312"/>
                  </a:lnTo>
                  <a:lnTo>
                    <a:pt x="4050" y="318"/>
                  </a:lnTo>
                  <a:lnTo>
                    <a:pt x="4060" y="323"/>
                  </a:lnTo>
                  <a:lnTo>
                    <a:pt x="4069" y="330"/>
                  </a:lnTo>
                  <a:lnTo>
                    <a:pt x="4078" y="336"/>
                  </a:lnTo>
                  <a:lnTo>
                    <a:pt x="4086" y="343"/>
                  </a:lnTo>
                  <a:lnTo>
                    <a:pt x="4093" y="350"/>
                  </a:lnTo>
                  <a:lnTo>
                    <a:pt x="4100" y="359"/>
                  </a:lnTo>
                  <a:lnTo>
                    <a:pt x="4107" y="367"/>
                  </a:lnTo>
                  <a:lnTo>
                    <a:pt x="4113" y="377"/>
                  </a:lnTo>
                  <a:lnTo>
                    <a:pt x="4119" y="386"/>
                  </a:lnTo>
                  <a:lnTo>
                    <a:pt x="4125" y="396"/>
                  </a:lnTo>
                  <a:lnTo>
                    <a:pt x="4130" y="406"/>
                  </a:lnTo>
                  <a:lnTo>
                    <a:pt x="4135" y="418"/>
                  </a:lnTo>
                  <a:lnTo>
                    <a:pt x="4140" y="429"/>
                  </a:lnTo>
                  <a:lnTo>
                    <a:pt x="4143" y="441"/>
                  </a:lnTo>
                  <a:lnTo>
                    <a:pt x="4145" y="454"/>
                  </a:lnTo>
                  <a:lnTo>
                    <a:pt x="4148" y="467"/>
                  </a:lnTo>
                  <a:lnTo>
                    <a:pt x="4150" y="481"/>
                  </a:lnTo>
                  <a:lnTo>
                    <a:pt x="4151" y="495"/>
                  </a:lnTo>
                  <a:lnTo>
                    <a:pt x="4153" y="510"/>
                  </a:lnTo>
                  <a:lnTo>
                    <a:pt x="4153" y="525"/>
                  </a:lnTo>
                  <a:lnTo>
                    <a:pt x="4153" y="825"/>
                  </a:lnTo>
                  <a:lnTo>
                    <a:pt x="3989" y="825"/>
                  </a:lnTo>
                  <a:lnTo>
                    <a:pt x="3992" y="751"/>
                  </a:lnTo>
                  <a:lnTo>
                    <a:pt x="3985" y="763"/>
                  </a:lnTo>
                  <a:lnTo>
                    <a:pt x="3978" y="772"/>
                  </a:lnTo>
                  <a:lnTo>
                    <a:pt x="3970" y="782"/>
                  </a:lnTo>
                  <a:lnTo>
                    <a:pt x="3961" y="790"/>
                  </a:lnTo>
                  <a:lnTo>
                    <a:pt x="3953" y="797"/>
                  </a:lnTo>
                  <a:lnTo>
                    <a:pt x="3945" y="804"/>
                  </a:lnTo>
                  <a:lnTo>
                    <a:pt x="3936" y="810"/>
                  </a:lnTo>
                  <a:lnTo>
                    <a:pt x="3932" y="814"/>
                  </a:lnTo>
                  <a:lnTo>
                    <a:pt x="3927" y="816"/>
                  </a:lnTo>
                  <a:lnTo>
                    <a:pt x="3917" y="821"/>
                  </a:lnTo>
                  <a:lnTo>
                    <a:pt x="3908" y="825"/>
                  </a:lnTo>
                  <a:lnTo>
                    <a:pt x="3897" y="828"/>
                  </a:lnTo>
                  <a:lnTo>
                    <a:pt x="3886" y="831"/>
                  </a:lnTo>
                  <a:lnTo>
                    <a:pt x="3875" y="833"/>
                  </a:lnTo>
                  <a:lnTo>
                    <a:pt x="3863" y="834"/>
                  </a:lnTo>
                  <a:lnTo>
                    <a:pt x="3851" y="835"/>
                  </a:lnTo>
                  <a:lnTo>
                    <a:pt x="3838" y="835"/>
                  </a:lnTo>
                  <a:lnTo>
                    <a:pt x="3820" y="835"/>
                  </a:lnTo>
                  <a:lnTo>
                    <a:pt x="3803" y="834"/>
                  </a:lnTo>
                  <a:lnTo>
                    <a:pt x="3785" y="831"/>
                  </a:lnTo>
                  <a:lnTo>
                    <a:pt x="3769" y="827"/>
                  </a:lnTo>
                  <a:lnTo>
                    <a:pt x="3753" y="822"/>
                  </a:lnTo>
                  <a:lnTo>
                    <a:pt x="3738" y="815"/>
                  </a:lnTo>
                  <a:lnTo>
                    <a:pt x="3724" y="808"/>
                  </a:lnTo>
                  <a:lnTo>
                    <a:pt x="3711" y="798"/>
                  </a:lnTo>
                  <a:lnTo>
                    <a:pt x="3699" y="788"/>
                  </a:lnTo>
                  <a:lnTo>
                    <a:pt x="3687" y="776"/>
                  </a:lnTo>
                  <a:lnTo>
                    <a:pt x="3682" y="770"/>
                  </a:lnTo>
                  <a:lnTo>
                    <a:pt x="3677" y="763"/>
                  </a:lnTo>
                  <a:lnTo>
                    <a:pt x="3674" y="756"/>
                  </a:lnTo>
                  <a:lnTo>
                    <a:pt x="3670" y="747"/>
                  </a:lnTo>
                  <a:lnTo>
                    <a:pt x="3667" y="739"/>
                  </a:lnTo>
                  <a:lnTo>
                    <a:pt x="3663" y="731"/>
                  </a:lnTo>
                  <a:lnTo>
                    <a:pt x="3661" y="721"/>
                  </a:lnTo>
                  <a:lnTo>
                    <a:pt x="3658" y="712"/>
                  </a:lnTo>
                  <a:lnTo>
                    <a:pt x="3657" y="702"/>
                  </a:lnTo>
                  <a:lnTo>
                    <a:pt x="3656" y="691"/>
                  </a:lnTo>
                  <a:lnTo>
                    <a:pt x="3655" y="681"/>
                  </a:lnTo>
                  <a:lnTo>
                    <a:pt x="3655" y="670"/>
                  </a:lnTo>
                  <a:lnTo>
                    <a:pt x="3655" y="659"/>
                  </a:lnTo>
                  <a:lnTo>
                    <a:pt x="3655" y="650"/>
                  </a:lnTo>
                  <a:lnTo>
                    <a:pt x="3657" y="640"/>
                  </a:lnTo>
                  <a:lnTo>
                    <a:pt x="3658" y="631"/>
                  </a:lnTo>
                  <a:lnTo>
                    <a:pt x="3661" y="621"/>
                  </a:lnTo>
                  <a:lnTo>
                    <a:pt x="3663" y="613"/>
                  </a:lnTo>
                  <a:lnTo>
                    <a:pt x="3667" y="605"/>
                  </a:lnTo>
                  <a:lnTo>
                    <a:pt x="3669" y="598"/>
                  </a:lnTo>
                  <a:lnTo>
                    <a:pt x="3674" y="590"/>
                  </a:lnTo>
                  <a:lnTo>
                    <a:pt x="3677" y="583"/>
                  </a:lnTo>
                  <a:lnTo>
                    <a:pt x="3683" y="576"/>
                  </a:lnTo>
                  <a:lnTo>
                    <a:pt x="3688" y="570"/>
                  </a:lnTo>
                  <a:lnTo>
                    <a:pt x="3694" y="564"/>
                  </a:lnTo>
                  <a:lnTo>
                    <a:pt x="3700" y="558"/>
                  </a:lnTo>
                  <a:lnTo>
                    <a:pt x="3706" y="554"/>
                  </a:lnTo>
                  <a:lnTo>
                    <a:pt x="3713" y="549"/>
                  </a:lnTo>
                  <a:lnTo>
                    <a:pt x="3720" y="544"/>
                  </a:lnTo>
                  <a:lnTo>
                    <a:pt x="3727" y="539"/>
                  </a:lnTo>
                  <a:lnTo>
                    <a:pt x="3744" y="532"/>
                  </a:lnTo>
                  <a:lnTo>
                    <a:pt x="3752" y="529"/>
                  </a:lnTo>
                  <a:lnTo>
                    <a:pt x="3760" y="525"/>
                  </a:lnTo>
                  <a:lnTo>
                    <a:pt x="3779" y="520"/>
                  </a:lnTo>
                  <a:lnTo>
                    <a:pt x="3790" y="518"/>
                  </a:lnTo>
                  <a:lnTo>
                    <a:pt x="3800" y="517"/>
                  </a:lnTo>
                  <a:lnTo>
                    <a:pt x="3810" y="514"/>
                  </a:lnTo>
                  <a:lnTo>
                    <a:pt x="3821" y="513"/>
                  </a:lnTo>
                  <a:lnTo>
                    <a:pt x="3844" y="512"/>
                  </a:lnTo>
                  <a:lnTo>
                    <a:pt x="3867" y="511"/>
                  </a:lnTo>
                  <a:lnTo>
                    <a:pt x="3989" y="511"/>
                  </a:lnTo>
                  <a:lnTo>
                    <a:pt x="3989" y="500"/>
                  </a:lnTo>
                  <a:lnTo>
                    <a:pt x="3986" y="491"/>
                  </a:lnTo>
                  <a:lnTo>
                    <a:pt x="3985" y="481"/>
                  </a:lnTo>
                  <a:lnTo>
                    <a:pt x="3981" y="472"/>
                  </a:lnTo>
                  <a:lnTo>
                    <a:pt x="3979" y="464"/>
                  </a:lnTo>
                  <a:lnTo>
                    <a:pt x="3974" y="457"/>
                  </a:lnTo>
                  <a:lnTo>
                    <a:pt x="3971" y="450"/>
                  </a:lnTo>
                  <a:lnTo>
                    <a:pt x="3965" y="444"/>
                  </a:lnTo>
                  <a:lnTo>
                    <a:pt x="3959" y="440"/>
                  </a:lnTo>
                  <a:lnTo>
                    <a:pt x="3953" y="435"/>
                  </a:lnTo>
                  <a:lnTo>
                    <a:pt x="3949" y="434"/>
                  </a:lnTo>
                  <a:lnTo>
                    <a:pt x="3946" y="431"/>
                  </a:lnTo>
                  <a:lnTo>
                    <a:pt x="3939" y="429"/>
                  </a:lnTo>
                  <a:lnTo>
                    <a:pt x="3930" y="426"/>
                  </a:lnTo>
                  <a:lnTo>
                    <a:pt x="3921" y="425"/>
                  </a:lnTo>
                  <a:lnTo>
                    <a:pt x="3911" y="424"/>
                  </a:lnTo>
                  <a:lnTo>
                    <a:pt x="3902" y="423"/>
                  </a:lnTo>
                  <a:close/>
                  <a:moveTo>
                    <a:pt x="3876" y="611"/>
                  </a:moveTo>
                  <a:lnTo>
                    <a:pt x="3869" y="611"/>
                  </a:lnTo>
                  <a:lnTo>
                    <a:pt x="3861" y="611"/>
                  </a:lnTo>
                  <a:lnTo>
                    <a:pt x="3850" y="614"/>
                  </a:lnTo>
                  <a:lnTo>
                    <a:pt x="3844" y="615"/>
                  </a:lnTo>
                  <a:lnTo>
                    <a:pt x="3839" y="618"/>
                  </a:lnTo>
                  <a:lnTo>
                    <a:pt x="3834" y="620"/>
                  </a:lnTo>
                  <a:lnTo>
                    <a:pt x="3831" y="624"/>
                  </a:lnTo>
                  <a:lnTo>
                    <a:pt x="3825" y="630"/>
                  </a:lnTo>
                  <a:lnTo>
                    <a:pt x="3821" y="634"/>
                  </a:lnTo>
                  <a:lnTo>
                    <a:pt x="3820" y="638"/>
                  </a:lnTo>
                  <a:lnTo>
                    <a:pt x="3818" y="643"/>
                  </a:lnTo>
                  <a:lnTo>
                    <a:pt x="3818" y="647"/>
                  </a:lnTo>
                  <a:lnTo>
                    <a:pt x="3816" y="653"/>
                  </a:lnTo>
                  <a:lnTo>
                    <a:pt x="3816" y="658"/>
                  </a:lnTo>
                  <a:lnTo>
                    <a:pt x="3816" y="664"/>
                  </a:lnTo>
                  <a:lnTo>
                    <a:pt x="3818" y="669"/>
                  </a:lnTo>
                  <a:lnTo>
                    <a:pt x="3819" y="674"/>
                  </a:lnTo>
                  <a:lnTo>
                    <a:pt x="3821" y="678"/>
                  </a:lnTo>
                  <a:lnTo>
                    <a:pt x="3822" y="681"/>
                  </a:lnTo>
                  <a:lnTo>
                    <a:pt x="3823" y="683"/>
                  </a:lnTo>
                  <a:lnTo>
                    <a:pt x="3826" y="687"/>
                  </a:lnTo>
                  <a:lnTo>
                    <a:pt x="3829" y="690"/>
                  </a:lnTo>
                  <a:lnTo>
                    <a:pt x="3834" y="694"/>
                  </a:lnTo>
                  <a:lnTo>
                    <a:pt x="3839" y="696"/>
                  </a:lnTo>
                  <a:lnTo>
                    <a:pt x="3844" y="699"/>
                  </a:lnTo>
                  <a:lnTo>
                    <a:pt x="3850" y="701"/>
                  </a:lnTo>
                  <a:lnTo>
                    <a:pt x="3857" y="702"/>
                  </a:lnTo>
                  <a:lnTo>
                    <a:pt x="3864" y="703"/>
                  </a:lnTo>
                  <a:lnTo>
                    <a:pt x="3871" y="705"/>
                  </a:lnTo>
                  <a:lnTo>
                    <a:pt x="3878" y="706"/>
                  </a:lnTo>
                  <a:lnTo>
                    <a:pt x="3888" y="706"/>
                  </a:lnTo>
                  <a:lnTo>
                    <a:pt x="3899" y="706"/>
                  </a:lnTo>
                  <a:lnTo>
                    <a:pt x="3911" y="705"/>
                  </a:lnTo>
                  <a:lnTo>
                    <a:pt x="3922" y="702"/>
                  </a:lnTo>
                  <a:lnTo>
                    <a:pt x="3932" y="700"/>
                  </a:lnTo>
                  <a:lnTo>
                    <a:pt x="3941" y="697"/>
                  </a:lnTo>
                  <a:lnTo>
                    <a:pt x="3949" y="694"/>
                  </a:lnTo>
                  <a:lnTo>
                    <a:pt x="3957" y="690"/>
                  </a:lnTo>
                  <a:lnTo>
                    <a:pt x="3964" y="686"/>
                  </a:lnTo>
                  <a:lnTo>
                    <a:pt x="3970" y="680"/>
                  </a:lnTo>
                  <a:lnTo>
                    <a:pt x="3974" y="675"/>
                  </a:lnTo>
                  <a:lnTo>
                    <a:pt x="3979" y="669"/>
                  </a:lnTo>
                  <a:lnTo>
                    <a:pt x="3980" y="665"/>
                  </a:lnTo>
                  <a:lnTo>
                    <a:pt x="3983" y="662"/>
                  </a:lnTo>
                  <a:lnTo>
                    <a:pt x="3984" y="658"/>
                  </a:lnTo>
                  <a:lnTo>
                    <a:pt x="3985" y="655"/>
                  </a:lnTo>
                  <a:lnTo>
                    <a:pt x="3987" y="647"/>
                  </a:lnTo>
                  <a:lnTo>
                    <a:pt x="3989" y="639"/>
                  </a:lnTo>
                  <a:lnTo>
                    <a:pt x="3989" y="631"/>
                  </a:lnTo>
                  <a:lnTo>
                    <a:pt x="3989" y="611"/>
                  </a:lnTo>
                  <a:lnTo>
                    <a:pt x="3876" y="611"/>
                  </a:lnTo>
                  <a:close/>
                  <a:moveTo>
                    <a:pt x="4277" y="297"/>
                  </a:moveTo>
                  <a:lnTo>
                    <a:pt x="4444" y="297"/>
                  </a:lnTo>
                  <a:lnTo>
                    <a:pt x="4440" y="384"/>
                  </a:lnTo>
                  <a:lnTo>
                    <a:pt x="4446" y="372"/>
                  </a:lnTo>
                  <a:lnTo>
                    <a:pt x="4453" y="361"/>
                  </a:lnTo>
                  <a:lnTo>
                    <a:pt x="4460" y="352"/>
                  </a:lnTo>
                  <a:lnTo>
                    <a:pt x="4469" y="342"/>
                  </a:lnTo>
                  <a:lnTo>
                    <a:pt x="4473" y="337"/>
                  </a:lnTo>
                  <a:lnTo>
                    <a:pt x="4478" y="334"/>
                  </a:lnTo>
                  <a:lnTo>
                    <a:pt x="4486" y="325"/>
                  </a:lnTo>
                  <a:lnTo>
                    <a:pt x="4497" y="318"/>
                  </a:lnTo>
                  <a:lnTo>
                    <a:pt x="4507" y="311"/>
                  </a:lnTo>
                  <a:lnTo>
                    <a:pt x="4519" y="305"/>
                  </a:lnTo>
                  <a:lnTo>
                    <a:pt x="4529" y="300"/>
                  </a:lnTo>
                  <a:lnTo>
                    <a:pt x="4541" y="296"/>
                  </a:lnTo>
                  <a:lnTo>
                    <a:pt x="4553" y="292"/>
                  </a:lnTo>
                  <a:lnTo>
                    <a:pt x="4566" y="290"/>
                  </a:lnTo>
                  <a:lnTo>
                    <a:pt x="4578" y="287"/>
                  </a:lnTo>
                  <a:lnTo>
                    <a:pt x="4592" y="286"/>
                  </a:lnTo>
                  <a:lnTo>
                    <a:pt x="4605" y="286"/>
                  </a:lnTo>
                  <a:lnTo>
                    <a:pt x="4625" y="287"/>
                  </a:lnTo>
                  <a:lnTo>
                    <a:pt x="4636" y="289"/>
                  </a:lnTo>
                  <a:lnTo>
                    <a:pt x="4646" y="290"/>
                  </a:lnTo>
                  <a:lnTo>
                    <a:pt x="4656" y="292"/>
                  </a:lnTo>
                  <a:lnTo>
                    <a:pt x="4666" y="295"/>
                  </a:lnTo>
                  <a:lnTo>
                    <a:pt x="4674" y="298"/>
                  </a:lnTo>
                  <a:lnTo>
                    <a:pt x="4684" y="302"/>
                  </a:lnTo>
                  <a:lnTo>
                    <a:pt x="4692" y="305"/>
                  </a:lnTo>
                  <a:lnTo>
                    <a:pt x="4701" y="310"/>
                  </a:lnTo>
                  <a:lnTo>
                    <a:pt x="4709" y="315"/>
                  </a:lnTo>
                  <a:lnTo>
                    <a:pt x="4717" y="321"/>
                  </a:lnTo>
                  <a:lnTo>
                    <a:pt x="4725" y="327"/>
                  </a:lnTo>
                  <a:lnTo>
                    <a:pt x="4732" y="333"/>
                  </a:lnTo>
                  <a:lnTo>
                    <a:pt x="4740" y="340"/>
                  </a:lnTo>
                  <a:lnTo>
                    <a:pt x="4745" y="347"/>
                  </a:lnTo>
                  <a:lnTo>
                    <a:pt x="4753" y="354"/>
                  </a:lnTo>
                  <a:lnTo>
                    <a:pt x="4759" y="362"/>
                  </a:lnTo>
                  <a:lnTo>
                    <a:pt x="4769" y="380"/>
                  </a:lnTo>
                  <a:lnTo>
                    <a:pt x="4774" y="390"/>
                  </a:lnTo>
                  <a:lnTo>
                    <a:pt x="4779" y="399"/>
                  </a:lnTo>
                  <a:lnTo>
                    <a:pt x="4782" y="410"/>
                  </a:lnTo>
                  <a:lnTo>
                    <a:pt x="4787" y="421"/>
                  </a:lnTo>
                  <a:lnTo>
                    <a:pt x="4789" y="431"/>
                  </a:lnTo>
                  <a:lnTo>
                    <a:pt x="4793" y="443"/>
                  </a:lnTo>
                  <a:lnTo>
                    <a:pt x="4795" y="455"/>
                  </a:lnTo>
                  <a:lnTo>
                    <a:pt x="4798" y="467"/>
                  </a:lnTo>
                  <a:lnTo>
                    <a:pt x="4799" y="480"/>
                  </a:lnTo>
                  <a:lnTo>
                    <a:pt x="4800" y="493"/>
                  </a:lnTo>
                  <a:lnTo>
                    <a:pt x="4801" y="506"/>
                  </a:lnTo>
                  <a:lnTo>
                    <a:pt x="4801" y="520"/>
                  </a:lnTo>
                  <a:lnTo>
                    <a:pt x="4801" y="825"/>
                  </a:lnTo>
                  <a:lnTo>
                    <a:pt x="4636" y="825"/>
                  </a:lnTo>
                  <a:lnTo>
                    <a:pt x="4636" y="531"/>
                  </a:lnTo>
                  <a:lnTo>
                    <a:pt x="4635" y="520"/>
                  </a:lnTo>
                  <a:lnTo>
                    <a:pt x="4634" y="510"/>
                  </a:lnTo>
                  <a:lnTo>
                    <a:pt x="4634" y="505"/>
                  </a:lnTo>
                  <a:lnTo>
                    <a:pt x="4633" y="500"/>
                  </a:lnTo>
                  <a:lnTo>
                    <a:pt x="4630" y="492"/>
                  </a:lnTo>
                  <a:lnTo>
                    <a:pt x="4628" y="484"/>
                  </a:lnTo>
                  <a:lnTo>
                    <a:pt x="4623" y="475"/>
                  </a:lnTo>
                  <a:lnTo>
                    <a:pt x="4622" y="472"/>
                  </a:lnTo>
                  <a:lnTo>
                    <a:pt x="4620" y="469"/>
                  </a:lnTo>
                  <a:lnTo>
                    <a:pt x="4615" y="462"/>
                  </a:lnTo>
                  <a:lnTo>
                    <a:pt x="4609" y="457"/>
                  </a:lnTo>
                  <a:lnTo>
                    <a:pt x="4602" y="451"/>
                  </a:lnTo>
                  <a:lnTo>
                    <a:pt x="4595" y="448"/>
                  </a:lnTo>
                  <a:lnTo>
                    <a:pt x="4587" y="444"/>
                  </a:lnTo>
                  <a:lnTo>
                    <a:pt x="4579" y="442"/>
                  </a:lnTo>
                  <a:lnTo>
                    <a:pt x="4574" y="441"/>
                  </a:lnTo>
                  <a:lnTo>
                    <a:pt x="4570" y="440"/>
                  </a:lnTo>
                  <a:lnTo>
                    <a:pt x="4559" y="438"/>
                  </a:lnTo>
                  <a:lnTo>
                    <a:pt x="4548" y="438"/>
                  </a:lnTo>
                  <a:lnTo>
                    <a:pt x="4536" y="438"/>
                  </a:lnTo>
                  <a:lnTo>
                    <a:pt x="4526" y="440"/>
                  </a:lnTo>
                  <a:lnTo>
                    <a:pt x="4515" y="442"/>
                  </a:lnTo>
                  <a:lnTo>
                    <a:pt x="4504" y="445"/>
                  </a:lnTo>
                  <a:lnTo>
                    <a:pt x="4495" y="449"/>
                  </a:lnTo>
                  <a:lnTo>
                    <a:pt x="4486" y="454"/>
                  </a:lnTo>
                  <a:lnTo>
                    <a:pt x="4478" y="459"/>
                  </a:lnTo>
                  <a:lnTo>
                    <a:pt x="4471" y="466"/>
                  </a:lnTo>
                  <a:lnTo>
                    <a:pt x="4467" y="468"/>
                  </a:lnTo>
                  <a:lnTo>
                    <a:pt x="4465" y="473"/>
                  </a:lnTo>
                  <a:lnTo>
                    <a:pt x="4459" y="480"/>
                  </a:lnTo>
                  <a:lnTo>
                    <a:pt x="4454" y="488"/>
                  </a:lnTo>
                  <a:lnTo>
                    <a:pt x="4451" y="498"/>
                  </a:lnTo>
                  <a:lnTo>
                    <a:pt x="4447" y="507"/>
                  </a:lnTo>
                  <a:lnTo>
                    <a:pt x="4445" y="519"/>
                  </a:lnTo>
                  <a:lnTo>
                    <a:pt x="4444" y="530"/>
                  </a:lnTo>
                  <a:lnTo>
                    <a:pt x="4444" y="542"/>
                  </a:lnTo>
                  <a:lnTo>
                    <a:pt x="4444" y="825"/>
                  </a:lnTo>
                  <a:lnTo>
                    <a:pt x="4277" y="825"/>
                  </a:lnTo>
                  <a:lnTo>
                    <a:pt x="4277" y="297"/>
                  </a:lnTo>
                  <a:close/>
                  <a:moveTo>
                    <a:pt x="4900" y="562"/>
                  </a:moveTo>
                  <a:lnTo>
                    <a:pt x="4901" y="548"/>
                  </a:lnTo>
                  <a:lnTo>
                    <a:pt x="4902" y="532"/>
                  </a:lnTo>
                  <a:lnTo>
                    <a:pt x="4903" y="518"/>
                  </a:lnTo>
                  <a:lnTo>
                    <a:pt x="4906" y="504"/>
                  </a:lnTo>
                  <a:lnTo>
                    <a:pt x="4909" y="491"/>
                  </a:lnTo>
                  <a:lnTo>
                    <a:pt x="4913" y="476"/>
                  </a:lnTo>
                  <a:lnTo>
                    <a:pt x="4918" y="463"/>
                  </a:lnTo>
                  <a:lnTo>
                    <a:pt x="4922" y="451"/>
                  </a:lnTo>
                  <a:lnTo>
                    <a:pt x="4928" y="438"/>
                  </a:lnTo>
                  <a:lnTo>
                    <a:pt x="4934" y="426"/>
                  </a:lnTo>
                  <a:lnTo>
                    <a:pt x="4942" y="416"/>
                  </a:lnTo>
                  <a:lnTo>
                    <a:pt x="4949" y="404"/>
                  </a:lnTo>
                  <a:lnTo>
                    <a:pt x="4957" y="393"/>
                  </a:lnTo>
                  <a:lnTo>
                    <a:pt x="4965" y="382"/>
                  </a:lnTo>
                  <a:lnTo>
                    <a:pt x="4974" y="373"/>
                  </a:lnTo>
                  <a:lnTo>
                    <a:pt x="4983" y="363"/>
                  </a:lnTo>
                  <a:lnTo>
                    <a:pt x="4994" y="355"/>
                  </a:lnTo>
                  <a:lnTo>
                    <a:pt x="5004" y="347"/>
                  </a:lnTo>
                  <a:lnTo>
                    <a:pt x="5015" y="339"/>
                  </a:lnTo>
                  <a:lnTo>
                    <a:pt x="5026" y="331"/>
                  </a:lnTo>
                  <a:lnTo>
                    <a:pt x="5038" y="324"/>
                  </a:lnTo>
                  <a:lnTo>
                    <a:pt x="5050" y="317"/>
                  </a:lnTo>
                  <a:lnTo>
                    <a:pt x="5063" y="312"/>
                  </a:lnTo>
                  <a:lnTo>
                    <a:pt x="5075" y="306"/>
                  </a:lnTo>
                  <a:lnTo>
                    <a:pt x="5088" y="302"/>
                  </a:lnTo>
                  <a:lnTo>
                    <a:pt x="5102" y="298"/>
                  </a:lnTo>
                  <a:lnTo>
                    <a:pt x="5115" y="295"/>
                  </a:lnTo>
                  <a:lnTo>
                    <a:pt x="5129" y="291"/>
                  </a:lnTo>
                  <a:lnTo>
                    <a:pt x="5143" y="289"/>
                  </a:lnTo>
                  <a:lnTo>
                    <a:pt x="5158" y="287"/>
                  </a:lnTo>
                  <a:lnTo>
                    <a:pt x="5173" y="286"/>
                  </a:lnTo>
                  <a:lnTo>
                    <a:pt x="5189" y="286"/>
                  </a:lnTo>
                  <a:lnTo>
                    <a:pt x="5203" y="286"/>
                  </a:lnTo>
                  <a:lnTo>
                    <a:pt x="5218" y="287"/>
                  </a:lnTo>
                  <a:lnTo>
                    <a:pt x="5233" y="289"/>
                  </a:lnTo>
                  <a:lnTo>
                    <a:pt x="5247" y="291"/>
                  </a:lnTo>
                  <a:lnTo>
                    <a:pt x="5261" y="295"/>
                  </a:lnTo>
                  <a:lnTo>
                    <a:pt x="5274" y="298"/>
                  </a:lnTo>
                  <a:lnTo>
                    <a:pt x="5288" y="302"/>
                  </a:lnTo>
                  <a:lnTo>
                    <a:pt x="5302" y="306"/>
                  </a:lnTo>
                  <a:lnTo>
                    <a:pt x="5313" y="312"/>
                  </a:lnTo>
                  <a:lnTo>
                    <a:pt x="5326" y="317"/>
                  </a:lnTo>
                  <a:lnTo>
                    <a:pt x="5338" y="324"/>
                  </a:lnTo>
                  <a:lnTo>
                    <a:pt x="5350" y="331"/>
                  </a:lnTo>
                  <a:lnTo>
                    <a:pt x="5361" y="339"/>
                  </a:lnTo>
                  <a:lnTo>
                    <a:pt x="5372" y="347"/>
                  </a:lnTo>
                  <a:lnTo>
                    <a:pt x="5382" y="355"/>
                  </a:lnTo>
                  <a:lnTo>
                    <a:pt x="5392" y="363"/>
                  </a:lnTo>
                  <a:lnTo>
                    <a:pt x="5401" y="373"/>
                  </a:lnTo>
                  <a:lnTo>
                    <a:pt x="5411" y="382"/>
                  </a:lnTo>
                  <a:lnTo>
                    <a:pt x="5419" y="393"/>
                  </a:lnTo>
                  <a:lnTo>
                    <a:pt x="5426" y="404"/>
                  </a:lnTo>
                  <a:lnTo>
                    <a:pt x="5435" y="416"/>
                  </a:lnTo>
                  <a:lnTo>
                    <a:pt x="5441" y="426"/>
                  </a:lnTo>
                  <a:lnTo>
                    <a:pt x="5448" y="438"/>
                  </a:lnTo>
                  <a:lnTo>
                    <a:pt x="5452" y="451"/>
                  </a:lnTo>
                  <a:lnTo>
                    <a:pt x="5458" y="463"/>
                  </a:lnTo>
                  <a:lnTo>
                    <a:pt x="5462" y="476"/>
                  </a:lnTo>
                  <a:lnTo>
                    <a:pt x="5465" y="491"/>
                  </a:lnTo>
                  <a:lnTo>
                    <a:pt x="5469" y="504"/>
                  </a:lnTo>
                  <a:lnTo>
                    <a:pt x="5471" y="518"/>
                  </a:lnTo>
                  <a:lnTo>
                    <a:pt x="5474" y="532"/>
                  </a:lnTo>
                  <a:lnTo>
                    <a:pt x="5475" y="548"/>
                  </a:lnTo>
                  <a:lnTo>
                    <a:pt x="5475" y="562"/>
                  </a:lnTo>
                  <a:lnTo>
                    <a:pt x="5475" y="577"/>
                  </a:lnTo>
                  <a:lnTo>
                    <a:pt x="5474" y="592"/>
                  </a:lnTo>
                  <a:lnTo>
                    <a:pt x="5471" y="606"/>
                  </a:lnTo>
                  <a:lnTo>
                    <a:pt x="5469" y="620"/>
                  </a:lnTo>
                  <a:lnTo>
                    <a:pt x="5465" y="633"/>
                  </a:lnTo>
                  <a:lnTo>
                    <a:pt x="5462" y="646"/>
                  </a:lnTo>
                  <a:lnTo>
                    <a:pt x="5458" y="659"/>
                  </a:lnTo>
                  <a:lnTo>
                    <a:pt x="5452" y="672"/>
                  </a:lnTo>
                  <a:lnTo>
                    <a:pt x="5448" y="684"/>
                  </a:lnTo>
                  <a:lnTo>
                    <a:pt x="5441" y="696"/>
                  </a:lnTo>
                  <a:lnTo>
                    <a:pt x="5435" y="708"/>
                  </a:lnTo>
                  <a:lnTo>
                    <a:pt x="5426" y="719"/>
                  </a:lnTo>
                  <a:lnTo>
                    <a:pt x="5419" y="729"/>
                  </a:lnTo>
                  <a:lnTo>
                    <a:pt x="5411" y="740"/>
                  </a:lnTo>
                  <a:lnTo>
                    <a:pt x="5401" y="750"/>
                  </a:lnTo>
                  <a:lnTo>
                    <a:pt x="5392" y="759"/>
                  </a:lnTo>
                  <a:lnTo>
                    <a:pt x="5382" y="768"/>
                  </a:lnTo>
                  <a:lnTo>
                    <a:pt x="5372" y="776"/>
                  </a:lnTo>
                  <a:lnTo>
                    <a:pt x="5361" y="784"/>
                  </a:lnTo>
                  <a:lnTo>
                    <a:pt x="5350" y="791"/>
                  </a:lnTo>
                  <a:lnTo>
                    <a:pt x="5338" y="798"/>
                  </a:lnTo>
                  <a:lnTo>
                    <a:pt x="5326" y="804"/>
                  </a:lnTo>
                  <a:lnTo>
                    <a:pt x="5313" y="810"/>
                  </a:lnTo>
                  <a:lnTo>
                    <a:pt x="5302" y="815"/>
                  </a:lnTo>
                  <a:lnTo>
                    <a:pt x="5288" y="820"/>
                  </a:lnTo>
                  <a:lnTo>
                    <a:pt x="5274" y="825"/>
                  </a:lnTo>
                  <a:lnTo>
                    <a:pt x="5261" y="827"/>
                  </a:lnTo>
                  <a:lnTo>
                    <a:pt x="5247" y="831"/>
                  </a:lnTo>
                  <a:lnTo>
                    <a:pt x="5233" y="833"/>
                  </a:lnTo>
                  <a:lnTo>
                    <a:pt x="5218" y="834"/>
                  </a:lnTo>
                  <a:lnTo>
                    <a:pt x="5203" y="835"/>
                  </a:lnTo>
                  <a:lnTo>
                    <a:pt x="5189" y="835"/>
                  </a:lnTo>
                  <a:lnTo>
                    <a:pt x="5173" y="835"/>
                  </a:lnTo>
                  <a:lnTo>
                    <a:pt x="5158" y="834"/>
                  </a:lnTo>
                  <a:lnTo>
                    <a:pt x="5143" y="833"/>
                  </a:lnTo>
                  <a:lnTo>
                    <a:pt x="5129" y="831"/>
                  </a:lnTo>
                  <a:lnTo>
                    <a:pt x="5115" y="827"/>
                  </a:lnTo>
                  <a:lnTo>
                    <a:pt x="5102" y="825"/>
                  </a:lnTo>
                  <a:lnTo>
                    <a:pt x="5088" y="820"/>
                  </a:lnTo>
                  <a:lnTo>
                    <a:pt x="5075" y="815"/>
                  </a:lnTo>
                  <a:lnTo>
                    <a:pt x="5063" y="810"/>
                  </a:lnTo>
                  <a:lnTo>
                    <a:pt x="5050" y="804"/>
                  </a:lnTo>
                  <a:lnTo>
                    <a:pt x="5038" y="798"/>
                  </a:lnTo>
                  <a:lnTo>
                    <a:pt x="5026" y="791"/>
                  </a:lnTo>
                  <a:lnTo>
                    <a:pt x="5015" y="784"/>
                  </a:lnTo>
                  <a:lnTo>
                    <a:pt x="5004" y="776"/>
                  </a:lnTo>
                  <a:lnTo>
                    <a:pt x="4994" y="768"/>
                  </a:lnTo>
                  <a:lnTo>
                    <a:pt x="4983" y="759"/>
                  </a:lnTo>
                  <a:lnTo>
                    <a:pt x="4974" y="750"/>
                  </a:lnTo>
                  <a:lnTo>
                    <a:pt x="4965" y="740"/>
                  </a:lnTo>
                  <a:lnTo>
                    <a:pt x="4957" y="729"/>
                  </a:lnTo>
                  <a:lnTo>
                    <a:pt x="4949" y="719"/>
                  </a:lnTo>
                  <a:lnTo>
                    <a:pt x="4942" y="708"/>
                  </a:lnTo>
                  <a:lnTo>
                    <a:pt x="4934" y="696"/>
                  </a:lnTo>
                  <a:lnTo>
                    <a:pt x="4928" y="684"/>
                  </a:lnTo>
                  <a:lnTo>
                    <a:pt x="4922" y="672"/>
                  </a:lnTo>
                  <a:lnTo>
                    <a:pt x="4918" y="659"/>
                  </a:lnTo>
                  <a:lnTo>
                    <a:pt x="4913" y="646"/>
                  </a:lnTo>
                  <a:lnTo>
                    <a:pt x="4909" y="633"/>
                  </a:lnTo>
                  <a:lnTo>
                    <a:pt x="4906" y="620"/>
                  </a:lnTo>
                  <a:lnTo>
                    <a:pt x="4903" y="606"/>
                  </a:lnTo>
                  <a:lnTo>
                    <a:pt x="4902" y="592"/>
                  </a:lnTo>
                  <a:lnTo>
                    <a:pt x="4901" y="577"/>
                  </a:lnTo>
                  <a:lnTo>
                    <a:pt x="4900" y="562"/>
                  </a:lnTo>
                  <a:close/>
                  <a:moveTo>
                    <a:pt x="5306" y="562"/>
                  </a:moveTo>
                  <a:lnTo>
                    <a:pt x="5305" y="548"/>
                  </a:lnTo>
                  <a:lnTo>
                    <a:pt x="5304" y="533"/>
                  </a:lnTo>
                  <a:lnTo>
                    <a:pt x="5302" y="520"/>
                  </a:lnTo>
                  <a:lnTo>
                    <a:pt x="5298" y="508"/>
                  </a:lnTo>
                  <a:lnTo>
                    <a:pt x="5296" y="503"/>
                  </a:lnTo>
                  <a:lnTo>
                    <a:pt x="5293" y="497"/>
                  </a:lnTo>
                  <a:lnTo>
                    <a:pt x="5288" y="486"/>
                  </a:lnTo>
                  <a:lnTo>
                    <a:pt x="5281" y="475"/>
                  </a:lnTo>
                  <a:lnTo>
                    <a:pt x="5274" y="466"/>
                  </a:lnTo>
                  <a:lnTo>
                    <a:pt x="5267" y="457"/>
                  </a:lnTo>
                  <a:lnTo>
                    <a:pt x="5262" y="454"/>
                  </a:lnTo>
                  <a:lnTo>
                    <a:pt x="5258" y="450"/>
                  </a:lnTo>
                  <a:lnTo>
                    <a:pt x="5253" y="448"/>
                  </a:lnTo>
                  <a:lnTo>
                    <a:pt x="5248" y="444"/>
                  </a:lnTo>
                  <a:lnTo>
                    <a:pt x="5237" y="440"/>
                  </a:lnTo>
                  <a:lnTo>
                    <a:pt x="5227" y="435"/>
                  </a:lnTo>
                  <a:lnTo>
                    <a:pt x="5215" y="432"/>
                  </a:lnTo>
                  <a:lnTo>
                    <a:pt x="5208" y="431"/>
                  </a:lnTo>
                  <a:lnTo>
                    <a:pt x="5202" y="430"/>
                  </a:lnTo>
                  <a:lnTo>
                    <a:pt x="5189" y="430"/>
                  </a:lnTo>
                  <a:lnTo>
                    <a:pt x="5174" y="430"/>
                  </a:lnTo>
                  <a:lnTo>
                    <a:pt x="5168" y="431"/>
                  </a:lnTo>
                  <a:lnTo>
                    <a:pt x="5162" y="432"/>
                  </a:lnTo>
                  <a:lnTo>
                    <a:pt x="5149" y="435"/>
                  </a:lnTo>
                  <a:lnTo>
                    <a:pt x="5139" y="440"/>
                  </a:lnTo>
                  <a:lnTo>
                    <a:pt x="5128" y="444"/>
                  </a:lnTo>
                  <a:lnTo>
                    <a:pt x="5119" y="450"/>
                  </a:lnTo>
                  <a:lnTo>
                    <a:pt x="5109" y="457"/>
                  </a:lnTo>
                  <a:lnTo>
                    <a:pt x="5105" y="462"/>
                  </a:lnTo>
                  <a:lnTo>
                    <a:pt x="5101" y="466"/>
                  </a:lnTo>
                  <a:lnTo>
                    <a:pt x="5097" y="470"/>
                  </a:lnTo>
                  <a:lnTo>
                    <a:pt x="5094" y="475"/>
                  </a:lnTo>
                  <a:lnTo>
                    <a:pt x="5090" y="480"/>
                  </a:lnTo>
                  <a:lnTo>
                    <a:pt x="5088" y="486"/>
                  </a:lnTo>
                  <a:lnTo>
                    <a:pt x="5084" y="491"/>
                  </a:lnTo>
                  <a:lnTo>
                    <a:pt x="5082" y="497"/>
                  </a:lnTo>
                  <a:lnTo>
                    <a:pt x="5077" y="508"/>
                  </a:lnTo>
                  <a:lnTo>
                    <a:pt x="5073" y="520"/>
                  </a:lnTo>
                  <a:lnTo>
                    <a:pt x="5071" y="533"/>
                  </a:lnTo>
                  <a:lnTo>
                    <a:pt x="5070" y="548"/>
                  </a:lnTo>
                  <a:lnTo>
                    <a:pt x="5070" y="562"/>
                  </a:lnTo>
                  <a:lnTo>
                    <a:pt x="5070" y="576"/>
                  </a:lnTo>
                  <a:lnTo>
                    <a:pt x="5071" y="590"/>
                  </a:lnTo>
                  <a:lnTo>
                    <a:pt x="5072" y="596"/>
                  </a:lnTo>
                  <a:lnTo>
                    <a:pt x="5073" y="604"/>
                  </a:lnTo>
                  <a:lnTo>
                    <a:pt x="5077" y="615"/>
                  </a:lnTo>
                  <a:lnTo>
                    <a:pt x="5082" y="627"/>
                  </a:lnTo>
                  <a:lnTo>
                    <a:pt x="5088" y="638"/>
                  </a:lnTo>
                  <a:lnTo>
                    <a:pt x="5094" y="649"/>
                  </a:lnTo>
                  <a:lnTo>
                    <a:pt x="5101" y="657"/>
                  </a:lnTo>
                  <a:lnTo>
                    <a:pt x="5109" y="665"/>
                  </a:lnTo>
                  <a:lnTo>
                    <a:pt x="5119" y="674"/>
                  </a:lnTo>
                  <a:lnTo>
                    <a:pt x="5123" y="676"/>
                  </a:lnTo>
                  <a:lnTo>
                    <a:pt x="5128" y="680"/>
                  </a:lnTo>
                  <a:lnTo>
                    <a:pt x="5133" y="682"/>
                  </a:lnTo>
                  <a:lnTo>
                    <a:pt x="5139" y="684"/>
                  </a:lnTo>
                  <a:lnTo>
                    <a:pt x="5149" y="689"/>
                  </a:lnTo>
                  <a:lnTo>
                    <a:pt x="5162" y="691"/>
                  </a:lnTo>
                  <a:lnTo>
                    <a:pt x="5168" y="693"/>
                  </a:lnTo>
                  <a:lnTo>
                    <a:pt x="5174" y="694"/>
                  </a:lnTo>
                  <a:lnTo>
                    <a:pt x="5189" y="695"/>
                  </a:lnTo>
                  <a:lnTo>
                    <a:pt x="5202" y="694"/>
                  </a:lnTo>
                  <a:lnTo>
                    <a:pt x="5208" y="693"/>
                  </a:lnTo>
                  <a:lnTo>
                    <a:pt x="5215" y="691"/>
                  </a:lnTo>
                  <a:lnTo>
                    <a:pt x="5227" y="689"/>
                  </a:lnTo>
                  <a:lnTo>
                    <a:pt x="5237" y="684"/>
                  </a:lnTo>
                  <a:lnTo>
                    <a:pt x="5243" y="682"/>
                  </a:lnTo>
                  <a:lnTo>
                    <a:pt x="5248" y="680"/>
                  </a:lnTo>
                  <a:lnTo>
                    <a:pt x="5258" y="674"/>
                  </a:lnTo>
                  <a:lnTo>
                    <a:pt x="5267" y="665"/>
                  </a:lnTo>
                  <a:lnTo>
                    <a:pt x="5274" y="657"/>
                  </a:lnTo>
                  <a:lnTo>
                    <a:pt x="5278" y="653"/>
                  </a:lnTo>
                  <a:lnTo>
                    <a:pt x="5281" y="649"/>
                  </a:lnTo>
                  <a:lnTo>
                    <a:pt x="5285" y="644"/>
                  </a:lnTo>
                  <a:lnTo>
                    <a:pt x="5288" y="638"/>
                  </a:lnTo>
                  <a:lnTo>
                    <a:pt x="5291" y="633"/>
                  </a:lnTo>
                  <a:lnTo>
                    <a:pt x="5293" y="627"/>
                  </a:lnTo>
                  <a:lnTo>
                    <a:pt x="5298" y="615"/>
                  </a:lnTo>
                  <a:lnTo>
                    <a:pt x="5302" y="604"/>
                  </a:lnTo>
                  <a:lnTo>
                    <a:pt x="5304" y="590"/>
                  </a:lnTo>
                  <a:lnTo>
                    <a:pt x="5305" y="576"/>
                  </a:lnTo>
                  <a:lnTo>
                    <a:pt x="5306" y="562"/>
                  </a:lnTo>
                  <a:close/>
                  <a:moveTo>
                    <a:pt x="5423" y="1036"/>
                  </a:moveTo>
                  <a:lnTo>
                    <a:pt x="5506" y="937"/>
                  </a:lnTo>
                  <a:lnTo>
                    <a:pt x="5515" y="946"/>
                  </a:lnTo>
                  <a:lnTo>
                    <a:pt x="5526" y="952"/>
                  </a:lnTo>
                  <a:lnTo>
                    <a:pt x="5531" y="954"/>
                  </a:lnTo>
                  <a:lnTo>
                    <a:pt x="5536" y="955"/>
                  </a:lnTo>
                  <a:lnTo>
                    <a:pt x="5540" y="956"/>
                  </a:lnTo>
                  <a:lnTo>
                    <a:pt x="5546" y="956"/>
                  </a:lnTo>
                  <a:lnTo>
                    <a:pt x="5555" y="956"/>
                  </a:lnTo>
                  <a:lnTo>
                    <a:pt x="5563" y="954"/>
                  </a:lnTo>
                  <a:lnTo>
                    <a:pt x="5569" y="951"/>
                  </a:lnTo>
                  <a:lnTo>
                    <a:pt x="5572" y="948"/>
                  </a:lnTo>
                  <a:lnTo>
                    <a:pt x="5575" y="946"/>
                  </a:lnTo>
                  <a:lnTo>
                    <a:pt x="5578" y="940"/>
                  </a:lnTo>
                  <a:lnTo>
                    <a:pt x="5582" y="933"/>
                  </a:lnTo>
                  <a:lnTo>
                    <a:pt x="5582" y="929"/>
                  </a:lnTo>
                  <a:lnTo>
                    <a:pt x="5583" y="924"/>
                  </a:lnTo>
                  <a:lnTo>
                    <a:pt x="5584" y="915"/>
                  </a:lnTo>
                  <a:lnTo>
                    <a:pt x="5584" y="297"/>
                  </a:lnTo>
                  <a:lnTo>
                    <a:pt x="5749" y="297"/>
                  </a:lnTo>
                  <a:lnTo>
                    <a:pt x="5749" y="909"/>
                  </a:lnTo>
                  <a:lnTo>
                    <a:pt x="5749" y="920"/>
                  </a:lnTo>
                  <a:lnTo>
                    <a:pt x="5748" y="930"/>
                  </a:lnTo>
                  <a:lnTo>
                    <a:pt x="5747" y="941"/>
                  </a:lnTo>
                  <a:lnTo>
                    <a:pt x="5746" y="952"/>
                  </a:lnTo>
                  <a:lnTo>
                    <a:pt x="5745" y="961"/>
                  </a:lnTo>
                  <a:lnTo>
                    <a:pt x="5742" y="971"/>
                  </a:lnTo>
                  <a:lnTo>
                    <a:pt x="5740" y="980"/>
                  </a:lnTo>
                  <a:lnTo>
                    <a:pt x="5738" y="990"/>
                  </a:lnTo>
                  <a:lnTo>
                    <a:pt x="5734" y="998"/>
                  </a:lnTo>
                  <a:lnTo>
                    <a:pt x="5730" y="1006"/>
                  </a:lnTo>
                  <a:lnTo>
                    <a:pt x="5727" y="1015"/>
                  </a:lnTo>
                  <a:lnTo>
                    <a:pt x="5722" y="1022"/>
                  </a:lnTo>
                  <a:lnTo>
                    <a:pt x="5717" y="1029"/>
                  </a:lnTo>
                  <a:lnTo>
                    <a:pt x="5713" y="1036"/>
                  </a:lnTo>
                  <a:lnTo>
                    <a:pt x="5707" y="1043"/>
                  </a:lnTo>
                  <a:lnTo>
                    <a:pt x="5702" y="1049"/>
                  </a:lnTo>
                  <a:lnTo>
                    <a:pt x="5695" y="1055"/>
                  </a:lnTo>
                  <a:lnTo>
                    <a:pt x="5689" y="1061"/>
                  </a:lnTo>
                  <a:lnTo>
                    <a:pt x="5675" y="1071"/>
                  </a:lnTo>
                  <a:lnTo>
                    <a:pt x="5659" y="1079"/>
                  </a:lnTo>
                  <a:lnTo>
                    <a:pt x="5651" y="1084"/>
                  </a:lnTo>
                  <a:lnTo>
                    <a:pt x="5643" y="1086"/>
                  </a:lnTo>
                  <a:lnTo>
                    <a:pt x="5625" y="1092"/>
                  </a:lnTo>
                  <a:lnTo>
                    <a:pt x="5615" y="1094"/>
                  </a:lnTo>
                  <a:lnTo>
                    <a:pt x="5604" y="1096"/>
                  </a:lnTo>
                  <a:lnTo>
                    <a:pt x="5595" y="1098"/>
                  </a:lnTo>
                  <a:lnTo>
                    <a:pt x="5584" y="1098"/>
                  </a:lnTo>
                  <a:lnTo>
                    <a:pt x="5574" y="1099"/>
                  </a:lnTo>
                  <a:lnTo>
                    <a:pt x="5562" y="1099"/>
                  </a:lnTo>
                  <a:lnTo>
                    <a:pt x="5550" y="1099"/>
                  </a:lnTo>
                  <a:lnTo>
                    <a:pt x="5539" y="1098"/>
                  </a:lnTo>
                  <a:lnTo>
                    <a:pt x="5528" y="1096"/>
                  </a:lnTo>
                  <a:lnTo>
                    <a:pt x="5518" y="1093"/>
                  </a:lnTo>
                  <a:lnTo>
                    <a:pt x="5507" y="1091"/>
                  </a:lnTo>
                  <a:lnTo>
                    <a:pt x="5498" y="1087"/>
                  </a:lnTo>
                  <a:lnTo>
                    <a:pt x="5488" y="1084"/>
                  </a:lnTo>
                  <a:lnTo>
                    <a:pt x="5479" y="1079"/>
                  </a:lnTo>
                  <a:lnTo>
                    <a:pt x="5462" y="1069"/>
                  </a:lnTo>
                  <a:lnTo>
                    <a:pt x="5454" y="1065"/>
                  </a:lnTo>
                  <a:lnTo>
                    <a:pt x="5446" y="1059"/>
                  </a:lnTo>
                  <a:lnTo>
                    <a:pt x="5439" y="1054"/>
                  </a:lnTo>
                  <a:lnTo>
                    <a:pt x="5433" y="1048"/>
                  </a:lnTo>
                  <a:lnTo>
                    <a:pt x="5429" y="1042"/>
                  </a:lnTo>
                  <a:lnTo>
                    <a:pt x="5423" y="1036"/>
                  </a:lnTo>
                  <a:close/>
                  <a:moveTo>
                    <a:pt x="5562" y="104"/>
                  </a:moveTo>
                  <a:lnTo>
                    <a:pt x="5562" y="93"/>
                  </a:lnTo>
                  <a:lnTo>
                    <a:pt x="5564" y="82"/>
                  </a:lnTo>
                  <a:lnTo>
                    <a:pt x="5565" y="77"/>
                  </a:lnTo>
                  <a:lnTo>
                    <a:pt x="5566" y="72"/>
                  </a:lnTo>
                  <a:lnTo>
                    <a:pt x="5570" y="63"/>
                  </a:lnTo>
                  <a:lnTo>
                    <a:pt x="5575" y="53"/>
                  </a:lnTo>
                  <a:lnTo>
                    <a:pt x="5581" y="45"/>
                  </a:lnTo>
                  <a:lnTo>
                    <a:pt x="5587" y="37"/>
                  </a:lnTo>
                  <a:lnTo>
                    <a:pt x="5590" y="33"/>
                  </a:lnTo>
                  <a:lnTo>
                    <a:pt x="5594" y="30"/>
                  </a:lnTo>
                  <a:lnTo>
                    <a:pt x="5601" y="22"/>
                  </a:lnTo>
                  <a:lnTo>
                    <a:pt x="5609" y="18"/>
                  </a:lnTo>
                  <a:lnTo>
                    <a:pt x="5618" y="12"/>
                  </a:lnTo>
                  <a:lnTo>
                    <a:pt x="5627" y="8"/>
                  </a:lnTo>
                  <a:lnTo>
                    <a:pt x="5637" y="5"/>
                  </a:lnTo>
                  <a:lnTo>
                    <a:pt x="5646" y="2"/>
                  </a:lnTo>
                  <a:lnTo>
                    <a:pt x="5657" y="1"/>
                  </a:lnTo>
                  <a:lnTo>
                    <a:pt x="5667" y="0"/>
                  </a:lnTo>
                  <a:lnTo>
                    <a:pt x="5677" y="1"/>
                  </a:lnTo>
                  <a:lnTo>
                    <a:pt x="5688" y="2"/>
                  </a:lnTo>
                  <a:lnTo>
                    <a:pt x="5697" y="5"/>
                  </a:lnTo>
                  <a:lnTo>
                    <a:pt x="5707" y="8"/>
                  </a:lnTo>
                  <a:lnTo>
                    <a:pt x="5716" y="12"/>
                  </a:lnTo>
                  <a:lnTo>
                    <a:pt x="5724" y="18"/>
                  </a:lnTo>
                  <a:lnTo>
                    <a:pt x="5733" y="22"/>
                  </a:lnTo>
                  <a:lnTo>
                    <a:pt x="5740" y="30"/>
                  </a:lnTo>
                  <a:lnTo>
                    <a:pt x="5747" y="37"/>
                  </a:lnTo>
                  <a:lnTo>
                    <a:pt x="5751" y="40"/>
                  </a:lnTo>
                  <a:lnTo>
                    <a:pt x="5753" y="45"/>
                  </a:lnTo>
                  <a:lnTo>
                    <a:pt x="5759" y="53"/>
                  </a:lnTo>
                  <a:lnTo>
                    <a:pt x="5763" y="63"/>
                  </a:lnTo>
                  <a:lnTo>
                    <a:pt x="5765" y="68"/>
                  </a:lnTo>
                  <a:lnTo>
                    <a:pt x="5766" y="72"/>
                  </a:lnTo>
                  <a:lnTo>
                    <a:pt x="5770" y="82"/>
                  </a:lnTo>
                  <a:lnTo>
                    <a:pt x="5771" y="93"/>
                  </a:lnTo>
                  <a:lnTo>
                    <a:pt x="5771" y="104"/>
                  </a:lnTo>
                  <a:lnTo>
                    <a:pt x="5771" y="115"/>
                  </a:lnTo>
                  <a:lnTo>
                    <a:pt x="5770" y="127"/>
                  </a:lnTo>
                  <a:lnTo>
                    <a:pt x="5768" y="132"/>
                  </a:lnTo>
                  <a:lnTo>
                    <a:pt x="5766" y="137"/>
                  </a:lnTo>
                  <a:lnTo>
                    <a:pt x="5763" y="147"/>
                  </a:lnTo>
                  <a:lnTo>
                    <a:pt x="5759" y="156"/>
                  </a:lnTo>
                  <a:lnTo>
                    <a:pt x="5755" y="160"/>
                  </a:lnTo>
                  <a:lnTo>
                    <a:pt x="5753" y="165"/>
                  </a:lnTo>
                  <a:lnTo>
                    <a:pt x="5747" y="172"/>
                  </a:lnTo>
                  <a:lnTo>
                    <a:pt x="5740" y="180"/>
                  </a:lnTo>
                  <a:lnTo>
                    <a:pt x="5733" y="186"/>
                  </a:lnTo>
                  <a:lnTo>
                    <a:pt x="5724" y="192"/>
                  </a:lnTo>
                  <a:lnTo>
                    <a:pt x="5716" y="197"/>
                  </a:lnTo>
                  <a:lnTo>
                    <a:pt x="5707" y="202"/>
                  </a:lnTo>
                  <a:lnTo>
                    <a:pt x="5697" y="205"/>
                  </a:lnTo>
                  <a:lnTo>
                    <a:pt x="5688" y="208"/>
                  </a:lnTo>
                  <a:lnTo>
                    <a:pt x="5677" y="209"/>
                  </a:lnTo>
                  <a:lnTo>
                    <a:pt x="5667" y="209"/>
                  </a:lnTo>
                  <a:lnTo>
                    <a:pt x="5657" y="209"/>
                  </a:lnTo>
                  <a:lnTo>
                    <a:pt x="5646" y="208"/>
                  </a:lnTo>
                  <a:lnTo>
                    <a:pt x="5637" y="205"/>
                  </a:lnTo>
                  <a:lnTo>
                    <a:pt x="5627" y="202"/>
                  </a:lnTo>
                  <a:lnTo>
                    <a:pt x="5618" y="197"/>
                  </a:lnTo>
                  <a:lnTo>
                    <a:pt x="5609" y="192"/>
                  </a:lnTo>
                  <a:lnTo>
                    <a:pt x="5601" y="186"/>
                  </a:lnTo>
                  <a:lnTo>
                    <a:pt x="5594" y="180"/>
                  </a:lnTo>
                  <a:lnTo>
                    <a:pt x="5587" y="172"/>
                  </a:lnTo>
                  <a:lnTo>
                    <a:pt x="5581" y="165"/>
                  </a:lnTo>
                  <a:lnTo>
                    <a:pt x="5575" y="156"/>
                  </a:lnTo>
                  <a:lnTo>
                    <a:pt x="5572" y="152"/>
                  </a:lnTo>
                  <a:lnTo>
                    <a:pt x="5570" y="147"/>
                  </a:lnTo>
                  <a:lnTo>
                    <a:pt x="5566" y="137"/>
                  </a:lnTo>
                  <a:lnTo>
                    <a:pt x="5565" y="132"/>
                  </a:lnTo>
                  <a:lnTo>
                    <a:pt x="5564" y="127"/>
                  </a:lnTo>
                  <a:lnTo>
                    <a:pt x="5562" y="115"/>
                  </a:lnTo>
                  <a:lnTo>
                    <a:pt x="5562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366F18-D343-1315-BC27-2B17F16A30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338" y="1412776"/>
            <a:ext cx="4486237" cy="194478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i="0">
                <a:latin typeface="Gill Sans" panose="020B0502020104020203" pitchFamily="34" charset="-79"/>
                <a:ea typeface="HELVETICA NEUE MEDIUM" panose="02000503000000020004" pitchFamily="2" charset="0"/>
                <a:cs typeface="Gill Sans" panose="020B0502020104020203" pitchFamily="34" charset="-79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E1AB9-2E93-F0F3-1A08-D439961DC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114" y="3500437"/>
            <a:ext cx="4486461" cy="194468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37311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/ Pal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9019795" y="6154021"/>
            <a:ext cx="2476805" cy="270000"/>
            <a:chOff x="5268913" y="3048000"/>
            <a:chExt cx="4703762" cy="512763"/>
          </a:xfrm>
        </p:grpSpPr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0133" y="2456518"/>
            <a:ext cx="4145488" cy="1891962"/>
          </a:xfrm>
        </p:spPr>
        <p:txBody>
          <a:bodyPr anchor="ctr"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590035A5-79E1-FE40-C5F3-8DE3195302C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11742" y="1374775"/>
            <a:ext cx="6080125" cy="410845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621085119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Panora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95325" y="2071868"/>
            <a:ext cx="10801350" cy="3661387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075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B0278358-F2BE-A531-1A2F-578600A255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325813"/>
          </a:xfr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B3FDAD-CD58-8D4C-3404-064D83D43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5" name="Group 35">
            <a:extLst>
              <a:ext uri="{FF2B5EF4-FFF2-40B4-BE49-F238E27FC236}">
                <a16:creationId xmlns:a16="http://schemas.microsoft.com/office/drawing/2014/main" id="{7B52725D-621F-2AAB-88A7-A49EA4209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4FEA238C-3F53-D91C-3A17-218BCD5146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0EF3415A-423D-7032-8A68-A85E375589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8" name="Suorakulmio 7">
            <a:extLst>
              <a:ext uri="{FF2B5EF4-FFF2-40B4-BE49-F238E27FC236}">
                <a16:creationId xmlns:a16="http://schemas.microsoft.com/office/drawing/2014/main" id="{187B061C-8710-B42C-5D1A-48345C97D924}"/>
              </a:ext>
            </a:extLst>
          </p:cNvPr>
          <p:cNvSpPr/>
          <p:nvPr userDrawn="1"/>
        </p:nvSpPr>
        <p:spPr>
          <a:xfrm>
            <a:off x="0" y="3299792"/>
            <a:ext cx="12192000" cy="3558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879449FF-809D-7331-A613-15ECACD8D9B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93847"/>
            <a:ext cx="2476805" cy="270000"/>
            <a:chOff x="5268913" y="3048000"/>
            <a:chExt cx="4703762" cy="512763"/>
          </a:xfrm>
          <a:solidFill>
            <a:schemeClr val="bg2"/>
          </a:solidFill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F683882C-93FD-C446-B4EB-468ED188CF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2AFFEA71-2FA6-C229-D018-A0B3E70B798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F4113AF3-1373-D0DB-B2A0-FFF94644B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0734" y="3998384"/>
            <a:ext cx="1574800" cy="1638300"/>
          </a:xfrm>
          <a:prstGeom prst="rect">
            <a:avLst/>
          </a:prstGeom>
        </p:spPr>
      </p:pic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8AB8824D-A977-0B6F-89C7-2D93562140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3733800"/>
            <a:ext cx="7924800" cy="23114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539750" indent="0">
              <a:buNone/>
              <a:defRPr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37778573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B0278358-F2BE-A531-1A2F-578600A255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325813"/>
          </a:xfr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B3FDAD-CD58-8D4C-3404-064D83D43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87B061C-8710-B42C-5D1A-48345C97D924}"/>
              </a:ext>
            </a:extLst>
          </p:cNvPr>
          <p:cNvSpPr/>
          <p:nvPr userDrawn="1"/>
        </p:nvSpPr>
        <p:spPr>
          <a:xfrm>
            <a:off x="0" y="3325813"/>
            <a:ext cx="12192000" cy="3558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F4113AF3-1373-D0DB-B2A0-FFF94644B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0734" y="3998384"/>
            <a:ext cx="1574800" cy="1638300"/>
          </a:xfrm>
          <a:prstGeom prst="rect">
            <a:avLst/>
          </a:prstGeom>
        </p:spPr>
      </p:pic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8AB8824D-A977-0B6F-89C7-2D93562140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3733800"/>
            <a:ext cx="7924800" cy="23114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539750" indent="0">
              <a:buNone/>
              <a:defRPr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167F6C17-83D9-BD19-3521-180B275BCAF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3" name="Freeform 36">
              <a:extLst>
                <a:ext uri="{FF2B5EF4-FFF2-40B4-BE49-F238E27FC236}">
                  <a16:creationId xmlns:a16="http://schemas.microsoft.com/office/drawing/2014/main" id="{952B0A31-0FD1-506F-D4D6-5366062F9C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4" name="Freeform 37">
              <a:extLst>
                <a:ext uri="{FF2B5EF4-FFF2-40B4-BE49-F238E27FC236}">
                  <a16:creationId xmlns:a16="http://schemas.microsoft.com/office/drawing/2014/main" id="{D0061A24-3AA3-C633-C298-B62E1DC3AE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29898530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/50 Title and Content / Pink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B3FDAD-CD58-8D4C-3404-064D83D43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5" name="Group 35">
            <a:extLst>
              <a:ext uri="{FF2B5EF4-FFF2-40B4-BE49-F238E27FC236}">
                <a16:creationId xmlns:a16="http://schemas.microsoft.com/office/drawing/2014/main" id="{7B52725D-621F-2AAB-88A7-A49EA4209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4FEA238C-3F53-D91C-3A17-218BCD5146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0EF3415A-423D-7032-8A68-A85E375589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8" name="Suorakulmio 7">
            <a:extLst>
              <a:ext uri="{FF2B5EF4-FFF2-40B4-BE49-F238E27FC236}">
                <a16:creationId xmlns:a16="http://schemas.microsoft.com/office/drawing/2014/main" id="{187B061C-8710-B42C-5D1A-48345C97D924}"/>
              </a:ext>
            </a:extLst>
          </p:cNvPr>
          <p:cNvSpPr/>
          <p:nvPr userDrawn="1"/>
        </p:nvSpPr>
        <p:spPr>
          <a:xfrm>
            <a:off x="0" y="3299792"/>
            <a:ext cx="12192000" cy="3558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879449FF-809D-7331-A613-15ECACD8D9B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93847"/>
            <a:ext cx="2476805" cy="270000"/>
            <a:chOff x="5268913" y="3048000"/>
            <a:chExt cx="4703762" cy="512763"/>
          </a:xfrm>
          <a:solidFill>
            <a:schemeClr val="bg2"/>
          </a:solidFill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F683882C-93FD-C446-B4EB-468ED188CF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2AFFEA71-2FA6-C229-D018-A0B3E70B798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8B1832-3872-8B6B-7EBC-9FB0D81ED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106" y="1183972"/>
            <a:ext cx="8017564" cy="1532723"/>
          </a:xfrm>
        </p:spPr>
        <p:txBody>
          <a:bodyPr anchor="b"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08B0A3AF-0377-E409-1D7D-ACFBE0F159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3733800"/>
            <a:ext cx="7924800" cy="23114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539750" indent="0">
              <a:buNone/>
              <a:defRPr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1585528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/50 Title and Content / Pink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B3FDAD-CD58-8D4C-3404-064D83D43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87B061C-8710-B42C-5D1A-48345C97D924}"/>
              </a:ext>
            </a:extLst>
          </p:cNvPr>
          <p:cNvSpPr/>
          <p:nvPr userDrawn="1"/>
        </p:nvSpPr>
        <p:spPr>
          <a:xfrm>
            <a:off x="0" y="3299792"/>
            <a:ext cx="12192000" cy="3558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8B1832-3872-8B6B-7EBC-9FB0D81ED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106" y="1183972"/>
            <a:ext cx="8017564" cy="1532723"/>
          </a:xfrm>
        </p:spPr>
        <p:txBody>
          <a:bodyPr anchor="b"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3" name="Group 35">
            <a:extLst>
              <a:ext uri="{FF2B5EF4-FFF2-40B4-BE49-F238E27FC236}">
                <a16:creationId xmlns:a16="http://schemas.microsoft.com/office/drawing/2014/main" id="{F9E24376-6085-3AD2-1980-B79D8CDA98F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181E8E75-7951-8727-34EE-E428AB7C62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4" name="Freeform 37">
              <a:extLst>
                <a:ext uri="{FF2B5EF4-FFF2-40B4-BE49-F238E27FC236}">
                  <a16:creationId xmlns:a16="http://schemas.microsoft.com/office/drawing/2014/main" id="{54A31585-6A57-C519-8282-5EE5E775EB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15" name="Tekstin paikkamerkki 11">
            <a:extLst>
              <a:ext uri="{FF2B5EF4-FFF2-40B4-BE49-F238E27FC236}">
                <a16:creationId xmlns:a16="http://schemas.microsoft.com/office/drawing/2014/main" id="{7D0B3ACF-CA03-3803-246B-B2B56FFB26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3733800"/>
            <a:ext cx="7924800" cy="23114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539750" indent="0">
              <a:buNone/>
              <a:defRPr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9436022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Picutre full-widt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Koko </a:t>
            </a:r>
            <a:r>
              <a:rPr lang="en-US" err="1"/>
              <a:t>dian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. 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 </a:t>
            </a:r>
            <a:r>
              <a:rPr lang="en-US" err="1"/>
              <a:t>napsauttamalla</a:t>
            </a:r>
            <a:r>
              <a:rPr lang="en-US"/>
              <a:t> </a:t>
            </a:r>
            <a:r>
              <a:rPr lang="en-US" err="1"/>
              <a:t>kuvaketta</a:t>
            </a:r>
            <a:r>
              <a:rPr lang="en-US"/>
              <a:t>.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4AB1449A-8CB2-9695-1063-D49EB2E153A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3" name="Freeform 36">
              <a:extLst>
                <a:ext uri="{FF2B5EF4-FFF2-40B4-BE49-F238E27FC236}">
                  <a16:creationId xmlns:a16="http://schemas.microsoft.com/office/drawing/2014/main" id="{B54F7C16-D625-6313-913A-731303C98D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4" name="Freeform 37">
              <a:extLst>
                <a:ext uri="{FF2B5EF4-FFF2-40B4-BE49-F238E27FC236}">
                  <a16:creationId xmlns:a16="http://schemas.microsoft.com/office/drawing/2014/main" id="{CAF611ED-992E-7948-068D-AD18C9434A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6" name="Otsikko 5">
            <a:extLst>
              <a:ext uri="{FF2B5EF4-FFF2-40B4-BE49-F238E27FC236}">
                <a16:creationId xmlns:a16="http://schemas.microsoft.com/office/drawing/2014/main" id="{CAADAFA8-EF5C-A3C0-C590-5BDF0612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998819"/>
            <a:ext cx="10801350" cy="100811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08894D4-B458-EE00-1640-745C9AD855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0055" y="3927415"/>
            <a:ext cx="9711890" cy="9605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66700" indent="0" algn="ctr">
              <a:buFont typeface="Arial" panose="020B0604020202020204" pitchFamily="34" charset="0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9390291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Picutre full-width / Transp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Koko </a:t>
            </a:r>
            <a:r>
              <a:rPr lang="en-US" dirty="0" err="1"/>
              <a:t>dian</a:t>
            </a:r>
            <a:r>
              <a:rPr lang="en-US" dirty="0"/>
              <a:t> </a:t>
            </a:r>
            <a:r>
              <a:rPr lang="en-US" dirty="0" err="1"/>
              <a:t>kuva</a:t>
            </a:r>
            <a:r>
              <a:rPr lang="en-US" dirty="0"/>
              <a:t>. </a:t>
            </a:r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r>
              <a:rPr lang="en-US" dirty="0"/>
              <a:t> </a:t>
            </a:r>
            <a:r>
              <a:rPr lang="en-US" dirty="0" err="1"/>
              <a:t>kuvaketta</a:t>
            </a:r>
            <a:r>
              <a:rPr lang="en-US" dirty="0"/>
              <a:t>.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4AB1449A-8CB2-9695-1063-D49EB2E153A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3" name="Freeform 36">
              <a:extLst>
                <a:ext uri="{FF2B5EF4-FFF2-40B4-BE49-F238E27FC236}">
                  <a16:creationId xmlns:a16="http://schemas.microsoft.com/office/drawing/2014/main" id="{B54F7C16-D625-6313-913A-731303C98D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4" name="Freeform 37">
              <a:extLst>
                <a:ext uri="{FF2B5EF4-FFF2-40B4-BE49-F238E27FC236}">
                  <a16:creationId xmlns:a16="http://schemas.microsoft.com/office/drawing/2014/main" id="{CAF611ED-992E-7948-068D-AD18C9434A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6" name="Otsikko 5">
            <a:extLst>
              <a:ext uri="{FF2B5EF4-FFF2-40B4-BE49-F238E27FC236}">
                <a16:creationId xmlns:a16="http://schemas.microsoft.com/office/drawing/2014/main" id="{CAADAFA8-EF5C-A3C0-C590-5BDF0612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6750"/>
            <a:ext cx="12191999" cy="1008112"/>
          </a:xfrm>
          <a:solidFill>
            <a:schemeClr val="bg1">
              <a:alpha val="3518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08894D4-B458-EE00-1640-745C9AD855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0055" y="3927415"/>
            <a:ext cx="9711890" cy="430887"/>
          </a:xfrm>
          <a:solidFill>
            <a:schemeClr val="bg1">
              <a:alpha val="35000"/>
            </a:schemeClr>
          </a:solidFill>
        </p:spPr>
        <p:txBody>
          <a:bodyPr>
            <a:sp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66700" indent="0" algn="ctr">
              <a:buFont typeface="Arial" panose="020B0604020202020204" pitchFamily="34" charset="0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65886299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utre full-widt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Koko </a:t>
            </a:r>
            <a:r>
              <a:rPr lang="en-US" err="1"/>
              <a:t>dian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. 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 </a:t>
            </a:r>
            <a:r>
              <a:rPr lang="en-US" err="1"/>
              <a:t>napsauttamalla</a:t>
            </a:r>
            <a:r>
              <a:rPr lang="en-US"/>
              <a:t> </a:t>
            </a:r>
            <a:r>
              <a:rPr lang="en-US" err="1"/>
              <a:t>kuvaketta</a:t>
            </a:r>
            <a:r>
              <a:rPr lang="en-US"/>
              <a:t>.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4AB1449A-8CB2-9695-1063-D49EB2E153A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3" name="Freeform 36">
              <a:extLst>
                <a:ext uri="{FF2B5EF4-FFF2-40B4-BE49-F238E27FC236}">
                  <a16:creationId xmlns:a16="http://schemas.microsoft.com/office/drawing/2014/main" id="{B54F7C16-D625-6313-913A-731303C98D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4" name="Freeform 37">
              <a:extLst>
                <a:ext uri="{FF2B5EF4-FFF2-40B4-BE49-F238E27FC236}">
                  <a16:creationId xmlns:a16="http://schemas.microsoft.com/office/drawing/2014/main" id="{CAF611ED-992E-7948-068D-AD18C9434A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23505207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Full-widt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Koko </a:t>
            </a:r>
            <a:r>
              <a:rPr lang="en-US" err="1"/>
              <a:t>dian</a:t>
            </a:r>
            <a:r>
              <a:rPr lang="en-US"/>
              <a:t> video. </a:t>
            </a:r>
            <a:r>
              <a:rPr lang="en-US" err="1"/>
              <a:t>Lisää</a:t>
            </a:r>
            <a:r>
              <a:rPr lang="en-US"/>
              <a:t> video </a:t>
            </a:r>
            <a:r>
              <a:rPr lang="en-US" err="1"/>
              <a:t>klikkaamalla</a:t>
            </a:r>
            <a:r>
              <a:rPr lang="en-US"/>
              <a:t> </a:t>
            </a:r>
            <a:r>
              <a:rPr lang="en-US" err="1"/>
              <a:t>kuvaketta</a:t>
            </a:r>
            <a:r>
              <a:rPr lang="en-US"/>
              <a:t>.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542B3AFE-8E84-F953-38C8-308A1F2EC8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3" name="Freeform 36">
              <a:extLst>
                <a:ext uri="{FF2B5EF4-FFF2-40B4-BE49-F238E27FC236}">
                  <a16:creationId xmlns:a16="http://schemas.microsoft.com/office/drawing/2014/main" id="{43D6307D-BD3B-9566-8B1B-A5704E8A3A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5" name="Freeform 37">
              <a:extLst>
                <a:ext uri="{FF2B5EF4-FFF2-40B4-BE49-F238E27FC236}">
                  <a16:creationId xmlns:a16="http://schemas.microsoft.com/office/drawing/2014/main" id="{3423580A-E90C-4C27-11B4-52B1E0DE84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194183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96000" y="1412776"/>
            <a:ext cx="0" cy="4032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96000" y="1412776"/>
            <a:ext cx="0" cy="4032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">
            <a:extLst>
              <a:ext uri="{FF2B5EF4-FFF2-40B4-BE49-F238E27FC236}">
                <a16:creationId xmlns:a16="http://schemas.microsoft.com/office/drawing/2014/main" id="{0518C5BE-F18B-9D6E-4582-4BCF6068539A}"/>
              </a:ext>
            </a:extLst>
          </p:cNvPr>
          <p:cNvGrpSpPr/>
          <p:nvPr userDrawn="1"/>
        </p:nvGrpSpPr>
        <p:grpSpPr>
          <a:xfrm>
            <a:off x="1104206" y="3180468"/>
            <a:ext cx="4559746" cy="497064"/>
            <a:chOff x="5268913" y="3048000"/>
            <a:chExt cx="4703762" cy="512763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F376996A-18E2-3D30-3656-92F7966562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701412CF-BBE4-6A65-63ED-31D4A1162A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21D65A6-23C0-09F8-777B-CFAE3BA70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338" y="1412776"/>
            <a:ext cx="4486237" cy="194478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i="0">
                <a:latin typeface="Gill Sans" panose="020B0502020104020203" pitchFamily="34" charset="-79"/>
                <a:ea typeface="HELVETICA NEUE MEDIUM" panose="02000503000000020004" pitchFamily="2" charset="0"/>
                <a:cs typeface="Gill Sans" panose="020B0502020104020203" pitchFamily="34" charset="-79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AB80481-EA4E-A593-1F77-389A2261D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114" y="3500437"/>
            <a:ext cx="4486461" cy="194468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470751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_alaotsikko / Kump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4" name="Group 35">
            <a:extLst>
              <a:ext uri="{FF2B5EF4-FFF2-40B4-BE49-F238E27FC236}">
                <a16:creationId xmlns:a16="http://schemas.microsoft.com/office/drawing/2014/main" id="{D5468A40-F33B-AA56-2157-E2B145A348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01E07319-BB7E-026C-497A-CCFAE76D74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5BA0D3D3-CFF1-517F-7CDD-6E4A9A4CA1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3730B73E-6D64-7B91-E871-F323155F6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464" y="2276873"/>
            <a:ext cx="9649072" cy="1126728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 b="1" i="0">
                <a:solidFill>
                  <a:schemeClr val="accent1"/>
                </a:solidFill>
                <a:latin typeface="Gill Sans" panose="020B0502020104020203" pitchFamily="34" charset="-79"/>
                <a:ea typeface="Verdana" panose="020B0604030504040204" pitchFamily="34" charset="0"/>
                <a:cs typeface="Gill Sans" panose="020B0502020104020203" pitchFamily="34" charset="-79"/>
                <a:sym typeface="Wingdings" pitchFamily="2" charset="2"/>
              </a:defRPr>
            </a:lvl1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10BD2B99-113F-10E7-0B28-52D9027691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1464" y="3660309"/>
            <a:ext cx="9711890" cy="96057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282736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_alaotsikko / 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9367495" y="6193847"/>
            <a:ext cx="2476805" cy="270000"/>
            <a:chOff x="5268913" y="3048000"/>
            <a:chExt cx="4703762" cy="512763"/>
          </a:xfrm>
          <a:solidFill>
            <a:schemeClr val="bg2"/>
          </a:solidFill>
        </p:grpSpPr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</p:grp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9BABD08-78B9-1766-DBB9-32BAC4F1A4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1659" y="3741009"/>
            <a:ext cx="9711890" cy="960577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endParaRPr lang="fi-FI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15A21CE9-DD73-6EF8-2140-D4AA0C3A64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464" y="2276873"/>
            <a:ext cx="9649072" cy="1126728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5400" b="1" i="0">
                <a:solidFill>
                  <a:schemeClr val="bg1"/>
                </a:solidFill>
                <a:latin typeface="Gill Sans" panose="020B0502020104020203" pitchFamily="34" charset="-79"/>
                <a:ea typeface="Verdana" panose="020B0604030504040204" pitchFamily="34" charset="0"/>
                <a:cs typeface="Gill Sans" panose="020B0502020104020203" pitchFamily="34" charset="-79"/>
                <a:sym typeface="Wingdings" pitchFamily="2" charset="2"/>
              </a:defRPr>
            </a:lvl1pPr>
          </a:lstStyle>
          <a:p>
            <a:pPr lvl="0"/>
            <a:r>
              <a:rPr lang="fi-FI"/>
              <a:t>Väliotsikko</a:t>
            </a:r>
          </a:p>
        </p:txBody>
      </p:sp>
    </p:spTree>
    <p:extLst>
      <p:ext uri="{BB962C8B-B14F-4D97-AF65-F5344CB8AC3E}">
        <p14:creationId xmlns:p14="http://schemas.microsoft.com/office/powerpoint/2010/main" val="3933973445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_alaotsikko / light pink">
    <p:bg>
      <p:bgPr>
        <a:solidFill>
          <a:schemeClr val="accent1">
            <a:lumMod val="20000"/>
            <a:lumOff val="80000"/>
            <a:alpha val="397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4" name="Group 35">
            <a:extLst>
              <a:ext uri="{FF2B5EF4-FFF2-40B4-BE49-F238E27FC236}">
                <a16:creationId xmlns:a16="http://schemas.microsoft.com/office/drawing/2014/main" id="{D5468A40-F33B-AA56-2157-E2B145A348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01E07319-BB7E-026C-497A-CCFAE76D74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5BA0D3D3-CFF1-517F-7CDD-6E4A9A4CA1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E0D81B3D-53E7-A3C8-3B52-C26402C2A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464" y="2276873"/>
            <a:ext cx="9649072" cy="1126728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 b="1" i="0">
                <a:solidFill>
                  <a:schemeClr val="accent1"/>
                </a:solidFill>
                <a:latin typeface="Gill Sans" panose="020B0502020104020203" pitchFamily="34" charset="-79"/>
                <a:ea typeface="Verdana" panose="020B0604030504040204" pitchFamily="34" charset="0"/>
                <a:cs typeface="Gill Sans" panose="020B0502020104020203" pitchFamily="34" charset="-79"/>
                <a:sym typeface="Wingdings" pitchFamily="2" charset="2"/>
              </a:defRPr>
            </a:lvl1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0AEC2FE-59C1-32EE-200C-9DC1B49FD2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1464" y="3660309"/>
            <a:ext cx="9711890" cy="96057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731829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ja alaotsikko / Hahm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4" name="Group 35">
            <a:extLst>
              <a:ext uri="{FF2B5EF4-FFF2-40B4-BE49-F238E27FC236}">
                <a16:creationId xmlns:a16="http://schemas.microsoft.com/office/drawing/2014/main" id="{D5468A40-F33B-AA56-2157-E2B145A348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01E07319-BB7E-026C-497A-CCFAE76D74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5BA0D3D3-CFF1-517F-7CDD-6E4A9A4CA1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pic>
        <p:nvPicPr>
          <p:cNvPr id="8" name="Kuva 7">
            <a:extLst>
              <a:ext uri="{FF2B5EF4-FFF2-40B4-BE49-F238E27FC236}">
                <a16:creationId xmlns:a16="http://schemas.microsoft.com/office/drawing/2014/main" id="{7B36399D-3C87-BF93-EA07-F56D6FE089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28" y="3177207"/>
            <a:ext cx="6686216" cy="3760206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9C715D9-499B-E9F8-9867-63C1ADB8D7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464" y="2276873"/>
            <a:ext cx="9649072" cy="1126728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 b="1" i="0">
                <a:solidFill>
                  <a:schemeClr val="accent1"/>
                </a:solidFill>
                <a:latin typeface="Gill Sans" panose="020B0502020104020203" pitchFamily="34" charset="-79"/>
                <a:ea typeface="Verdana" panose="020B0604030504040204" pitchFamily="34" charset="0"/>
                <a:cs typeface="Gill Sans" panose="020B0502020104020203" pitchFamily="34" charset="-79"/>
                <a:sym typeface="Wingdings" pitchFamily="2" charset="2"/>
              </a:defRPr>
            </a:lvl1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5EB51C5-5ED5-BCFA-F235-D41989FC60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1464" y="3660309"/>
            <a:ext cx="9711890" cy="96057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8863705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/ light pink"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BCCB99B-D5CC-36A1-2AE2-39E7235226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464" y="2276873"/>
            <a:ext cx="9649072" cy="1126728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5400" b="1" i="0">
                <a:solidFill>
                  <a:schemeClr val="accent1"/>
                </a:solidFill>
                <a:latin typeface="Gill Sans" panose="020B0502020104020203" pitchFamily="34" charset="-79"/>
                <a:ea typeface="Verdana" panose="020B0604030504040204" pitchFamily="34" charset="0"/>
                <a:cs typeface="Gill Sans" panose="020B0502020104020203" pitchFamily="34" charset="-79"/>
                <a:sym typeface="Wingdings" pitchFamily="2" charset="2"/>
              </a:defRPr>
            </a:lvl1pPr>
          </a:lstStyle>
          <a:p>
            <a:pPr lvl="0"/>
            <a:r>
              <a:rPr lang="fi-FI" dirty="0"/>
              <a:t>Väliotsikko</a:t>
            </a:r>
          </a:p>
        </p:txBody>
      </p:sp>
      <p:grpSp>
        <p:nvGrpSpPr>
          <p:cNvPr id="4" name="Group 35">
            <a:extLst>
              <a:ext uri="{FF2B5EF4-FFF2-40B4-BE49-F238E27FC236}">
                <a16:creationId xmlns:a16="http://schemas.microsoft.com/office/drawing/2014/main" id="{383C0E7D-B472-181C-14EA-A5E689E8332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768C7B04-5B6F-935B-00CB-F9470548383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F3595602-A7E7-0C88-1C21-9BA0EF8909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858794076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_alaotsikko / Maapal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9019795" y="6154021"/>
            <a:ext cx="2476805" cy="270000"/>
            <a:chOff x="5268913" y="3048000"/>
            <a:chExt cx="4703762" cy="512763"/>
          </a:xfrm>
        </p:grpSpPr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0A45AD77-E200-ADBC-72D7-03CA53BE1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464" y="2276873"/>
            <a:ext cx="9649072" cy="1126728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 b="1" i="0">
                <a:solidFill>
                  <a:schemeClr val="accent1"/>
                </a:solidFill>
                <a:latin typeface="Gill Sans" panose="020B0502020104020203" pitchFamily="34" charset="-79"/>
                <a:ea typeface="Verdana" panose="020B0604030504040204" pitchFamily="34" charset="0"/>
                <a:cs typeface="Gill Sans" panose="020B0502020104020203" pitchFamily="34" charset="-79"/>
                <a:sym typeface="Wingdings" pitchFamily="2" charset="2"/>
              </a:defRPr>
            </a:lvl1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774758D-D070-F059-EC3E-3934CD662F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1464" y="3660309"/>
            <a:ext cx="9711890" cy="96057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7709517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_alaotsikko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9367495" y="6193847"/>
            <a:ext cx="2476805" cy="270000"/>
            <a:chOff x="5268913" y="3048000"/>
            <a:chExt cx="4703762" cy="512763"/>
          </a:xfrm>
          <a:solidFill>
            <a:schemeClr val="bg2"/>
          </a:solidFill>
        </p:grpSpPr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</p:grp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9BABD08-78B9-1766-DBB9-32BAC4F1A4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1659" y="3741009"/>
            <a:ext cx="9711890" cy="960577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endParaRPr lang="fi-FI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15A21CE9-DD73-6EF8-2140-D4AA0C3A64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464" y="2276873"/>
            <a:ext cx="9649072" cy="1126728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5400" b="1" i="0">
                <a:solidFill>
                  <a:schemeClr val="accent1"/>
                </a:solidFill>
                <a:latin typeface="Gill Sans" panose="020B0502020104020203" pitchFamily="34" charset="-79"/>
                <a:ea typeface="Verdana" panose="020B0604030504040204" pitchFamily="34" charset="0"/>
                <a:cs typeface="Gill Sans" panose="020B0502020104020203" pitchFamily="34" charset="-79"/>
                <a:sym typeface="Wingdings" pitchFamily="2" charset="2"/>
              </a:defRPr>
            </a:lvl1pPr>
          </a:lstStyle>
          <a:p>
            <a:pPr lvl="0"/>
            <a:r>
              <a:rPr lang="fi-FI"/>
              <a:t>Väliotsikko</a:t>
            </a:r>
          </a:p>
        </p:txBody>
      </p:sp>
      <p:grpSp>
        <p:nvGrpSpPr>
          <p:cNvPr id="4" name="Group 35">
            <a:extLst>
              <a:ext uri="{FF2B5EF4-FFF2-40B4-BE49-F238E27FC236}">
                <a16:creationId xmlns:a16="http://schemas.microsoft.com/office/drawing/2014/main" id="{5FADDD91-100F-8239-C51A-4F53A18B17F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45BE463B-565C-246B-9325-F348DD6035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1A15DE89-0560-BE12-231E-70D8F7C5D8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57079069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/ 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9367495" y="6193847"/>
            <a:ext cx="2476805" cy="270000"/>
            <a:chOff x="5268913" y="3048000"/>
            <a:chExt cx="4703762" cy="512763"/>
          </a:xfrm>
          <a:solidFill>
            <a:schemeClr val="bg2"/>
          </a:solidFill>
        </p:grpSpPr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</p:grp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BCCB99B-D5CC-36A1-2AE2-39E7235226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464" y="2276873"/>
            <a:ext cx="9649072" cy="1126728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5400" b="1" i="0">
                <a:solidFill>
                  <a:schemeClr val="bg1"/>
                </a:solidFill>
                <a:latin typeface="Gill Sans" panose="020B0502020104020203" pitchFamily="34" charset="-79"/>
                <a:ea typeface="Verdana" panose="020B0604030504040204" pitchFamily="34" charset="0"/>
                <a:cs typeface="Gill Sans" panose="020B0502020104020203" pitchFamily="34" charset="-79"/>
                <a:sym typeface="Wingdings" pitchFamily="2" charset="2"/>
              </a:defRPr>
            </a:lvl1pPr>
          </a:lstStyle>
          <a:p>
            <a:pPr lvl="0"/>
            <a:r>
              <a:rPr lang="fi-FI" dirty="0"/>
              <a:t>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3281911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850492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348667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82905"/>
            <a:ext cx="10801350" cy="734873"/>
          </a:xfrm>
        </p:spPr>
        <p:txBody>
          <a:bodyPr anchor="b"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B3FDAD-CD58-8D4C-3404-064D83D43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5" name="Group 35">
            <a:extLst>
              <a:ext uri="{FF2B5EF4-FFF2-40B4-BE49-F238E27FC236}">
                <a16:creationId xmlns:a16="http://schemas.microsoft.com/office/drawing/2014/main" id="{7B52725D-621F-2AAB-88A7-A49EA4209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4FEA238C-3F53-D91C-3A17-218BCD5146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0EF3415A-423D-7032-8A68-A85E375589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183CD4-B906-9254-B50A-938F6F91A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737360"/>
            <a:ext cx="10801351" cy="39966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68195219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Logo / 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5729E0CE-0E37-F56B-06E1-F8B127F192C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93847"/>
            <a:ext cx="2476805" cy="270000"/>
            <a:chOff x="5268913" y="3048000"/>
            <a:chExt cx="4703762" cy="512763"/>
          </a:xfrm>
          <a:solidFill>
            <a:schemeClr val="bg2"/>
          </a:solidFill>
        </p:grpSpPr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97FDE602-AF32-A7EF-1D7C-2B180F356AF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1C1C6B2D-18DE-1ECB-E500-488BF99C3A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52250787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Logo light pink"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3789592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Pal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795CD1C-4837-2B31-36DF-599602E47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800" y="723627"/>
            <a:ext cx="5308601" cy="552265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11">
            <a:extLst>
              <a:ext uri="{FF2B5EF4-FFF2-40B4-BE49-F238E27FC236}">
                <a16:creationId xmlns:a16="http://schemas.microsoft.com/office/drawing/2014/main" id="{2B84102E-69CB-576A-14B6-0116812996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794" y="2979454"/>
            <a:ext cx="4062413" cy="899092"/>
          </a:xfrm>
        </p:spPr>
        <p:txBody>
          <a:bodyPr anchor="ctr">
            <a:spAutoFit/>
          </a:bodyPr>
          <a:lstStyle>
            <a:lvl1pPr marL="0" indent="0" algn="ctr">
              <a:lnSpc>
                <a:spcPct val="150000"/>
              </a:lnSpc>
              <a:buNone/>
              <a:defRPr sz="4400" b="1" i="0">
                <a:solidFill>
                  <a:schemeClr val="tx1"/>
                </a:solidFill>
                <a:latin typeface="Gill Sans" panose="020B0502020104020203" pitchFamily="34" charset="-79"/>
                <a:ea typeface="Verdana" panose="020B0604030504040204" pitchFamily="34" charset="0"/>
                <a:cs typeface="Gill Sans" panose="020B0502020104020203" pitchFamily="34" charset="-79"/>
              </a:defRPr>
            </a:lvl1pPr>
          </a:lstStyle>
          <a:p>
            <a:pPr lvl="0"/>
            <a:r>
              <a:rPr lang="fi-FI" dirty="0"/>
              <a:t>Nosto</a:t>
            </a:r>
          </a:p>
        </p:txBody>
      </p:sp>
    </p:spTree>
    <p:extLst>
      <p:ext uri="{BB962C8B-B14F-4D97-AF65-F5344CB8AC3E}">
        <p14:creationId xmlns:p14="http://schemas.microsoft.com/office/powerpoint/2010/main" val="3022073186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sto Pallo / light pink"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795CD1C-4837-2B31-36DF-599602E47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800" y="723627"/>
            <a:ext cx="5308601" cy="552265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11">
            <a:extLst>
              <a:ext uri="{FF2B5EF4-FFF2-40B4-BE49-F238E27FC236}">
                <a16:creationId xmlns:a16="http://schemas.microsoft.com/office/drawing/2014/main" id="{2B84102E-69CB-576A-14B6-0116812996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794" y="2979454"/>
            <a:ext cx="4062413" cy="899092"/>
          </a:xfrm>
        </p:spPr>
        <p:txBody>
          <a:bodyPr anchor="ctr">
            <a:spAutoFit/>
          </a:bodyPr>
          <a:lstStyle>
            <a:lvl1pPr marL="0" indent="0" algn="ctr">
              <a:lnSpc>
                <a:spcPct val="150000"/>
              </a:lnSpc>
              <a:buNone/>
              <a:defRPr sz="4400" b="1" i="0">
                <a:solidFill>
                  <a:schemeClr val="tx1"/>
                </a:solidFill>
                <a:latin typeface="Gill Sans" panose="020B0502020104020203" pitchFamily="34" charset="-79"/>
                <a:ea typeface="Verdana" panose="020B0604030504040204" pitchFamily="34" charset="0"/>
                <a:cs typeface="Gill Sans" panose="020B0502020104020203" pitchFamily="34" charset="-79"/>
              </a:defRPr>
            </a:lvl1pPr>
          </a:lstStyle>
          <a:p>
            <a:pPr lvl="0"/>
            <a:r>
              <a:rPr lang="fi-FI" dirty="0"/>
              <a:t>Nosto</a:t>
            </a:r>
          </a:p>
        </p:txBody>
      </p:sp>
    </p:spTree>
    <p:extLst>
      <p:ext uri="{BB962C8B-B14F-4D97-AF65-F5344CB8AC3E}">
        <p14:creationId xmlns:p14="http://schemas.microsoft.com/office/powerpoint/2010/main" val="2351649293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Pallo / Hahm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3DE30D8-AFB4-C71F-08C9-CBA729FDF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80750"/>
            <a:ext cx="5670214" cy="3188825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158EB7C-7C2F-278B-BD16-3D221CBB18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2800" y="723627"/>
            <a:ext cx="5308601" cy="5522657"/>
          </a:xfrm>
          <a:prstGeom prst="rect">
            <a:avLst/>
          </a:prstGeom>
        </p:spPr>
      </p:pic>
      <p:sp>
        <p:nvSpPr>
          <p:cNvPr id="6" name="Tekstin paikkamerkki 11">
            <a:extLst>
              <a:ext uri="{FF2B5EF4-FFF2-40B4-BE49-F238E27FC236}">
                <a16:creationId xmlns:a16="http://schemas.microsoft.com/office/drawing/2014/main" id="{365F89DA-055F-3B4C-0502-A317172C0B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794" y="2979454"/>
            <a:ext cx="4062413" cy="899092"/>
          </a:xfrm>
        </p:spPr>
        <p:txBody>
          <a:bodyPr anchor="ctr">
            <a:spAutoFit/>
          </a:bodyPr>
          <a:lstStyle>
            <a:lvl1pPr marL="0" indent="0" algn="ctr">
              <a:lnSpc>
                <a:spcPct val="150000"/>
              </a:lnSpc>
              <a:buNone/>
              <a:defRPr sz="4400" b="1" i="0">
                <a:solidFill>
                  <a:schemeClr val="tx1"/>
                </a:solidFill>
                <a:latin typeface="Gill Sans" panose="020B0502020104020203" pitchFamily="34" charset="-79"/>
                <a:ea typeface="Verdana" panose="020B0604030504040204" pitchFamily="34" charset="0"/>
                <a:cs typeface="Gill Sans" panose="020B0502020104020203" pitchFamily="34" charset="-79"/>
              </a:defRPr>
            </a:lvl1pPr>
          </a:lstStyle>
          <a:p>
            <a:pPr lvl="0"/>
            <a:r>
              <a:rPr lang="fi-FI" dirty="0"/>
              <a:t>Nosto</a:t>
            </a:r>
          </a:p>
        </p:txBody>
      </p:sp>
    </p:spTree>
    <p:extLst>
      <p:ext uri="{BB962C8B-B14F-4D97-AF65-F5344CB8AC3E}">
        <p14:creationId xmlns:p14="http://schemas.microsoft.com/office/powerpoint/2010/main" val="1755554589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8714DCFC-ED85-7ABB-6FAC-047CC959ED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933" y="2690336"/>
            <a:ext cx="10126133" cy="738664"/>
          </a:xfr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4800" b="1" i="1">
                <a:solidFill>
                  <a:schemeClr val="accent1"/>
                </a:solidFill>
                <a:latin typeface="Gill Sans SemiBold" panose="020B0502020104020203" pitchFamily="34" charset="-79"/>
                <a:ea typeface="Verdana" panose="020B0604030504040204" pitchFamily="34" charset="0"/>
                <a:cs typeface="Gill Sans SemiBold" panose="020B0502020104020203" pitchFamily="34" charset="-79"/>
              </a:defRPr>
            </a:lvl1pPr>
          </a:lstStyle>
          <a:p>
            <a:pPr lvl="0"/>
            <a:r>
              <a:rPr lang="fi-FI" dirty="0"/>
              <a:t>Nosto</a:t>
            </a:r>
          </a:p>
        </p:txBody>
      </p:sp>
    </p:spTree>
    <p:extLst>
      <p:ext uri="{BB962C8B-B14F-4D97-AF65-F5344CB8AC3E}">
        <p14:creationId xmlns:p14="http://schemas.microsoft.com/office/powerpoint/2010/main" val="2617342100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/ 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8714DCFC-ED85-7ABB-6FAC-047CC959ED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933" y="2690336"/>
            <a:ext cx="10126133" cy="738664"/>
          </a:xfr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4800" b="1" i="1">
                <a:solidFill>
                  <a:schemeClr val="bg1"/>
                </a:solidFill>
                <a:latin typeface="Gill Sans SemiBold" panose="020B0502020104020203" pitchFamily="34" charset="-79"/>
                <a:ea typeface="Verdana" panose="020B0604030504040204" pitchFamily="34" charset="0"/>
                <a:cs typeface="Gill Sans SemiBold" panose="020B0502020104020203" pitchFamily="34" charset="-79"/>
              </a:defRPr>
            </a:lvl1pPr>
          </a:lstStyle>
          <a:p>
            <a:pPr lvl="0"/>
            <a:r>
              <a:rPr lang="fi-FI" dirty="0"/>
              <a:t>Nosto</a:t>
            </a:r>
          </a:p>
        </p:txBody>
      </p:sp>
    </p:spTree>
    <p:extLst>
      <p:ext uri="{BB962C8B-B14F-4D97-AF65-F5344CB8AC3E}">
        <p14:creationId xmlns:p14="http://schemas.microsoft.com/office/powerpoint/2010/main" val="1166208895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/ Hahm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8714DCFC-ED85-7ABB-6FAC-047CC959ED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933" y="2690336"/>
            <a:ext cx="10126133" cy="738664"/>
          </a:xfr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4800" b="1" i="1">
                <a:solidFill>
                  <a:schemeClr val="accent1"/>
                </a:solidFill>
                <a:latin typeface="Gill Sans SemiBold" panose="020B0502020104020203" pitchFamily="34" charset="-79"/>
                <a:ea typeface="Verdana" panose="020B0604030504040204" pitchFamily="34" charset="0"/>
                <a:cs typeface="Gill Sans SemiBold" panose="020B0502020104020203" pitchFamily="34" charset="-79"/>
              </a:defRPr>
            </a:lvl1pPr>
          </a:lstStyle>
          <a:p>
            <a:pPr lvl="0"/>
            <a:r>
              <a:rPr lang="fi-FI"/>
              <a:t>Nosto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3DE30D8-AFB4-C71F-08C9-CBA729FDF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80750"/>
            <a:ext cx="5670214" cy="31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86736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 userDrawn="1"/>
        </p:nvGrpSpPr>
        <p:grpSpPr>
          <a:xfrm>
            <a:off x="4295800" y="1628800"/>
            <a:ext cx="3600400" cy="3600400"/>
            <a:chOff x="4295800" y="1628800"/>
            <a:chExt cx="3600400" cy="3600400"/>
          </a:xfrm>
        </p:grpSpPr>
        <p:sp>
          <p:nvSpPr>
            <p:cNvPr id="32" name="Oval 31"/>
            <p:cNvSpPr/>
            <p:nvPr userDrawn="1"/>
          </p:nvSpPr>
          <p:spPr>
            <a:xfrm>
              <a:off x="4295800" y="1628800"/>
              <a:ext cx="3600400" cy="3600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Freeform 25"/>
            <p:cNvSpPr>
              <a:spLocks noEditPoints="1"/>
            </p:cNvSpPr>
            <p:nvPr userDrawn="1"/>
          </p:nvSpPr>
          <p:spPr bwMode="auto">
            <a:xfrm>
              <a:off x="4902200" y="2752726"/>
              <a:ext cx="2346325" cy="1036638"/>
            </a:xfrm>
            <a:custGeom>
              <a:avLst/>
              <a:gdLst>
                <a:gd name="T0" fmla="*/ 3902 w 4435"/>
                <a:gd name="T1" fmla="*/ 742 h 1960"/>
                <a:gd name="T2" fmla="*/ 3912 w 4435"/>
                <a:gd name="T3" fmla="*/ 455 h 1960"/>
                <a:gd name="T4" fmla="*/ 3935 w 4435"/>
                <a:gd name="T5" fmla="*/ 312 h 1960"/>
                <a:gd name="T6" fmla="*/ 3979 w 4435"/>
                <a:gd name="T7" fmla="*/ 803 h 1960"/>
                <a:gd name="T8" fmla="*/ 3663 w 4435"/>
                <a:gd name="T9" fmla="*/ 810 h 1960"/>
                <a:gd name="T10" fmla="*/ 3809 w 4435"/>
                <a:gd name="T11" fmla="*/ 545 h 1960"/>
                <a:gd name="T12" fmla="*/ 189 w 4435"/>
                <a:gd name="T13" fmla="*/ 1819 h 1960"/>
                <a:gd name="T14" fmla="*/ 131 w 4435"/>
                <a:gd name="T15" fmla="*/ 1721 h 1960"/>
                <a:gd name="T16" fmla="*/ 141 w 4435"/>
                <a:gd name="T17" fmla="*/ 1410 h 1960"/>
                <a:gd name="T18" fmla="*/ 257 w 4435"/>
                <a:gd name="T19" fmla="*/ 1528 h 1960"/>
                <a:gd name="T20" fmla="*/ 411 w 4435"/>
                <a:gd name="T21" fmla="*/ 1659 h 1960"/>
                <a:gd name="T22" fmla="*/ 355 w 4435"/>
                <a:gd name="T23" fmla="*/ 1946 h 1960"/>
                <a:gd name="T24" fmla="*/ 704 w 4435"/>
                <a:gd name="T25" fmla="*/ 1569 h 1960"/>
                <a:gd name="T26" fmla="*/ 971 w 4435"/>
                <a:gd name="T27" fmla="*/ 1433 h 1960"/>
                <a:gd name="T28" fmla="*/ 802 w 4435"/>
                <a:gd name="T29" fmla="*/ 1953 h 1960"/>
                <a:gd name="T30" fmla="*/ 550 w 4435"/>
                <a:gd name="T31" fmla="*/ 1779 h 1960"/>
                <a:gd name="T32" fmla="*/ 741 w 4435"/>
                <a:gd name="T33" fmla="*/ 1735 h 1960"/>
                <a:gd name="T34" fmla="*/ 877 w 4435"/>
                <a:gd name="T35" fmla="*/ 1800 h 1960"/>
                <a:gd name="T36" fmla="*/ 1574 w 4435"/>
                <a:gd name="T37" fmla="*/ 1398 h 1960"/>
                <a:gd name="T38" fmla="*/ 1569 w 4435"/>
                <a:gd name="T39" fmla="*/ 1615 h 1960"/>
                <a:gd name="T40" fmla="*/ 1373 w 4435"/>
                <a:gd name="T41" fmla="*/ 1658 h 1960"/>
                <a:gd name="T42" fmla="*/ 1865 w 4435"/>
                <a:gd name="T43" fmla="*/ 1738 h 1960"/>
                <a:gd name="T44" fmla="*/ 2067 w 4435"/>
                <a:gd name="T45" fmla="*/ 1407 h 1960"/>
                <a:gd name="T46" fmla="*/ 2433 w 4435"/>
                <a:gd name="T47" fmla="*/ 1564 h 1960"/>
                <a:gd name="T48" fmla="*/ 2300 w 4435"/>
                <a:gd name="T49" fmla="*/ 1929 h 1960"/>
                <a:gd name="T50" fmla="*/ 2281 w 4435"/>
                <a:gd name="T51" fmla="*/ 1679 h 1960"/>
                <a:gd name="T52" fmla="*/ 2053 w 4435"/>
                <a:gd name="T53" fmla="*/ 1600 h 1960"/>
                <a:gd name="T54" fmla="*/ 2634 w 4435"/>
                <a:gd name="T55" fmla="*/ 1311 h 1960"/>
                <a:gd name="T56" fmla="*/ 2665 w 4435"/>
                <a:gd name="T57" fmla="*/ 1101 h 1960"/>
                <a:gd name="T58" fmla="*/ 2708 w 4435"/>
                <a:gd name="T59" fmla="*/ 1307 h 1960"/>
                <a:gd name="T60" fmla="*/ 3219 w 4435"/>
                <a:gd name="T61" fmla="*/ 1395 h 1960"/>
                <a:gd name="T62" fmla="*/ 3266 w 4435"/>
                <a:gd name="T63" fmla="*/ 1646 h 1960"/>
                <a:gd name="T64" fmla="*/ 3070 w 4435"/>
                <a:gd name="T65" fmla="*/ 1622 h 1960"/>
                <a:gd name="T66" fmla="*/ 3587 w 4435"/>
                <a:gd name="T67" fmla="*/ 1130 h 1960"/>
                <a:gd name="T68" fmla="*/ 3762 w 4435"/>
                <a:gd name="T69" fmla="*/ 1251 h 1960"/>
                <a:gd name="T70" fmla="*/ 4119 w 4435"/>
                <a:gd name="T71" fmla="*/ 1427 h 1960"/>
                <a:gd name="T72" fmla="*/ 4427 w 4435"/>
                <a:gd name="T73" fmla="*/ 1556 h 1960"/>
                <a:gd name="T74" fmla="*/ 4107 w 4435"/>
                <a:gd name="T75" fmla="*/ 1567 h 1960"/>
                <a:gd name="T76" fmla="*/ 1128 w 4435"/>
                <a:gd name="T77" fmla="*/ 699 h 1960"/>
                <a:gd name="T78" fmla="*/ 1333 w 4435"/>
                <a:gd name="T79" fmla="*/ 868 h 1960"/>
                <a:gd name="T80" fmla="*/ 935 w 4435"/>
                <a:gd name="T81" fmla="*/ 682 h 1960"/>
                <a:gd name="T82" fmla="*/ 1103 w 4435"/>
                <a:gd name="T83" fmla="*/ 333 h 1960"/>
                <a:gd name="T84" fmla="*/ 1480 w 4435"/>
                <a:gd name="T85" fmla="*/ 472 h 1960"/>
                <a:gd name="T86" fmla="*/ 1234 w 4435"/>
                <a:gd name="T87" fmla="*/ 452 h 1960"/>
                <a:gd name="T88" fmla="*/ 1738 w 4435"/>
                <a:gd name="T89" fmla="*/ 832 h 1960"/>
                <a:gd name="T90" fmla="*/ 1642 w 4435"/>
                <a:gd name="T91" fmla="*/ 456 h 1960"/>
                <a:gd name="T92" fmla="*/ 2023 w 4435"/>
                <a:gd name="T93" fmla="*/ 333 h 1960"/>
                <a:gd name="T94" fmla="*/ 2192 w 4435"/>
                <a:gd name="T95" fmla="*/ 684 h 1960"/>
                <a:gd name="T96" fmla="*/ 1940 w 4435"/>
                <a:gd name="T97" fmla="*/ 728 h 1960"/>
                <a:gd name="T98" fmla="*/ 1958 w 4435"/>
                <a:gd name="T99" fmla="*/ 469 h 1960"/>
                <a:gd name="T100" fmla="*/ 1811 w 4435"/>
                <a:gd name="T101" fmla="*/ 689 h 1960"/>
                <a:gd name="T102" fmla="*/ 2306 w 4435"/>
                <a:gd name="T103" fmla="*/ 113 h 1960"/>
                <a:gd name="T104" fmla="*/ 2518 w 4435"/>
                <a:gd name="T105" fmla="*/ 92 h 1960"/>
                <a:gd name="T106" fmla="*/ 2784 w 4435"/>
                <a:gd name="T107" fmla="*/ 873 h 1960"/>
                <a:gd name="T108" fmla="*/ 2887 w 4435"/>
                <a:gd name="T109" fmla="*/ 738 h 1960"/>
                <a:gd name="T110" fmla="*/ 2662 w 4435"/>
                <a:gd name="T111" fmla="*/ 583 h 1960"/>
                <a:gd name="T112" fmla="*/ 2843 w 4435"/>
                <a:gd name="T113" fmla="*/ 312 h 1960"/>
                <a:gd name="T114" fmla="*/ 2790 w 4435"/>
                <a:gd name="T115" fmla="*/ 462 h 1960"/>
                <a:gd name="T116" fmla="*/ 3057 w 4435"/>
                <a:gd name="T117" fmla="*/ 624 h 1960"/>
                <a:gd name="T118" fmla="*/ 3385 w 4435"/>
                <a:gd name="T119" fmla="*/ 879 h 1960"/>
                <a:gd name="T120" fmla="*/ 3218 w 4435"/>
                <a:gd name="T121" fmla="*/ 130 h 1960"/>
                <a:gd name="T122" fmla="*/ 3501 w 4435"/>
                <a:gd name="T123" fmla="*/ 863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35" h="1960">
                  <a:moveTo>
                    <a:pt x="3983" y="646"/>
                  </a:moveTo>
                  <a:lnTo>
                    <a:pt x="3866" y="646"/>
                  </a:lnTo>
                  <a:lnTo>
                    <a:pt x="3859" y="646"/>
                  </a:lnTo>
                  <a:lnTo>
                    <a:pt x="3850" y="647"/>
                  </a:lnTo>
                  <a:lnTo>
                    <a:pt x="3837" y="648"/>
                  </a:lnTo>
                  <a:lnTo>
                    <a:pt x="3832" y="651"/>
                  </a:lnTo>
                  <a:lnTo>
                    <a:pt x="3827" y="653"/>
                  </a:lnTo>
                  <a:lnTo>
                    <a:pt x="3818" y="658"/>
                  </a:lnTo>
                  <a:lnTo>
                    <a:pt x="3812" y="665"/>
                  </a:lnTo>
                  <a:lnTo>
                    <a:pt x="3809" y="670"/>
                  </a:lnTo>
                  <a:lnTo>
                    <a:pt x="3806" y="674"/>
                  </a:lnTo>
                  <a:lnTo>
                    <a:pt x="3805" y="680"/>
                  </a:lnTo>
                  <a:lnTo>
                    <a:pt x="3803" y="684"/>
                  </a:lnTo>
                  <a:lnTo>
                    <a:pt x="3803" y="689"/>
                  </a:lnTo>
                  <a:lnTo>
                    <a:pt x="3803" y="695"/>
                  </a:lnTo>
                  <a:lnTo>
                    <a:pt x="3803" y="701"/>
                  </a:lnTo>
                  <a:lnTo>
                    <a:pt x="3805" y="706"/>
                  </a:lnTo>
                  <a:lnTo>
                    <a:pt x="3806" y="711"/>
                  </a:lnTo>
                  <a:lnTo>
                    <a:pt x="3808" y="716"/>
                  </a:lnTo>
                  <a:lnTo>
                    <a:pt x="3810" y="721"/>
                  </a:lnTo>
                  <a:lnTo>
                    <a:pt x="3813" y="723"/>
                  </a:lnTo>
                  <a:lnTo>
                    <a:pt x="3818" y="728"/>
                  </a:lnTo>
                  <a:lnTo>
                    <a:pt x="3822" y="730"/>
                  </a:lnTo>
                  <a:lnTo>
                    <a:pt x="3833" y="736"/>
                  </a:lnTo>
                  <a:lnTo>
                    <a:pt x="3846" y="740"/>
                  </a:lnTo>
                  <a:lnTo>
                    <a:pt x="3860" y="743"/>
                  </a:lnTo>
                  <a:lnTo>
                    <a:pt x="3868" y="743"/>
                  </a:lnTo>
                  <a:lnTo>
                    <a:pt x="3877" y="743"/>
                  </a:lnTo>
                  <a:lnTo>
                    <a:pt x="3890" y="743"/>
                  </a:lnTo>
                  <a:lnTo>
                    <a:pt x="3902" y="742"/>
                  </a:lnTo>
                  <a:lnTo>
                    <a:pt x="3914" y="740"/>
                  </a:lnTo>
                  <a:lnTo>
                    <a:pt x="3924" y="739"/>
                  </a:lnTo>
                  <a:lnTo>
                    <a:pt x="3933" y="735"/>
                  </a:lnTo>
                  <a:lnTo>
                    <a:pt x="3942" y="732"/>
                  </a:lnTo>
                  <a:lnTo>
                    <a:pt x="3949" y="728"/>
                  </a:lnTo>
                  <a:lnTo>
                    <a:pt x="3956" y="723"/>
                  </a:lnTo>
                  <a:lnTo>
                    <a:pt x="3963" y="718"/>
                  </a:lnTo>
                  <a:lnTo>
                    <a:pt x="3967" y="712"/>
                  </a:lnTo>
                  <a:lnTo>
                    <a:pt x="3973" y="705"/>
                  </a:lnTo>
                  <a:lnTo>
                    <a:pt x="3976" y="698"/>
                  </a:lnTo>
                  <a:lnTo>
                    <a:pt x="3979" y="691"/>
                  </a:lnTo>
                  <a:lnTo>
                    <a:pt x="3982" y="684"/>
                  </a:lnTo>
                  <a:lnTo>
                    <a:pt x="3983" y="675"/>
                  </a:lnTo>
                  <a:lnTo>
                    <a:pt x="3983" y="667"/>
                  </a:lnTo>
                  <a:lnTo>
                    <a:pt x="3983" y="646"/>
                  </a:lnTo>
                  <a:close/>
                  <a:moveTo>
                    <a:pt x="3983" y="544"/>
                  </a:moveTo>
                  <a:lnTo>
                    <a:pt x="3982" y="533"/>
                  </a:lnTo>
                  <a:lnTo>
                    <a:pt x="3980" y="521"/>
                  </a:lnTo>
                  <a:lnTo>
                    <a:pt x="3979" y="513"/>
                  </a:lnTo>
                  <a:lnTo>
                    <a:pt x="3976" y="503"/>
                  </a:lnTo>
                  <a:lnTo>
                    <a:pt x="3973" y="494"/>
                  </a:lnTo>
                  <a:lnTo>
                    <a:pt x="3969" y="487"/>
                  </a:lnTo>
                  <a:lnTo>
                    <a:pt x="3963" y="480"/>
                  </a:lnTo>
                  <a:lnTo>
                    <a:pt x="3959" y="475"/>
                  </a:lnTo>
                  <a:lnTo>
                    <a:pt x="3952" y="470"/>
                  </a:lnTo>
                  <a:lnTo>
                    <a:pt x="3946" y="465"/>
                  </a:lnTo>
                  <a:lnTo>
                    <a:pt x="3938" y="462"/>
                  </a:lnTo>
                  <a:lnTo>
                    <a:pt x="3931" y="459"/>
                  </a:lnTo>
                  <a:lnTo>
                    <a:pt x="3922" y="456"/>
                  </a:lnTo>
                  <a:lnTo>
                    <a:pt x="3912" y="455"/>
                  </a:lnTo>
                  <a:lnTo>
                    <a:pt x="3902" y="453"/>
                  </a:lnTo>
                  <a:lnTo>
                    <a:pt x="3892" y="453"/>
                  </a:lnTo>
                  <a:lnTo>
                    <a:pt x="3870" y="455"/>
                  </a:lnTo>
                  <a:lnTo>
                    <a:pt x="3859" y="456"/>
                  </a:lnTo>
                  <a:lnTo>
                    <a:pt x="3849" y="458"/>
                  </a:lnTo>
                  <a:lnTo>
                    <a:pt x="3832" y="463"/>
                  </a:lnTo>
                  <a:lnTo>
                    <a:pt x="3823" y="466"/>
                  </a:lnTo>
                  <a:lnTo>
                    <a:pt x="3815" y="470"/>
                  </a:lnTo>
                  <a:lnTo>
                    <a:pt x="3802" y="477"/>
                  </a:lnTo>
                  <a:lnTo>
                    <a:pt x="3789" y="486"/>
                  </a:lnTo>
                  <a:lnTo>
                    <a:pt x="3778" y="494"/>
                  </a:lnTo>
                  <a:lnTo>
                    <a:pt x="3769" y="503"/>
                  </a:lnTo>
                  <a:lnTo>
                    <a:pt x="3673" y="401"/>
                  </a:lnTo>
                  <a:lnTo>
                    <a:pt x="3683" y="391"/>
                  </a:lnTo>
                  <a:lnTo>
                    <a:pt x="3693" y="383"/>
                  </a:lnTo>
                  <a:lnTo>
                    <a:pt x="3703" y="374"/>
                  </a:lnTo>
                  <a:lnTo>
                    <a:pt x="3714" y="366"/>
                  </a:lnTo>
                  <a:lnTo>
                    <a:pt x="3726" y="359"/>
                  </a:lnTo>
                  <a:lnTo>
                    <a:pt x="3737" y="352"/>
                  </a:lnTo>
                  <a:lnTo>
                    <a:pt x="3762" y="338"/>
                  </a:lnTo>
                  <a:lnTo>
                    <a:pt x="3777" y="332"/>
                  </a:lnTo>
                  <a:lnTo>
                    <a:pt x="3792" y="326"/>
                  </a:lnTo>
                  <a:lnTo>
                    <a:pt x="3799" y="325"/>
                  </a:lnTo>
                  <a:lnTo>
                    <a:pt x="3808" y="322"/>
                  </a:lnTo>
                  <a:lnTo>
                    <a:pt x="3826" y="319"/>
                  </a:lnTo>
                  <a:lnTo>
                    <a:pt x="3844" y="316"/>
                  </a:lnTo>
                  <a:lnTo>
                    <a:pt x="3864" y="314"/>
                  </a:lnTo>
                  <a:lnTo>
                    <a:pt x="3887" y="312"/>
                  </a:lnTo>
                  <a:lnTo>
                    <a:pt x="3909" y="312"/>
                  </a:lnTo>
                  <a:lnTo>
                    <a:pt x="3935" y="312"/>
                  </a:lnTo>
                  <a:lnTo>
                    <a:pt x="3948" y="314"/>
                  </a:lnTo>
                  <a:lnTo>
                    <a:pt x="3960" y="315"/>
                  </a:lnTo>
                  <a:lnTo>
                    <a:pt x="3972" y="318"/>
                  </a:lnTo>
                  <a:lnTo>
                    <a:pt x="3983" y="319"/>
                  </a:lnTo>
                  <a:lnTo>
                    <a:pt x="3994" y="323"/>
                  </a:lnTo>
                  <a:lnTo>
                    <a:pt x="4006" y="326"/>
                  </a:lnTo>
                  <a:lnTo>
                    <a:pt x="4027" y="335"/>
                  </a:lnTo>
                  <a:lnTo>
                    <a:pt x="4037" y="339"/>
                  </a:lnTo>
                  <a:lnTo>
                    <a:pt x="4047" y="345"/>
                  </a:lnTo>
                  <a:lnTo>
                    <a:pt x="4056" y="350"/>
                  </a:lnTo>
                  <a:lnTo>
                    <a:pt x="4066" y="357"/>
                  </a:lnTo>
                  <a:lnTo>
                    <a:pt x="4075" y="363"/>
                  </a:lnTo>
                  <a:lnTo>
                    <a:pt x="4083" y="371"/>
                  </a:lnTo>
                  <a:lnTo>
                    <a:pt x="4092" y="379"/>
                  </a:lnTo>
                  <a:lnTo>
                    <a:pt x="4099" y="387"/>
                  </a:lnTo>
                  <a:lnTo>
                    <a:pt x="4106" y="395"/>
                  </a:lnTo>
                  <a:lnTo>
                    <a:pt x="4113" y="405"/>
                  </a:lnTo>
                  <a:lnTo>
                    <a:pt x="4126" y="425"/>
                  </a:lnTo>
                  <a:lnTo>
                    <a:pt x="4136" y="448"/>
                  </a:lnTo>
                  <a:lnTo>
                    <a:pt x="4138" y="459"/>
                  </a:lnTo>
                  <a:lnTo>
                    <a:pt x="4143" y="472"/>
                  </a:lnTo>
                  <a:lnTo>
                    <a:pt x="4146" y="485"/>
                  </a:lnTo>
                  <a:lnTo>
                    <a:pt x="4148" y="499"/>
                  </a:lnTo>
                  <a:lnTo>
                    <a:pt x="4150" y="513"/>
                  </a:lnTo>
                  <a:lnTo>
                    <a:pt x="4153" y="527"/>
                  </a:lnTo>
                  <a:lnTo>
                    <a:pt x="4154" y="558"/>
                  </a:lnTo>
                  <a:lnTo>
                    <a:pt x="4154" y="866"/>
                  </a:lnTo>
                  <a:lnTo>
                    <a:pt x="3983" y="866"/>
                  </a:lnTo>
                  <a:lnTo>
                    <a:pt x="3987" y="791"/>
                  </a:lnTo>
                  <a:lnTo>
                    <a:pt x="3979" y="803"/>
                  </a:lnTo>
                  <a:lnTo>
                    <a:pt x="3972" y="812"/>
                  </a:lnTo>
                  <a:lnTo>
                    <a:pt x="3963" y="822"/>
                  </a:lnTo>
                  <a:lnTo>
                    <a:pt x="3955" y="831"/>
                  </a:lnTo>
                  <a:lnTo>
                    <a:pt x="3946" y="839"/>
                  </a:lnTo>
                  <a:lnTo>
                    <a:pt x="3938" y="846"/>
                  </a:lnTo>
                  <a:lnTo>
                    <a:pt x="3928" y="852"/>
                  </a:lnTo>
                  <a:lnTo>
                    <a:pt x="3918" y="858"/>
                  </a:lnTo>
                  <a:lnTo>
                    <a:pt x="3908" y="862"/>
                  </a:lnTo>
                  <a:lnTo>
                    <a:pt x="3898" y="866"/>
                  </a:lnTo>
                  <a:lnTo>
                    <a:pt x="3887" y="870"/>
                  </a:lnTo>
                  <a:lnTo>
                    <a:pt x="3876" y="873"/>
                  </a:lnTo>
                  <a:lnTo>
                    <a:pt x="3864" y="875"/>
                  </a:lnTo>
                  <a:lnTo>
                    <a:pt x="3851" y="876"/>
                  </a:lnTo>
                  <a:lnTo>
                    <a:pt x="3839" y="877"/>
                  </a:lnTo>
                  <a:lnTo>
                    <a:pt x="3826" y="877"/>
                  </a:lnTo>
                  <a:lnTo>
                    <a:pt x="3808" y="877"/>
                  </a:lnTo>
                  <a:lnTo>
                    <a:pt x="3798" y="876"/>
                  </a:lnTo>
                  <a:lnTo>
                    <a:pt x="3789" y="876"/>
                  </a:lnTo>
                  <a:lnTo>
                    <a:pt x="3771" y="873"/>
                  </a:lnTo>
                  <a:lnTo>
                    <a:pt x="3754" y="869"/>
                  </a:lnTo>
                  <a:lnTo>
                    <a:pt x="3747" y="866"/>
                  </a:lnTo>
                  <a:lnTo>
                    <a:pt x="3738" y="863"/>
                  </a:lnTo>
                  <a:lnTo>
                    <a:pt x="3723" y="856"/>
                  </a:lnTo>
                  <a:lnTo>
                    <a:pt x="3707" y="849"/>
                  </a:lnTo>
                  <a:lnTo>
                    <a:pt x="3693" y="839"/>
                  </a:lnTo>
                  <a:lnTo>
                    <a:pt x="3686" y="834"/>
                  </a:lnTo>
                  <a:lnTo>
                    <a:pt x="3680" y="829"/>
                  </a:lnTo>
                  <a:lnTo>
                    <a:pt x="3675" y="822"/>
                  </a:lnTo>
                  <a:lnTo>
                    <a:pt x="3669" y="817"/>
                  </a:lnTo>
                  <a:lnTo>
                    <a:pt x="3663" y="810"/>
                  </a:lnTo>
                  <a:lnTo>
                    <a:pt x="3659" y="803"/>
                  </a:lnTo>
                  <a:lnTo>
                    <a:pt x="3651" y="787"/>
                  </a:lnTo>
                  <a:lnTo>
                    <a:pt x="3648" y="778"/>
                  </a:lnTo>
                  <a:lnTo>
                    <a:pt x="3645" y="769"/>
                  </a:lnTo>
                  <a:lnTo>
                    <a:pt x="3639" y="750"/>
                  </a:lnTo>
                  <a:lnTo>
                    <a:pt x="3638" y="740"/>
                  </a:lnTo>
                  <a:lnTo>
                    <a:pt x="3637" y="729"/>
                  </a:lnTo>
                  <a:lnTo>
                    <a:pt x="3635" y="718"/>
                  </a:lnTo>
                  <a:lnTo>
                    <a:pt x="3635" y="706"/>
                  </a:lnTo>
                  <a:lnTo>
                    <a:pt x="3635" y="697"/>
                  </a:lnTo>
                  <a:lnTo>
                    <a:pt x="3637" y="685"/>
                  </a:lnTo>
                  <a:lnTo>
                    <a:pt x="3638" y="677"/>
                  </a:lnTo>
                  <a:lnTo>
                    <a:pt x="3639" y="667"/>
                  </a:lnTo>
                  <a:lnTo>
                    <a:pt x="3642" y="657"/>
                  </a:lnTo>
                  <a:lnTo>
                    <a:pt x="3644" y="648"/>
                  </a:lnTo>
                  <a:lnTo>
                    <a:pt x="3648" y="640"/>
                  </a:lnTo>
                  <a:lnTo>
                    <a:pt x="3651" y="633"/>
                  </a:lnTo>
                  <a:lnTo>
                    <a:pt x="3655" y="624"/>
                  </a:lnTo>
                  <a:lnTo>
                    <a:pt x="3659" y="617"/>
                  </a:lnTo>
                  <a:lnTo>
                    <a:pt x="3669" y="605"/>
                  </a:lnTo>
                  <a:lnTo>
                    <a:pt x="3682" y="592"/>
                  </a:lnTo>
                  <a:lnTo>
                    <a:pt x="3689" y="586"/>
                  </a:lnTo>
                  <a:lnTo>
                    <a:pt x="3696" y="582"/>
                  </a:lnTo>
                  <a:lnTo>
                    <a:pt x="3711" y="572"/>
                  </a:lnTo>
                  <a:lnTo>
                    <a:pt x="3728" y="565"/>
                  </a:lnTo>
                  <a:lnTo>
                    <a:pt x="3747" y="558"/>
                  </a:lnTo>
                  <a:lnTo>
                    <a:pt x="3755" y="555"/>
                  </a:lnTo>
                  <a:lnTo>
                    <a:pt x="3765" y="552"/>
                  </a:lnTo>
                  <a:lnTo>
                    <a:pt x="3786" y="548"/>
                  </a:lnTo>
                  <a:lnTo>
                    <a:pt x="3809" y="545"/>
                  </a:lnTo>
                  <a:lnTo>
                    <a:pt x="3832" y="544"/>
                  </a:lnTo>
                  <a:lnTo>
                    <a:pt x="3857" y="544"/>
                  </a:lnTo>
                  <a:lnTo>
                    <a:pt x="3983" y="544"/>
                  </a:lnTo>
                  <a:close/>
                  <a:moveTo>
                    <a:pt x="247" y="1960"/>
                  </a:moveTo>
                  <a:lnTo>
                    <a:pt x="225" y="1960"/>
                  </a:lnTo>
                  <a:lnTo>
                    <a:pt x="202" y="1957"/>
                  </a:lnTo>
                  <a:lnTo>
                    <a:pt x="182" y="1956"/>
                  </a:lnTo>
                  <a:lnTo>
                    <a:pt x="163" y="1952"/>
                  </a:lnTo>
                  <a:lnTo>
                    <a:pt x="143" y="1947"/>
                  </a:lnTo>
                  <a:lnTo>
                    <a:pt x="134" y="1946"/>
                  </a:lnTo>
                  <a:lnTo>
                    <a:pt x="126" y="1943"/>
                  </a:lnTo>
                  <a:lnTo>
                    <a:pt x="109" y="1936"/>
                  </a:lnTo>
                  <a:lnTo>
                    <a:pt x="95" y="1929"/>
                  </a:lnTo>
                  <a:lnTo>
                    <a:pt x="79" y="1922"/>
                  </a:lnTo>
                  <a:lnTo>
                    <a:pt x="66" y="1915"/>
                  </a:lnTo>
                  <a:lnTo>
                    <a:pt x="54" y="1906"/>
                  </a:lnTo>
                  <a:lnTo>
                    <a:pt x="41" y="1896"/>
                  </a:lnTo>
                  <a:lnTo>
                    <a:pt x="30" y="1888"/>
                  </a:lnTo>
                  <a:lnTo>
                    <a:pt x="18" y="1878"/>
                  </a:lnTo>
                  <a:lnTo>
                    <a:pt x="10" y="1868"/>
                  </a:lnTo>
                  <a:lnTo>
                    <a:pt x="0" y="1857"/>
                  </a:lnTo>
                  <a:lnTo>
                    <a:pt x="100" y="1768"/>
                  </a:lnTo>
                  <a:lnTo>
                    <a:pt x="107" y="1775"/>
                  </a:lnTo>
                  <a:lnTo>
                    <a:pt x="115" y="1781"/>
                  </a:lnTo>
                  <a:lnTo>
                    <a:pt x="130" y="1792"/>
                  </a:lnTo>
                  <a:lnTo>
                    <a:pt x="146" y="1802"/>
                  </a:lnTo>
                  <a:lnTo>
                    <a:pt x="154" y="1806"/>
                  </a:lnTo>
                  <a:lnTo>
                    <a:pt x="163" y="1810"/>
                  </a:lnTo>
                  <a:lnTo>
                    <a:pt x="181" y="1817"/>
                  </a:lnTo>
                  <a:lnTo>
                    <a:pt x="189" y="1819"/>
                  </a:lnTo>
                  <a:lnTo>
                    <a:pt x="198" y="1821"/>
                  </a:lnTo>
                  <a:lnTo>
                    <a:pt x="208" y="1823"/>
                  </a:lnTo>
                  <a:lnTo>
                    <a:pt x="216" y="1824"/>
                  </a:lnTo>
                  <a:lnTo>
                    <a:pt x="236" y="1826"/>
                  </a:lnTo>
                  <a:lnTo>
                    <a:pt x="255" y="1824"/>
                  </a:lnTo>
                  <a:lnTo>
                    <a:pt x="271" y="1823"/>
                  </a:lnTo>
                  <a:lnTo>
                    <a:pt x="284" y="1821"/>
                  </a:lnTo>
                  <a:lnTo>
                    <a:pt x="294" y="1817"/>
                  </a:lnTo>
                  <a:lnTo>
                    <a:pt x="298" y="1816"/>
                  </a:lnTo>
                  <a:lnTo>
                    <a:pt x="301" y="1813"/>
                  </a:lnTo>
                  <a:lnTo>
                    <a:pt x="304" y="1810"/>
                  </a:lnTo>
                  <a:lnTo>
                    <a:pt x="307" y="1807"/>
                  </a:lnTo>
                  <a:lnTo>
                    <a:pt x="308" y="1803"/>
                  </a:lnTo>
                  <a:lnTo>
                    <a:pt x="310" y="1800"/>
                  </a:lnTo>
                  <a:lnTo>
                    <a:pt x="310" y="1796"/>
                  </a:lnTo>
                  <a:lnTo>
                    <a:pt x="310" y="1792"/>
                  </a:lnTo>
                  <a:lnTo>
                    <a:pt x="310" y="1788"/>
                  </a:lnTo>
                  <a:lnTo>
                    <a:pt x="308" y="1783"/>
                  </a:lnTo>
                  <a:lnTo>
                    <a:pt x="307" y="1779"/>
                  </a:lnTo>
                  <a:lnTo>
                    <a:pt x="303" y="1775"/>
                  </a:lnTo>
                  <a:lnTo>
                    <a:pt x="300" y="1772"/>
                  </a:lnTo>
                  <a:lnTo>
                    <a:pt x="294" y="1768"/>
                  </a:lnTo>
                  <a:lnTo>
                    <a:pt x="288" y="1766"/>
                  </a:lnTo>
                  <a:lnTo>
                    <a:pt x="281" y="1764"/>
                  </a:lnTo>
                  <a:lnTo>
                    <a:pt x="243" y="1754"/>
                  </a:lnTo>
                  <a:lnTo>
                    <a:pt x="188" y="1740"/>
                  </a:lnTo>
                  <a:lnTo>
                    <a:pt x="172" y="1737"/>
                  </a:lnTo>
                  <a:lnTo>
                    <a:pt x="158" y="1732"/>
                  </a:lnTo>
                  <a:lnTo>
                    <a:pt x="146" y="1727"/>
                  </a:lnTo>
                  <a:lnTo>
                    <a:pt x="131" y="1721"/>
                  </a:lnTo>
                  <a:lnTo>
                    <a:pt x="119" y="1714"/>
                  </a:lnTo>
                  <a:lnTo>
                    <a:pt x="106" y="1706"/>
                  </a:lnTo>
                  <a:lnTo>
                    <a:pt x="93" y="1697"/>
                  </a:lnTo>
                  <a:lnTo>
                    <a:pt x="82" y="1689"/>
                  </a:lnTo>
                  <a:lnTo>
                    <a:pt x="71" y="1679"/>
                  </a:lnTo>
                  <a:lnTo>
                    <a:pt x="65" y="1673"/>
                  </a:lnTo>
                  <a:lnTo>
                    <a:pt x="61" y="1666"/>
                  </a:lnTo>
                  <a:lnTo>
                    <a:pt x="57" y="1660"/>
                  </a:lnTo>
                  <a:lnTo>
                    <a:pt x="52" y="1653"/>
                  </a:lnTo>
                  <a:lnTo>
                    <a:pt x="45" y="1639"/>
                  </a:lnTo>
                  <a:lnTo>
                    <a:pt x="40" y="1622"/>
                  </a:lnTo>
                  <a:lnTo>
                    <a:pt x="37" y="1614"/>
                  </a:lnTo>
                  <a:lnTo>
                    <a:pt x="35" y="1605"/>
                  </a:lnTo>
                  <a:lnTo>
                    <a:pt x="33" y="1587"/>
                  </a:lnTo>
                  <a:lnTo>
                    <a:pt x="31" y="1567"/>
                  </a:lnTo>
                  <a:lnTo>
                    <a:pt x="33" y="1544"/>
                  </a:lnTo>
                  <a:lnTo>
                    <a:pt x="34" y="1535"/>
                  </a:lnTo>
                  <a:lnTo>
                    <a:pt x="35" y="1525"/>
                  </a:lnTo>
                  <a:lnTo>
                    <a:pt x="41" y="1505"/>
                  </a:lnTo>
                  <a:lnTo>
                    <a:pt x="47" y="1488"/>
                  </a:lnTo>
                  <a:lnTo>
                    <a:pt x="51" y="1479"/>
                  </a:lnTo>
                  <a:lnTo>
                    <a:pt x="57" y="1472"/>
                  </a:lnTo>
                  <a:lnTo>
                    <a:pt x="66" y="1458"/>
                  </a:lnTo>
                  <a:lnTo>
                    <a:pt x="78" y="1446"/>
                  </a:lnTo>
                  <a:lnTo>
                    <a:pt x="85" y="1440"/>
                  </a:lnTo>
                  <a:lnTo>
                    <a:pt x="92" y="1434"/>
                  </a:lnTo>
                  <a:lnTo>
                    <a:pt x="100" y="1430"/>
                  </a:lnTo>
                  <a:lnTo>
                    <a:pt x="107" y="1426"/>
                  </a:lnTo>
                  <a:lnTo>
                    <a:pt x="124" y="1417"/>
                  </a:lnTo>
                  <a:lnTo>
                    <a:pt x="141" y="1410"/>
                  </a:lnTo>
                  <a:lnTo>
                    <a:pt x="160" y="1405"/>
                  </a:lnTo>
                  <a:lnTo>
                    <a:pt x="168" y="1402"/>
                  </a:lnTo>
                  <a:lnTo>
                    <a:pt x="178" y="1400"/>
                  </a:lnTo>
                  <a:lnTo>
                    <a:pt x="188" y="1399"/>
                  </a:lnTo>
                  <a:lnTo>
                    <a:pt x="198" y="1398"/>
                  </a:lnTo>
                  <a:lnTo>
                    <a:pt x="219" y="1395"/>
                  </a:lnTo>
                  <a:lnTo>
                    <a:pt x="240" y="1395"/>
                  </a:lnTo>
                  <a:lnTo>
                    <a:pt x="257" y="1395"/>
                  </a:lnTo>
                  <a:lnTo>
                    <a:pt x="273" y="1396"/>
                  </a:lnTo>
                  <a:lnTo>
                    <a:pt x="288" y="1398"/>
                  </a:lnTo>
                  <a:lnTo>
                    <a:pt x="303" y="1400"/>
                  </a:lnTo>
                  <a:lnTo>
                    <a:pt x="317" y="1403"/>
                  </a:lnTo>
                  <a:lnTo>
                    <a:pt x="331" y="1406"/>
                  </a:lnTo>
                  <a:lnTo>
                    <a:pt x="344" y="1410"/>
                  </a:lnTo>
                  <a:lnTo>
                    <a:pt x="356" y="1414"/>
                  </a:lnTo>
                  <a:lnTo>
                    <a:pt x="369" y="1420"/>
                  </a:lnTo>
                  <a:lnTo>
                    <a:pt x="380" y="1426"/>
                  </a:lnTo>
                  <a:lnTo>
                    <a:pt x="390" y="1431"/>
                  </a:lnTo>
                  <a:lnTo>
                    <a:pt x="402" y="1438"/>
                  </a:lnTo>
                  <a:lnTo>
                    <a:pt x="421" y="1453"/>
                  </a:lnTo>
                  <a:lnTo>
                    <a:pt x="430" y="1461"/>
                  </a:lnTo>
                  <a:lnTo>
                    <a:pt x="438" y="1470"/>
                  </a:lnTo>
                  <a:lnTo>
                    <a:pt x="346" y="1567"/>
                  </a:lnTo>
                  <a:lnTo>
                    <a:pt x="337" y="1560"/>
                  </a:lnTo>
                  <a:lnTo>
                    <a:pt x="325" y="1553"/>
                  </a:lnTo>
                  <a:lnTo>
                    <a:pt x="314" y="1546"/>
                  </a:lnTo>
                  <a:lnTo>
                    <a:pt x="300" y="1539"/>
                  </a:lnTo>
                  <a:lnTo>
                    <a:pt x="287" y="1535"/>
                  </a:lnTo>
                  <a:lnTo>
                    <a:pt x="273" y="1530"/>
                  </a:lnTo>
                  <a:lnTo>
                    <a:pt x="257" y="1528"/>
                  </a:lnTo>
                  <a:lnTo>
                    <a:pt x="242" y="1528"/>
                  </a:lnTo>
                  <a:lnTo>
                    <a:pt x="229" y="1528"/>
                  </a:lnTo>
                  <a:lnTo>
                    <a:pt x="216" y="1529"/>
                  </a:lnTo>
                  <a:lnTo>
                    <a:pt x="206" y="1532"/>
                  </a:lnTo>
                  <a:lnTo>
                    <a:pt x="198" y="1535"/>
                  </a:lnTo>
                  <a:lnTo>
                    <a:pt x="192" y="1539"/>
                  </a:lnTo>
                  <a:lnTo>
                    <a:pt x="187" y="1544"/>
                  </a:lnTo>
                  <a:lnTo>
                    <a:pt x="184" y="1552"/>
                  </a:lnTo>
                  <a:lnTo>
                    <a:pt x="184" y="1559"/>
                  </a:lnTo>
                  <a:lnTo>
                    <a:pt x="184" y="1564"/>
                  </a:lnTo>
                  <a:lnTo>
                    <a:pt x="185" y="1569"/>
                  </a:lnTo>
                  <a:lnTo>
                    <a:pt x="187" y="1573"/>
                  </a:lnTo>
                  <a:lnTo>
                    <a:pt x="189" y="1577"/>
                  </a:lnTo>
                  <a:lnTo>
                    <a:pt x="194" y="1581"/>
                  </a:lnTo>
                  <a:lnTo>
                    <a:pt x="198" y="1584"/>
                  </a:lnTo>
                  <a:lnTo>
                    <a:pt x="204" y="1587"/>
                  </a:lnTo>
                  <a:lnTo>
                    <a:pt x="211" y="1590"/>
                  </a:lnTo>
                  <a:lnTo>
                    <a:pt x="225" y="1594"/>
                  </a:lnTo>
                  <a:lnTo>
                    <a:pt x="243" y="1600"/>
                  </a:lnTo>
                  <a:lnTo>
                    <a:pt x="266" y="1604"/>
                  </a:lnTo>
                  <a:lnTo>
                    <a:pt x="293" y="1610"/>
                  </a:lnTo>
                  <a:lnTo>
                    <a:pt x="303" y="1612"/>
                  </a:lnTo>
                  <a:lnTo>
                    <a:pt x="312" y="1615"/>
                  </a:lnTo>
                  <a:lnTo>
                    <a:pt x="332" y="1621"/>
                  </a:lnTo>
                  <a:lnTo>
                    <a:pt x="353" y="1628"/>
                  </a:lnTo>
                  <a:lnTo>
                    <a:pt x="373" y="1636"/>
                  </a:lnTo>
                  <a:lnTo>
                    <a:pt x="383" y="1641"/>
                  </a:lnTo>
                  <a:lnTo>
                    <a:pt x="393" y="1646"/>
                  </a:lnTo>
                  <a:lnTo>
                    <a:pt x="402" y="1652"/>
                  </a:lnTo>
                  <a:lnTo>
                    <a:pt x="411" y="1659"/>
                  </a:lnTo>
                  <a:lnTo>
                    <a:pt x="419" y="1665"/>
                  </a:lnTo>
                  <a:lnTo>
                    <a:pt x="427" y="1672"/>
                  </a:lnTo>
                  <a:lnTo>
                    <a:pt x="434" y="1680"/>
                  </a:lnTo>
                  <a:lnTo>
                    <a:pt x="441" y="1689"/>
                  </a:lnTo>
                  <a:lnTo>
                    <a:pt x="445" y="1693"/>
                  </a:lnTo>
                  <a:lnTo>
                    <a:pt x="448" y="1697"/>
                  </a:lnTo>
                  <a:lnTo>
                    <a:pt x="454" y="1707"/>
                  </a:lnTo>
                  <a:lnTo>
                    <a:pt x="458" y="1717"/>
                  </a:lnTo>
                  <a:lnTo>
                    <a:pt x="462" y="1728"/>
                  </a:lnTo>
                  <a:lnTo>
                    <a:pt x="465" y="1740"/>
                  </a:lnTo>
                  <a:lnTo>
                    <a:pt x="468" y="1752"/>
                  </a:lnTo>
                  <a:lnTo>
                    <a:pt x="469" y="1765"/>
                  </a:lnTo>
                  <a:lnTo>
                    <a:pt x="471" y="1779"/>
                  </a:lnTo>
                  <a:lnTo>
                    <a:pt x="469" y="1797"/>
                  </a:lnTo>
                  <a:lnTo>
                    <a:pt x="468" y="1816"/>
                  </a:lnTo>
                  <a:lnTo>
                    <a:pt x="465" y="1833"/>
                  </a:lnTo>
                  <a:lnTo>
                    <a:pt x="460" y="1850"/>
                  </a:lnTo>
                  <a:lnTo>
                    <a:pt x="452" y="1865"/>
                  </a:lnTo>
                  <a:lnTo>
                    <a:pt x="444" y="1879"/>
                  </a:lnTo>
                  <a:lnTo>
                    <a:pt x="434" y="1894"/>
                  </a:lnTo>
                  <a:lnTo>
                    <a:pt x="428" y="1901"/>
                  </a:lnTo>
                  <a:lnTo>
                    <a:pt x="423" y="1908"/>
                  </a:lnTo>
                  <a:lnTo>
                    <a:pt x="416" y="1913"/>
                  </a:lnTo>
                  <a:lnTo>
                    <a:pt x="409" y="1919"/>
                  </a:lnTo>
                  <a:lnTo>
                    <a:pt x="402" y="1925"/>
                  </a:lnTo>
                  <a:lnTo>
                    <a:pt x="393" y="1929"/>
                  </a:lnTo>
                  <a:lnTo>
                    <a:pt x="385" y="1935"/>
                  </a:lnTo>
                  <a:lnTo>
                    <a:pt x="375" y="1939"/>
                  </a:lnTo>
                  <a:lnTo>
                    <a:pt x="365" y="1943"/>
                  </a:lnTo>
                  <a:lnTo>
                    <a:pt x="355" y="1946"/>
                  </a:lnTo>
                  <a:lnTo>
                    <a:pt x="331" y="1952"/>
                  </a:lnTo>
                  <a:lnTo>
                    <a:pt x="318" y="1954"/>
                  </a:lnTo>
                  <a:lnTo>
                    <a:pt x="305" y="1956"/>
                  </a:lnTo>
                  <a:lnTo>
                    <a:pt x="277" y="1959"/>
                  </a:lnTo>
                  <a:lnTo>
                    <a:pt x="247" y="1960"/>
                  </a:lnTo>
                  <a:close/>
                  <a:moveTo>
                    <a:pt x="898" y="1626"/>
                  </a:moveTo>
                  <a:lnTo>
                    <a:pt x="896" y="1615"/>
                  </a:lnTo>
                  <a:lnTo>
                    <a:pt x="895" y="1605"/>
                  </a:lnTo>
                  <a:lnTo>
                    <a:pt x="894" y="1595"/>
                  </a:lnTo>
                  <a:lnTo>
                    <a:pt x="891" y="1585"/>
                  </a:lnTo>
                  <a:lnTo>
                    <a:pt x="887" y="1578"/>
                  </a:lnTo>
                  <a:lnTo>
                    <a:pt x="884" y="1570"/>
                  </a:lnTo>
                  <a:lnTo>
                    <a:pt x="878" y="1564"/>
                  </a:lnTo>
                  <a:lnTo>
                    <a:pt x="872" y="1557"/>
                  </a:lnTo>
                  <a:lnTo>
                    <a:pt x="867" y="1553"/>
                  </a:lnTo>
                  <a:lnTo>
                    <a:pt x="860" y="1549"/>
                  </a:lnTo>
                  <a:lnTo>
                    <a:pt x="853" y="1544"/>
                  </a:lnTo>
                  <a:lnTo>
                    <a:pt x="846" y="1542"/>
                  </a:lnTo>
                  <a:lnTo>
                    <a:pt x="837" y="1539"/>
                  </a:lnTo>
                  <a:lnTo>
                    <a:pt x="827" y="1537"/>
                  </a:lnTo>
                  <a:lnTo>
                    <a:pt x="817" y="1536"/>
                  </a:lnTo>
                  <a:lnTo>
                    <a:pt x="807" y="1536"/>
                  </a:lnTo>
                  <a:lnTo>
                    <a:pt x="785" y="1537"/>
                  </a:lnTo>
                  <a:lnTo>
                    <a:pt x="773" y="1539"/>
                  </a:lnTo>
                  <a:lnTo>
                    <a:pt x="764" y="1540"/>
                  </a:lnTo>
                  <a:lnTo>
                    <a:pt x="745" y="1546"/>
                  </a:lnTo>
                  <a:lnTo>
                    <a:pt x="738" y="1549"/>
                  </a:lnTo>
                  <a:lnTo>
                    <a:pt x="730" y="1553"/>
                  </a:lnTo>
                  <a:lnTo>
                    <a:pt x="715" y="1560"/>
                  </a:lnTo>
                  <a:lnTo>
                    <a:pt x="704" y="1569"/>
                  </a:lnTo>
                  <a:lnTo>
                    <a:pt x="693" y="1577"/>
                  </a:lnTo>
                  <a:lnTo>
                    <a:pt x="683" y="1585"/>
                  </a:lnTo>
                  <a:lnTo>
                    <a:pt x="588" y="1484"/>
                  </a:lnTo>
                  <a:lnTo>
                    <a:pt x="597" y="1474"/>
                  </a:lnTo>
                  <a:lnTo>
                    <a:pt x="607" y="1465"/>
                  </a:lnTo>
                  <a:lnTo>
                    <a:pt x="618" y="1457"/>
                  </a:lnTo>
                  <a:lnTo>
                    <a:pt x="628" y="1448"/>
                  </a:lnTo>
                  <a:lnTo>
                    <a:pt x="639" y="1441"/>
                  </a:lnTo>
                  <a:lnTo>
                    <a:pt x="652" y="1434"/>
                  </a:lnTo>
                  <a:lnTo>
                    <a:pt x="677" y="1420"/>
                  </a:lnTo>
                  <a:lnTo>
                    <a:pt x="691" y="1414"/>
                  </a:lnTo>
                  <a:lnTo>
                    <a:pt x="706" y="1410"/>
                  </a:lnTo>
                  <a:lnTo>
                    <a:pt x="714" y="1407"/>
                  </a:lnTo>
                  <a:lnTo>
                    <a:pt x="723" y="1405"/>
                  </a:lnTo>
                  <a:lnTo>
                    <a:pt x="741" y="1402"/>
                  </a:lnTo>
                  <a:lnTo>
                    <a:pt x="759" y="1399"/>
                  </a:lnTo>
                  <a:lnTo>
                    <a:pt x="779" y="1396"/>
                  </a:lnTo>
                  <a:lnTo>
                    <a:pt x="800" y="1395"/>
                  </a:lnTo>
                  <a:lnTo>
                    <a:pt x="824" y="1395"/>
                  </a:lnTo>
                  <a:lnTo>
                    <a:pt x="850" y="1396"/>
                  </a:lnTo>
                  <a:lnTo>
                    <a:pt x="862" y="1396"/>
                  </a:lnTo>
                  <a:lnTo>
                    <a:pt x="874" y="1398"/>
                  </a:lnTo>
                  <a:lnTo>
                    <a:pt x="887" y="1400"/>
                  </a:lnTo>
                  <a:lnTo>
                    <a:pt x="898" y="1403"/>
                  </a:lnTo>
                  <a:lnTo>
                    <a:pt x="909" y="1406"/>
                  </a:lnTo>
                  <a:lnTo>
                    <a:pt x="920" y="1409"/>
                  </a:lnTo>
                  <a:lnTo>
                    <a:pt x="942" y="1417"/>
                  </a:lnTo>
                  <a:lnTo>
                    <a:pt x="952" y="1423"/>
                  </a:lnTo>
                  <a:lnTo>
                    <a:pt x="961" y="1427"/>
                  </a:lnTo>
                  <a:lnTo>
                    <a:pt x="971" y="1433"/>
                  </a:lnTo>
                  <a:lnTo>
                    <a:pt x="980" y="1440"/>
                  </a:lnTo>
                  <a:lnTo>
                    <a:pt x="990" y="1447"/>
                  </a:lnTo>
                  <a:lnTo>
                    <a:pt x="998" y="1454"/>
                  </a:lnTo>
                  <a:lnTo>
                    <a:pt x="1007" y="1461"/>
                  </a:lnTo>
                  <a:lnTo>
                    <a:pt x="1014" y="1470"/>
                  </a:lnTo>
                  <a:lnTo>
                    <a:pt x="1021" y="1478"/>
                  </a:lnTo>
                  <a:lnTo>
                    <a:pt x="1028" y="1488"/>
                  </a:lnTo>
                  <a:lnTo>
                    <a:pt x="1039" y="1508"/>
                  </a:lnTo>
                  <a:lnTo>
                    <a:pt x="1049" y="1530"/>
                  </a:lnTo>
                  <a:lnTo>
                    <a:pt x="1053" y="1542"/>
                  </a:lnTo>
                  <a:lnTo>
                    <a:pt x="1058" y="1554"/>
                  </a:lnTo>
                  <a:lnTo>
                    <a:pt x="1060" y="1567"/>
                  </a:lnTo>
                  <a:lnTo>
                    <a:pt x="1063" y="1581"/>
                  </a:lnTo>
                  <a:lnTo>
                    <a:pt x="1065" y="1595"/>
                  </a:lnTo>
                  <a:lnTo>
                    <a:pt x="1066" y="1610"/>
                  </a:lnTo>
                  <a:lnTo>
                    <a:pt x="1069" y="1641"/>
                  </a:lnTo>
                  <a:lnTo>
                    <a:pt x="1069" y="1949"/>
                  </a:lnTo>
                  <a:lnTo>
                    <a:pt x="898" y="1949"/>
                  </a:lnTo>
                  <a:lnTo>
                    <a:pt x="902" y="1874"/>
                  </a:lnTo>
                  <a:lnTo>
                    <a:pt x="894" y="1885"/>
                  </a:lnTo>
                  <a:lnTo>
                    <a:pt x="887" y="1895"/>
                  </a:lnTo>
                  <a:lnTo>
                    <a:pt x="878" y="1905"/>
                  </a:lnTo>
                  <a:lnTo>
                    <a:pt x="870" y="1913"/>
                  </a:lnTo>
                  <a:lnTo>
                    <a:pt x="861" y="1922"/>
                  </a:lnTo>
                  <a:lnTo>
                    <a:pt x="851" y="1929"/>
                  </a:lnTo>
                  <a:lnTo>
                    <a:pt x="843" y="1935"/>
                  </a:lnTo>
                  <a:lnTo>
                    <a:pt x="833" y="1940"/>
                  </a:lnTo>
                  <a:lnTo>
                    <a:pt x="823" y="1944"/>
                  </a:lnTo>
                  <a:lnTo>
                    <a:pt x="813" y="1949"/>
                  </a:lnTo>
                  <a:lnTo>
                    <a:pt x="802" y="1953"/>
                  </a:lnTo>
                  <a:lnTo>
                    <a:pt x="790" y="1956"/>
                  </a:lnTo>
                  <a:lnTo>
                    <a:pt x="779" y="1957"/>
                  </a:lnTo>
                  <a:lnTo>
                    <a:pt x="766" y="1959"/>
                  </a:lnTo>
                  <a:lnTo>
                    <a:pt x="754" y="1960"/>
                  </a:lnTo>
                  <a:lnTo>
                    <a:pt x="741" y="1960"/>
                  </a:lnTo>
                  <a:lnTo>
                    <a:pt x="723" y="1960"/>
                  </a:lnTo>
                  <a:lnTo>
                    <a:pt x="713" y="1959"/>
                  </a:lnTo>
                  <a:lnTo>
                    <a:pt x="704" y="1959"/>
                  </a:lnTo>
                  <a:lnTo>
                    <a:pt x="686" y="1956"/>
                  </a:lnTo>
                  <a:lnTo>
                    <a:pt x="669" y="1952"/>
                  </a:lnTo>
                  <a:lnTo>
                    <a:pt x="660" y="1949"/>
                  </a:lnTo>
                  <a:lnTo>
                    <a:pt x="653" y="1946"/>
                  </a:lnTo>
                  <a:lnTo>
                    <a:pt x="638" y="1939"/>
                  </a:lnTo>
                  <a:lnTo>
                    <a:pt x="622" y="1932"/>
                  </a:lnTo>
                  <a:lnTo>
                    <a:pt x="608" y="1922"/>
                  </a:lnTo>
                  <a:lnTo>
                    <a:pt x="601" y="1918"/>
                  </a:lnTo>
                  <a:lnTo>
                    <a:pt x="595" y="1912"/>
                  </a:lnTo>
                  <a:lnTo>
                    <a:pt x="590" y="1905"/>
                  </a:lnTo>
                  <a:lnTo>
                    <a:pt x="584" y="1899"/>
                  </a:lnTo>
                  <a:lnTo>
                    <a:pt x="578" y="1892"/>
                  </a:lnTo>
                  <a:lnTo>
                    <a:pt x="574" y="1885"/>
                  </a:lnTo>
                  <a:lnTo>
                    <a:pt x="566" y="1870"/>
                  </a:lnTo>
                  <a:lnTo>
                    <a:pt x="563" y="1861"/>
                  </a:lnTo>
                  <a:lnTo>
                    <a:pt x="558" y="1853"/>
                  </a:lnTo>
                  <a:lnTo>
                    <a:pt x="554" y="1833"/>
                  </a:lnTo>
                  <a:lnTo>
                    <a:pt x="553" y="1823"/>
                  </a:lnTo>
                  <a:lnTo>
                    <a:pt x="551" y="1812"/>
                  </a:lnTo>
                  <a:lnTo>
                    <a:pt x="550" y="1800"/>
                  </a:lnTo>
                  <a:lnTo>
                    <a:pt x="550" y="1789"/>
                  </a:lnTo>
                  <a:lnTo>
                    <a:pt x="550" y="1779"/>
                  </a:lnTo>
                  <a:lnTo>
                    <a:pt x="551" y="1769"/>
                  </a:lnTo>
                  <a:lnTo>
                    <a:pt x="553" y="1759"/>
                  </a:lnTo>
                  <a:lnTo>
                    <a:pt x="554" y="1749"/>
                  </a:lnTo>
                  <a:lnTo>
                    <a:pt x="556" y="1741"/>
                  </a:lnTo>
                  <a:lnTo>
                    <a:pt x="558" y="1731"/>
                  </a:lnTo>
                  <a:lnTo>
                    <a:pt x="561" y="1723"/>
                  </a:lnTo>
                  <a:lnTo>
                    <a:pt x="566" y="1716"/>
                  </a:lnTo>
                  <a:lnTo>
                    <a:pt x="570" y="1707"/>
                  </a:lnTo>
                  <a:lnTo>
                    <a:pt x="574" y="1700"/>
                  </a:lnTo>
                  <a:lnTo>
                    <a:pt x="584" y="1687"/>
                  </a:lnTo>
                  <a:lnTo>
                    <a:pt x="597" y="1675"/>
                  </a:lnTo>
                  <a:lnTo>
                    <a:pt x="604" y="1670"/>
                  </a:lnTo>
                  <a:lnTo>
                    <a:pt x="611" y="1665"/>
                  </a:lnTo>
                  <a:lnTo>
                    <a:pt x="626" y="1656"/>
                  </a:lnTo>
                  <a:lnTo>
                    <a:pt x="643" y="1648"/>
                  </a:lnTo>
                  <a:lnTo>
                    <a:pt x="660" y="1641"/>
                  </a:lnTo>
                  <a:lnTo>
                    <a:pt x="670" y="1638"/>
                  </a:lnTo>
                  <a:lnTo>
                    <a:pt x="680" y="1636"/>
                  </a:lnTo>
                  <a:lnTo>
                    <a:pt x="701" y="1632"/>
                  </a:lnTo>
                  <a:lnTo>
                    <a:pt x="723" y="1629"/>
                  </a:lnTo>
                  <a:lnTo>
                    <a:pt x="747" y="1626"/>
                  </a:lnTo>
                  <a:lnTo>
                    <a:pt x="772" y="1626"/>
                  </a:lnTo>
                  <a:lnTo>
                    <a:pt x="898" y="1626"/>
                  </a:lnTo>
                  <a:close/>
                  <a:moveTo>
                    <a:pt x="898" y="1728"/>
                  </a:moveTo>
                  <a:lnTo>
                    <a:pt x="780" y="1728"/>
                  </a:lnTo>
                  <a:lnTo>
                    <a:pt x="772" y="1728"/>
                  </a:lnTo>
                  <a:lnTo>
                    <a:pt x="765" y="1730"/>
                  </a:lnTo>
                  <a:lnTo>
                    <a:pt x="752" y="1732"/>
                  </a:lnTo>
                  <a:lnTo>
                    <a:pt x="747" y="1734"/>
                  </a:lnTo>
                  <a:lnTo>
                    <a:pt x="741" y="1735"/>
                  </a:lnTo>
                  <a:lnTo>
                    <a:pt x="732" y="1742"/>
                  </a:lnTo>
                  <a:lnTo>
                    <a:pt x="727" y="1749"/>
                  </a:lnTo>
                  <a:lnTo>
                    <a:pt x="724" y="1754"/>
                  </a:lnTo>
                  <a:lnTo>
                    <a:pt x="721" y="1758"/>
                  </a:lnTo>
                  <a:lnTo>
                    <a:pt x="720" y="1762"/>
                  </a:lnTo>
                  <a:lnTo>
                    <a:pt x="718" y="1766"/>
                  </a:lnTo>
                  <a:lnTo>
                    <a:pt x="718" y="1772"/>
                  </a:lnTo>
                  <a:lnTo>
                    <a:pt x="718" y="1778"/>
                  </a:lnTo>
                  <a:lnTo>
                    <a:pt x="718" y="1783"/>
                  </a:lnTo>
                  <a:lnTo>
                    <a:pt x="720" y="1789"/>
                  </a:lnTo>
                  <a:lnTo>
                    <a:pt x="721" y="1793"/>
                  </a:lnTo>
                  <a:lnTo>
                    <a:pt x="723" y="1799"/>
                  </a:lnTo>
                  <a:lnTo>
                    <a:pt x="725" y="1803"/>
                  </a:lnTo>
                  <a:lnTo>
                    <a:pt x="728" y="1807"/>
                  </a:lnTo>
                  <a:lnTo>
                    <a:pt x="732" y="1810"/>
                  </a:lnTo>
                  <a:lnTo>
                    <a:pt x="737" y="1814"/>
                  </a:lnTo>
                  <a:lnTo>
                    <a:pt x="747" y="1819"/>
                  </a:lnTo>
                  <a:lnTo>
                    <a:pt x="759" y="1823"/>
                  </a:lnTo>
                  <a:lnTo>
                    <a:pt x="775" y="1826"/>
                  </a:lnTo>
                  <a:lnTo>
                    <a:pt x="783" y="1826"/>
                  </a:lnTo>
                  <a:lnTo>
                    <a:pt x="792" y="1827"/>
                  </a:lnTo>
                  <a:lnTo>
                    <a:pt x="805" y="1826"/>
                  </a:lnTo>
                  <a:lnTo>
                    <a:pt x="816" y="1826"/>
                  </a:lnTo>
                  <a:lnTo>
                    <a:pt x="827" y="1823"/>
                  </a:lnTo>
                  <a:lnTo>
                    <a:pt x="838" y="1821"/>
                  </a:lnTo>
                  <a:lnTo>
                    <a:pt x="847" y="1819"/>
                  </a:lnTo>
                  <a:lnTo>
                    <a:pt x="855" y="1814"/>
                  </a:lnTo>
                  <a:lnTo>
                    <a:pt x="864" y="1810"/>
                  </a:lnTo>
                  <a:lnTo>
                    <a:pt x="871" y="1806"/>
                  </a:lnTo>
                  <a:lnTo>
                    <a:pt x="877" y="1800"/>
                  </a:lnTo>
                  <a:lnTo>
                    <a:pt x="882" y="1795"/>
                  </a:lnTo>
                  <a:lnTo>
                    <a:pt x="888" y="1788"/>
                  </a:lnTo>
                  <a:lnTo>
                    <a:pt x="891" y="1782"/>
                  </a:lnTo>
                  <a:lnTo>
                    <a:pt x="894" y="1775"/>
                  </a:lnTo>
                  <a:lnTo>
                    <a:pt x="896" y="1766"/>
                  </a:lnTo>
                  <a:lnTo>
                    <a:pt x="898" y="1758"/>
                  </a:lnTo>
                  <a:lnTo>
                    <a:pt x="898" y="1749"/>
                  </a:lnTo>
                  <a:lnTo>
                    <a:pt x="898" y="1728"/>
                  </a:lnTo>
                  <a:close/>
                  <a:moveTo>
                    <a:pt x="1200" y="1949"/>
                  </a:moveTo>
                  <a:lnTo>
                    <a:pt x="1200" y="1406"/>
                  </a:lnTo>
                  <a:lnTo>
                    <a:pt x="1373" y="1406"/>
                  </a:lnTo>
                  <a:lnTo>
                    <a:pt x="1369" y="1495"/>
                  </a:lnTo>
                  <a:lnTo>
                    <a:pt x="1376" y="1484"/>
                  </a:lnTo>
                  <a:lnTo>
                    <a:pt x="1383" y="1472"/>
                  </a:lnTo>
                  <a:lnTo>
                    <a:pt x="1391" y="1463"/>
                  </a:lnTo>
                  <a:lnTo>
                    <a:pt x="1400" y="1453"/>
                  </a:lnTo>
                  <a:lnTo>
                    <a:pt x="1408" y="1443"/>
                  </a:lnTo>
                  <a:lnTo>
                    <a:pt x="1418" y="1434"/>
                  </a:lnTo>
                  <a:lnTo>
                    <a:pt x="1428" y="1427"/>
                  </a:lnTo>
                  <a:lnTo>
                    <a:pt x="1439" y="1420"/>
                  </a:lnTo>
                  <a:lnTo>
                    <a:pt x="1451" y="1414"/>
                  </a:lnTo>
                  <a:lnTo>
                    <a:pt x="1462" y="1409"/>
                  </a:lnTo>
                  <a:lnTo>
                    <a:pt x="1475" y="1405"/>
                  </a:lnTo>
                  <a:lnTo>
                    <a:pt x="1487" y="1402"/>
                  </a:lnTo>
                  <a:lnTo>
                    <a:pt x="1500" y="1399"/>
                  </a:lnTo>
                  <a:lnTo>
                    <a:pt x="1513" y="1396"/>
                  </a:lnTo>
                  <a:lnTo>
                    <a:pt x="1527" y="1395"/>
                  </a:lnTo>
                  <a:lnTo>
                    <a:pt x="1541" y="1395"/>
                  </a:lnTo>
                  <a:lnTo>
                    <a:pt x="1564" y="1396"/>
                  </a:lnTo>
                  <a:lnTo>
                    <a:pt x="1574" y="1398"/>
                  </a:lnTo>
                  <a:lnTo>
                    <a:pt x="1584" y="1399"/>
                  </a:lnTo>
                  <a:lnTo>
                    <a:pt x="1595" y="1402"/>
                  </a:lnTo>
                  <a:lnTo>
                    <a:pt x="1603" y="1403"/>
                  </a:lnTo>
                  <a:lnTo>
                    <a:pt x="1623" y="1410"/>
                  </a:lnTo>
                  <a:lnTo>
                    <a:pt x="1632" y="1414"/>
                  </a:lnTo>
                  <a:lnTo>
                    <a:pt x="1640" y="1419"/>
                  </a:lnTo>
                  <a:lnTo>
                    <a:pt x="1649" y="1424"/>
                  </a:lnTo>
                  <a:lnTo>
                    <a:pt x="1657" y="1430"/>
                  </a:lnTo>
                  <a:lnTo>
                    <a:pt x="1666" y="1436"/>
                  </a:lnTo>
                  <a:lnTo>
                    <a:pt x="1673" y="1443"/>
                  </a:lnTo>
                  <a:lnTo>
                    <a:pt x="1687" y="1457"/>
                  </a:lnTo>
                  <a:lnTo>
                    <a:pt x="1694" y="1465"/>
                  </a:lnTo>
                  <a:lnTo>
                    <a:pt x="1701" y="1474"/>
                  </a:lnTo>
                  <a:lnTo>
                    <a:pt x="1707" y="1482"/>
                  </a:lnTo>
                  <a:lnTo>
                    <a:pt x="1712" y="1492"/>
                  </a:lnTo>
                  <a:lnTo>
                    <a:pt x="1722" y="1512"/>
                  </a:lnTo>
                  <a:lnTo>
                    <a:pt x="1729" y="1533"/>
                  </a:lnTo>
                  <a:lnTo>
                    <a:pt x="1733" y="1544"/>
                  </a:lnTo>
                  <a:lnTo>
                    <a:pt x="1736" y="1556"/>
                  </a:lnTo>
                  <a:lnTo>
                    <a:pt x="1739" y="1569"/>
                  </a:lnTo>
                  <a:lnTo>
                    <a:pt x="1741" y="1581"/>
                  </a:lnTo>
                  <a:lnTo>
                    <a:pt x="1742" y="1594"/>
                  </a:lnTo>
                  <a:lnTo>
                    <a:pt x="1743" y="1607"/>
                  </a:lnTo>
                  <a:lnTo>
                    <a:pt x="1745" y="1635"/>
                  </a:lnTo>
                  <a:lnTo>
                    <a:pt x="1745" y="1949"/>
                  </a:lnTo>
                  <a:lnTo>
                    <a:pt x="1572" y="1949"/>
                  </a:lnTo>
                  <a:lnTo>
                    <a:pt x="1572" y="1646"/>
                  </a:lnTo>
                  <a:lnTo>
                    <a:pt x="1572" y="1635"/>
                  </a:lnTo>
                  <a:lnTo>
                    <a:pt x="1572" y="1625"/>
                  </a:lnTo>
                  <a:lnTo>
                    <a:pt x="1569" y="1615"/>
                  </a:lnTo>
                  <a:lnTo>
                    <a:pt x="1568" y="1607"/>
                  </a:lnTo>
                  <a:lnTo>
                    <a:pt x="1564" y="1598"/>
                  </a:lnTo>
                  <a:lnTo>
                    <a:pt x="1561" y="1590"/>
                  </a:lnTo>
                  <a:lnTo>
                    <a:pt x="1555" y="1583"/>
                  </a:lnTo>
                  <a:lnTo>
                    <a:pt x="1551" y="1576"/>
                  </a:lnTo>
                  <a:lnTo>
                    <a:pt x="1544" y="1570"/>
                  </a:lnTo>
                  <a:lnTo>
                    <a:pt x="1538" y="1566"/>
                  </a:lnTo>
                  <a:lnTo>
                    <a:pt x="1530" y="1561"/>
                  </a:lnTo>
                  <a:lnTo>
                    <a:pt x="1523" y="1557"/>
                  </a:lnTo>
                  <a:lnTo>
                    <a:pt x="1513" y="1554"/>
                  </a:lnTo>
                  <a:lnTo>
                    <a:pt x="1504" y="1553"/>
                  </a:lnTo>
                  <a:lnTo>
                    <a:pt x="1493" y="1552"/>
                  </a:lnTo>
                  <a:lnTo>
                    <a:pt x="1482" y="1552"/>
                  </a:lnTo>
                  <a:lnTo>
                    <a:pt x="1469" y="1552"/>
                  </a:lnTo>
                  <a:lnTo>
                    <a:pt x="1458" y="1553"/>
                  </a:lnTo>
                  <a:lnTo>
                    <a:pt x="1446" y="1556"/>
                  </a:lnTo>
                  <a:lnTo>
                    <a:pt x="1437" y="1559"/>
                  </a:lnTo>
                  <a:lnTo>
                    <a:pt x="1427" y="1561"/>
                  </a:lnTo>
                  <a:lnTo>
                    <a:pt x="1418" y="1567"/>
                  </a:lnTo>
                  <a:lnTo>
                    <a:pt x="1410" y="1573"/>
                  </a:lnTo>
                  <a:lnTo>
                    <a:pt x="1401" y="1578"/>
                  </a:lnTo>
                  <a:lnTo>
                    <a:pt x="1398" y="1583"/>
                  </a:lnTo>
                  <a:lnTo>
                    <a:pt x="1396" y="1585"/>
                  </a:lnTo>
                  <a:lnTo>
                    <a:pt x="1390" y="1594"/>
                  </a:lnTo>
                  <a:lnTo>
                    <a:pt x="1384" y="1602"/>
                  </a:lnTo>
                  <a:lnTo>
                    <a:pt x="1380" y="1612"/>
                  </a:lnTo>
                  <a:lnTo>
                    <a:pt x="1377" y="1622"/>
                  </a:lnTo>
                  <a:lnTo>
                    <a:pt x="1374" y="1634"/>
                  </a:lnTo>
                  <a:lnTo>
                    <a:pt x="1373" y="1646"/>
                  </a:lnTo>
                  <a:lnTo>
                    <a:pt x="1373" y="1658"/>
                  </a:lnTo>
                  <a:lnTo>
                    <a:pt x="1373" y="1949"/>
                  </a:lnTo>
                  <a:lnTo>
                    <a:pt x="1200" y="1949"/>
                  </a:lnTo>
                  <a:close/>
                  <a:moveTo>
                    <a:pt x="2158" y="1960"/>
                  </a:moveTo>
                  <a:lnTo>
                    <a:pt x="2142" y="1960"/>
                  </a:lnTo>
                  <a:lnTo>
                    <a:pt x="2127" y="1959"/>
                  </a:lnTo>
                  <a:lnTo>
                    <a:pt x="2095" y="1954"/>
                  </a:lnTo>
                  <a:lnTo>
                    <a:pt x="2081" y="1952"/>
                  </a:lnTo>
                  <a:lnTo>
                    <a:pt x="2067" y="1949"/>
                  </a:lnTo>
                  <a:lnTo>
                    <a:pt x="2053" y="1944"/>
                  </a:lnTo>
                  <a:lnTo>
                    <a:pt x="2040" y="1939"/>
                  </a:lnTo>
                  <a:lnTo>
                    <a:pt x="2026" y="1935"/>
                  </a:lnTo>
                  <a:lnTo>
                    <a:pt x="2013" y="1929"/>
                  </a:lnTo>
                  <a:lnTo>
                    <a:pt x="2002" y="1922"/>
                  </a:lnTo>
                  <a:lnTo>
                    <a:pt x="1989" y="1915"/>
                  </a:lnTo>
                  <a:lnTo>
                    <a:pt x="1978" y="1908"/>
                  </a:lnTo>
                  <a:lnTo>
                    <a:pt x="1967" y="1899"/>
                  </a:lnTo>
                  <a:lnTo>
                    <a:pt x="1955" y="1891"/>
                  </a:lnTo>
                  <a:lnTo>
                    <a:pt x="1946" y="1881"/>
                  </a:lnTo>
                  <a:lnTo>
                    <a:pt x="1934" y="1871"/>
                  </a:lnTo>
                  <a:lnTo>
                    <a:pt x="1926" y="1861"/>
                  </a:lnTo>
                  <a:lnTo>
                    <a:pt x="1916" y="1851"/>
                  </a:lnTo>
                  <a:lnTo>
                    <a:pt x="1907" y="1840"/>
                  </a:lnTo>
                  <a:lnTo>
                    <a:pt x="1900" y="1829"/>
                  </a:lnTo>
                  <a:lnTo>
                    <a:pt x="1893" y="1817"/>
                  </a:lnTo>
                  <a:lnTo>
                    <a:pt x="1888" y="1805"/>
                  </a:lnTo>
                  <a:lnTo>
                    <a:pt x="1882" y="1792"/>
                  </a:lnTo>
                  <a:lnTo>
                    <a:pt x="1876" y="1779"/>
                  </a:lnTo>
                  <a:lnTo>
                    <a:pt x="1872" y="1766"/>
                  </a:lnTo>
                  <a:lnTo>
                    <a:pt x="1868" y="1752"/>
                  </a:lnTo>
                  <a:lnTo>
                    <a:pt x="1865" y="1738"/>
                  </a:lnTo>
                  <a:lnTo>
                    <a:pt x="1862" y="1724"/>
                  </a:lnTo>
                  <a:lnTo>
                    <a:pt x="1861" y="1710"/>
                  </a:lnTo>
                  <a:lnTo>
                    <a:pt x="1859" y="1694"/>
                  </a:lnTo>
                  <a:lnTo>
                    <a:pt x="1858" y="1679"/>
                  </a:lnTo>
                  <a:lnTo>
                    <a:pt x="1859" y="1663"/>
                  </a:lnTo>
                  <a:lnTo>
                    <a:pt x="1861" y="1648"/>
                  </a:lnTo>
                  <a:lnTo>
                    <a:pt x="1862" y="1634"/>
                  </a:lnTo>
                  <a:lnTo>
                    <a:pt x="1865" y="1618"/>
                  </a:lnTo>
                  <a:lnTo>
                    <a:pt x="1868" y="1604"/>
                  </a:lnTo>
                  <a:lnTo>
                    <a:pt x="1872" y="1591"/>
                  </a:lnTo>
                  <a:lnTo>
                    <a:pt x="1876" y="1577"/>
                  </a:lnTo>
                  <a:lnTo>
                    <a:pt x="1882" y="1564"/>
                  </a:lnTo>
                  <a:lnTo>
                    <a:pt x="1888" y="1552"/>
                  </a:lnTo>
                  <a:lnTo>
                    <a:pt x="1893" y="1540"/>
                  </a:lnTo>
                  <a:lnTo>
                    <a:pt x="1900" y="1528"/>
                  </a:lnTo>
                  <a:lnTo>
                    <a:pt x="1907" y="1516"/>
                  </a:lnTo>
                  <a:lnTo>
                    <a:pt x="1916" y="1505"/>
                  </a:lnTo>
                  <a:lnTo>
                    <a:pt x="1926" y="1495"/>
                  </a:lnTo>
                  <a:lnTo>
                    <a:pt x="1934" y="1485"/>
                  </a:lnTo>
                  <a:lnTo>
                    <a:pt x="1946" y="1475"/>
                  </a:lnTo>
                  <a:lnTo>
                    <a:pt x="1955" y="1465"/>
                  </a:lnTo>
                  <a:lnTo>
                    <a:pt x="1967" y="1457"/>
                  </a:lnTo>
                  <a:lnTo>
                    <a:pt x="1978" y="1448"/>
                  </a:lnTo>
                  <a:lnTo>
                    <a:pt x="1989" y="1440"/>
                  </a:lnTo>
                  <a:lnTo>
                    <a:pt x="2002" y="1433"/>
                  </a:lnTo>
                  <a:lnTo>
                    <a:pt x="2013" y="1427"/>
                  </a:lnTo>
                  <a:lnTo>
                    <a:pt x="2026" y="1422"/>
                  </a:lnTo>
                  <a:lnTo>
                    <a:pt x="2040" y="1416"/>
                  </a:lnTo>
                  <a:lnTo>
                    <a:pt x="2053" y="1412"/>
                  </a:lnTo>
                  <a:lnTo>
                    <a:pt x="2067" y="1407"/>
                  </a:lnTo>
                  <a:lnTo>
                    <a:pt x="2081" y="1403"/>
                  </a:lnTo>
                  <a:lnTo>
                    <a:pt x="2095" y="1400"/>
                  </a:lnTo>
                  <a:lnTo>
                    <a:pt x="2111" y="1398"/>
                  </a:lnTo>
                  <a:lnTo>
                    <a:pt x="2127" y="1396"/>
                  </a:lnTo>
                  <a:lnTo>
                    <a:pt x="2142" y="1395"/>
                  </a:lnTo>
                  <a:lnTo>
                    <a:pt x="2158" y="1395"/>
                  </a:lnTo>
                  <a:lnTo>
                    <a:pt x="2173" y="1395"/>
                  </a:lnTo>
                  <a:lnTo>
                    <a:pt x="2189" y="1396"/>
                  </a:lnTo>
                  <a:lnTo>
                    <a:pt x="2204" y="1398"/>
                  </a:lnTo>
                  <a:lnTo>
                    <a:pt x="2220" y="1400"/>
                  </a:lnTo>
                  <a:lnTo>
                    <a:pt x="2234" y="1403"/>
                  </a:lnTo>
                  <a:lnTo>
                    <a:pt x="2248" y="1407"/>
                  </a:lnTo>
                  <a:lnTo>
                    <a:pt x="2262" y="1412"/>
                  </a:lnTo>
                  <a:lnTo>
                    <a:pt x="2275" y="1416"/>
                  </a:lnTo>
                  <a:lnTo>
                    <a:pt x="2288" y="1422"/>
                  </a:lnTo>
                  <a:lnTo>
                    <a:pt x="2300" y="1427"/>
                  </a:lnTo>
                  <a:lnTo>
                    <a:pt x="2313" y="1433"/>
                  </a:lnTo>
                  <a:lnTo>
                    <a:pt x="2326" y="1440"/>
                  </a:lnTo>
                  <a:lnTo>
                    <a:pt x="2337" y="1448"/>
                  </a:lnTo>
                  <a:lnTo>
                    <a:pt x="2348" y="1457"/>
                  </a:lnTo>
                  <a:lnTo>
                    <a:pt x="2360" y="1465"/>
                  </a:lnTo>
                  <a:lnTo>
                    <a:pt x="2370" y="1475"/>
                  </a:lnTo>
                  <a:lnTo>
                    <a:pt x="2380" y="1485"/>
                  </a:lnTo>
                  <a:lnTo>
                    <a:pt x="2389" y="1495"/>
                  </a:lnTo>
                  <a:lnTo>
                    <a:pt x="2398" y="1505"/>
                  </a:lnTo>
                  <a:lnTo>
                    <a:pt x="2406" y="1516"/>
                  </a:lnTo>
                  <a:lnTo>
                    <a:pt x="2414" y="1528"/>
                  </a:lnTo>
                  <a:lnTo>
                    <a:pt x="2421" y="1540"/>
                  </a:lnTo>
                  <a:lnTo>
                    <a:pt x="2428" y="1552"/>
                  </a:lnTo>
                  <a:lnTo>
                    <a:pt x="2433" y="1564"/>
                  </a:lnTo>
                  <a:lnTo>
                    <a:pt x="2438" y="1577"/>
                  </a:lnTo>
                  <a:lnTo>
                    <a:pt x="2442" y="1591"/>
                  </a:lnTo>
                  <a:lnTo>
                    <a:pt x="2446" y="1604"/>
                  </a:lnTo>
                  <a:lnTo>
                    <a:pt x="2449" y="1618"/>
                  </a:lnTo>
                  <a:lnTo>
                    <a:pt x="2452" y="1634"/>
                  </a:lnTo>
                  <a:lnTo>
                    <a:pt x="2453" y="1648"/>
                  </a:lnTo>
                  <a:lnTo>
                    <a:pt x="2455" y="1663"/>
                  </a:lnTo>
                  <a:lnTo>
                    <a:pt x="2456" y="1679"/>
                  </a:lnTo>
                  <a:lnTo>
                    <a:pt x="2455" y="1694"/>
                  </a:lnTo>
                  <a:lnTo>
                    <a:pt x="2453" y="1710"/>
                  </a:lnTo>
                  <a:lnTo>
                    <a:pt x="2452" y="1724"/>
                  </a:lnTo>
                  <a:lnTo>
                    <a:pt x="2449" y="1738"/>
                  </a:lnTo>
                  <a:lnTo>
                    <a:pt x="2446" y="1752"/>
                  </a:lnTo>
                  <a:lnTo>
                    <a:pt x="2442" y="1766"/>
                  </a:lnTo>
                  <a:lnTo>
                    <a:pt x="2438" y="1779"/>
                  </a:lnTo>
                  <a:lnTo>
                    <a:pt x="2433" y="1792"/>
                  </a:lnTo>
                  <a:lnTo>
                    <a:pt x="2428" y="1805"/>
                  </a:lnTo>
                  <a:lnTo>
                    <a:pt x="2421" y="1817"/>
                  </a:lnTo>
                  <a:lnTo>
                    <a:pt x="2414" y="1829"/>
                  </a:lnTo>
                  <a:lnTo>
                    <a:pt x="2406" y="1840"/>
                  </a:lnTo>
                  <a:lnTo>
                    <a:pt x="2398" y="1851"/>
                  </a:lnTo>
                  <a:lnTo>
                    <a:pt x="2389" y="1861"/>
                  </a:lnTo>
                  <a:lnTo>
                    <a:pt x="2380" y="1871"/>
                  </a:lnTo>
                  <a:lnTo>
                    <a:pt x="2370" y="1881"/>
                  </a:lnTo>
                  <a:lnTo>
                    <a:pt x="2360" y="1891"/>
                  </a:lnTo>
                  <a:lnTo>
                    <a:pt x="2348" y="1899"/>
                  </a:lnTo>
                  <a:lnTo>
                    <a:pt x="2337" y="1908"/>
                  </a:lnTo>
                  <a:lnTo>
                    <a:pt x="2326" y="1915"/>
                  </a:lnTo>
                  <a:lnTo>
                    <a:pt x="2313" y="1922"/>
                  </a:lnTo>
                  <a:lnTo>
                    <a:pt x="2300" y="1929"/>
                  </a:lnTo>
                  <a:lnTo>
                    <a:pt x="2288" y="1935"/>
                  </a:lnTo>
                  <a:lnTo>
                    <a:pt x="2275" y="1939"/>
                  </a:lnTo>
                  <a:lnTo>
                    <a:pt x="2262" y="1944"/>
                  </a:lnTo>
                  <a:lnTo>
                    <a:pt x="2248" y="1949"/>
                  </a:lnTo>
                  <a:lnTo>
                    <a:pt x="2234" y="1952"/>
                  </a:lnTo>
                  <a:lnTo>
                    <a:pt x="2220" y="1954"/>
                  </a:lnTo>
                  <a:lnTo>
                    <a:pt x="2204" y="1957"/>
                  </a:lnTo>
                  <a:lnTo>
                    <a:pt x="2189" y="1959"/>
                  </a:lnTo>
                  <a:lnTo>
                    <a:pt x="2173" y="1960"/>
                  </a:lnTo>
                  <a:lnTo>
                    <a:pt x="2158" y="1960"/>
                  </a:lnTo>
                  <a:close/>
                  <a:moveTo>
                    <a:pt x="2158" y="1814"/>
                  </a:moveTo>
                  <a:lnTo>
                    <a:pt x="2172" y="1814"/>
                  </a:lnTo>
                  <a:lnTo>
                    <a:pt x="2184" y="1813"/>
                  </a:lnTo>
                  <a:lnTo>
                    <a:pt x="2192" y="1812"/>
                  </a:lnTo>
                  <a:lnTo>
                    <a:pt x="2197" y="1809"/>
                  </a:lnTo>
                  <a:lnTo>
                    <a:pt x="2209" y="1805"/>
                  </a:lnTo>
                  <a:lnTo>
                    <a:pt x="2214" y="1803"/>
                  </a:lnTo>
                  <a:lnTo>
                    <a:pt x="2220" y="1800"/>
                  </a:lnTo>
                  <a:lnTo>
                    <a:pt x="2230" y="1793"/>
                  </a:lnTo>
                  <a:lnTo>
                    <a:pt x="2240" y="1786"/>
                  </a:lnTo>
                  <a:lnTo>
                    <a:pt x="2248" y="1778"/>
                  </a:lnTo>
                  <a:lnTo>
                    <a:pt x="2255" y="1768"/>
                  </a:lnTo>
                  <a:lnTo>
                    <a:pt x="2258" y="1762"/>
                  </a:lnTo>
                  <a:lnTo>
                    <a:pt x="2262" y="1756"/>
                  </a:lnTo>
                  <a:lnTo>
                    <a:pt x="2266" y="1745"/>
                  </a:lnTo>
                  <a:lnTo>
                    <a:pt x="2272" y="1734"/>
                  </a:lnTo>
                  <a:lnTo>
                    <a:pt x="2275" y="1721"/>
                  </a:lnTo>
                  <a:lnTo>
                    <a:pt x="2278" y="1708"/>
                  </a:lnTo>
                  <a:lnTo>
                    <a:pt x="2279" y="1694"/>
                  </a:lnTo>
                  <a:lnTo>
                    <a:pt x="2281" y="1679"/>
                  </a:lnTo>
                  <a:lnTo>
                    <a:pt x="2279" y="1663"/>
                  </a:lnTo>
                  <a:lnTo>
                    <a:pt x="2278" y="1649"/>
                  </a:lnTo>
                  <a:lnTo>
                    <a:pt x="2275" y="1636"/>
                  </a:lnTo>
                  <a:lnTo>
                    <a:pt x="2272" y="1624"/>
                  </a:lnTo>
                  <a:lnTo>
                    <a:pt x="2266" y="1611"/>
                  </a:lnTo>
                  <a:lnTo>
                    <a:pt x="2262" y="1600"/>
                  </a:lnTo>
                  <a:lnTo>
                    <a:pt x="2255" y="1590"/>
                  </a:lnTo>
                  <a:lnTo>
                    <a:pt x="2248" y="1580"/>
                  </a:lnTo>
                  <a:lnTo>
                    <a:pt x="2244" y="1576"/>
                  </a:lnTo>
                  <a:lnTo>
                    <a:pt x="2240" y="1571"/>
                  </a:lnTo>
                  <a:lnTo>
                    <a:pt x="2234" y="1567"/>
                  </a:lnTo>
                  <a:lnTo>
                    <a:pt x="2230" y="1564"/>
                  </a:lnTo>
                  <a:lnTo>
                    <a:pt x="2220" y="1557"/>
                  </a:lnTo>
                  <a:lnTo>
                    <a:pt x="2209" y="1552"/>
                  </a:lnTo>
                  <a:lnTo>
                    <a:pt x="2197" y="1547"/>
                  </a:lnTo>
                  <a:lnTo>
                    <a:pt x="2184" y="1544"/>
                  </a:lnTo>
                  <a:lnTo>
                    <a:pt x="2172" y="1543"/>
                  </a:lnTo>
                  <a:lnTo>
                    <a:pt x="2158" y="1542"/>
                  </a:lnTo>
                  <a:lnTo>
                    <a:pt x="2143" y="1543"/>
                  </a:lnTo>
                  <a:lnTo>
                    <a:pt x="2131" y="1544"/>
                  </a:lnTo>
                  <a:lnTo>
                    <a:pt x="2124" y="1546"/>
                  </a:lnTo>
                  <a:lnTo>
                    <a:pt x="2118" y="1547"/>
                  </a:lnTo>
                  <a:lnTo>
                    <a:pt x="2107" y="1552"/>
                  </a:lnTo>
                  <a:lnTo>
                    <a:pt x="2101" y="1554"/>
                  </a:lnTo>
                  <a:lnTo>
                    <a:pt x="2095" y="1557"/>
                  </a:lnTo>
                  <a:lnTo>
                    <a:pt x="2086" y="1564"/>
                  </a:lnTo>
                  <a:lnTo>
                    <a:pt x="2076" y="1571"/>
                  </a:lnTo>
                  <a:lnTo>
                    <a:pt x="2067" y="1580"/>
                  </a:lnTo>
                  <a:lnTo>
                    <a:pt x="2060" y="1590"/>
                  </a:lnTo>
                  <a:lnTo>
                    <a:pt x="2053" y="1600"/>
                  </a:lnTo>
                  <a:lnTo>
                    <a:pt x="2047" y="1611"/>
                  </a:lnTo>
                  <a:lnTo>
                    <a:pt x="2043" y="1624"/>
                  </a:lnTo>
                  <a:lnTo>
                    <a:pt x="2039" y="1636"/>
                  </a:lnTo>
                  <a:lnTo>
                    <a:pt x="2036" y="1649"/>
                  </a:lnTo>
                  <a:lnTo>
                    <a:pt x="2035" y="1663"/>
                  </a:lnTo>
                  <a:lnTo>
                    <a:pt x="2035" y="1679"/>
                  </a:lnTo>
                  <a:lnTo>
                    <a:pt x="2035" y="1694"/>
                  </a:lnTo>
                  <a:lnTo>
                    <a:pt x="2036" y="1708"/>
                  </a:lnTo>
                  <a:lnTo>
                    <a:pt x="2039" y="1721"/>
                  </a:lnTo>
                  <a:lnTo>
                    <a:pt x="2043" y="1734"/>
                  </a:lnTo>
                  <a:lnTo>
                    <a:pt x="2047" y="1745"/>
                  </a:lnTo>
                  <a:lnTo>
                    <a:pt x="2053" y="1756"/>
                  </a:lnTo>
                  <a:lnTo>
                    <a:pt x="2060" y="1768"/>
                  </a:lnTo>
                  <a:lnTo>
                    <a:pt x="2063" y="1772"/>
                  </a:lnTo>
                  <a:lnTo>
                    <a:pt x="2067" y="1778"/>
                  </a:lnTo>
                  <a:lnTo>
                    <a:pt x="2076" y="1786"/>
                  </a:lnTo>
                  <a:lnTo>
                    <a:pt x="2080" y="1789"/>
                  </a:lnTo>
                  <a:lnTo>
                    <a:pt x="2086" y="1793"/>
                  </a:lnTo>
                  <a:lnTo>
                    <a:pt x="2090" y="1796"/>
                  </a:lnTo>
                  <a:lnTo>
                    <a:pt x="2095" y="1800"/>
                  </a:lnTo>
                  <a:lnTo>
                    <a:pt x="2101" y="1803"/>
                  </a:lnTo>
                  <a:lnTo>
                    <a:pt x="2107" y="1805"/>
                  </a:lnTo>
                  <a:lnTo>
                    <a:pt x="2118" y="1809"/>
                  </a:lnTo>
                  <a:lnTo>
                    <a:pt x="2131" y="1813"/>
                  </a:lnTo>
                  <a:lnTo>
                    <a:pt x="2143" y="1814"/>
                  </a:lnTo>
                  <a:lnTo>
                    <a:pt x="2158" y="1814"/>
                  </a:lnTo>
                  <a:close/>
                  <a:moveTo>
                    <a:pt x="2665" y="1316"/>
                  </a:moveTo>
                  <a:lnTo>
                    <a:pt x="2655" y="1316"/>
                  </a:lnTo>
                  <a:lnTo>
                    <a:pt x="2644" y="1313"/>
                  </a:lnTo>
                  <a:lnTo>
                    <a:pt x="2634" y="1311"/>
                  </a:lnTo>
                  <a:lnTo>
                    <a:pt x="2624" y="1307"/>
                  </a:lnTo>
                  <a:lnTo>
                    <a:pt x="2614" y="1303"/>
                  </a:lnTo>
                  <a:lnTo>
                    <a:pt x="2606" y="1299"/>
                  </a:lnTo>
                  <a:lnTo>
                    <a:pt x="2597" y="1293"/>
                  </a:lnTo>
                  <a:lnTo>
                    <a:pt x="2589" y="1286"/>
                  </a:lnTo>
                  <a:lnTo>
                    <a:pt x="2582" y="1277"/>
                  </a:lnTo>
                  <a:lnTo>
                    <a:pt x="2575" y="1269"/>
                  </a:lnTo>
                  <a:lnTo>
                    <a:pt x="2569" y="1260"/>
                  </a:lnTo>
                  <a:lnTo>
                    <a:pt x="2565" y="1251"/>
                  </a:lnTo>
                  <a:lnTo>
                    <a:pt x="2562" y="1241"/>
                  </a:lnTo>
                  <a:lnTo>
                    <a:pt x="2559" y="1231"/>
                  </a:lnTo>
                  <a:lnTo>
                    <a:pt x="2556" y="1219"/>
                  </a:lnTo>
                  <a:lnTo>
                    <a:pt x="2556" y="1207"/>
                  </a:lnTo>
                  <a:lnTo>
                    <a:pt x="2556" y="1195"/>
                  </a:lnTo>
                  <a:lnTo>
                    <a:pt x="2559" y="1184"/>
                  </a:lnTo>
                  <a:lnTo>
                    <a:pt x="2562" y="1174"/>
                  </a:lnTo>
                  <a:lnTo>
                    <a:pt x="2565" y="1164"/>
                  </a:lnTo>
                  <a:lnTo>
                    <a:pt x="2569" y="1154"/>
                  </a:lnTo>
                  <a:lnTo>
                    <a:pt x="2575" y="1146"/>
                  </a:lnTo>
                  <a:lnTo>
                    <a:pt x="2582" y="1137"/>
                  </a:lnTo>
                  <a:lnTo>
                    <a:pt x="2589" y="1130"/>
                  </a:lnTo>
                  <a:lnTo>
                    <a:pt x="2597" y="1123"/>
                  </a:lnTo>
                  <a:lnTo>
                    <a:pt x="2606" y="1118"/>
                  </a:lnTo>
                  <a:lnTo>
                    <a:pt x="2614" y="1112"/>
                  </a:lnTo>
                  <a:lnTo>
                    <a:pt x="2624" y="1108"/>
                  </a:lnTo>
                  <a:lnTo>
                    <a:pt x="2628" y="1106"/>
                  </a:lnTo>
                  <a:lnTo>
                    <a:pt x="2634" y="1105"/>
                  </a:lnTo>
                  <a:lnTo>
                    <a:pt x="2644" y="1102"/>
                  </a:lnTo>
                  <a:lnTo>
                    <a:pt x="2655" y="1101"/>
                  </a:lnTo>
                  <a:lnTo>
                    <a:pt x="2665" y="1101"/>
                  </a:lnTo>
                  <a:lnTo>
                    <a:pt x="2677" y="1101"/>
                  </a:lnTo>
                  <a:lnTo>
                    <a:pt x="2688" y="1102"/>
                  </a:lnTo>
                  <a:lnTo>
                    <a:pt x="2698" y="1105"/>
                  </a:lnTo>
                  <a:lnTo>
                    <a:pt x="2708" y="1108"/>
                  </a:lnTo>
                  <a:lnTo>
                    <a:pt x="2716" y="1112"/>
                  </a:lnTo>
                  <a:lnTo>
                    <a:pt x="2726" y="1118"/>
                  </a:lnTo>
                  <a:lnTo>
                    <a:pt x="2734" y="1123"/>
                  </a:lnTo>
                  <a:lnTo>
                    <a:pt x="2742" y="1130"/>
                  </a:lnTo>
                  <a:lnTo>
                    <a:pt x="2749" y="1137"/>
                  </a:lnTo>
                  <a:lnTo>
                    <a:pt x="2756" y="1146"/>
                  </a:lnTo>
                  <a:lnTo>
                    <a:pt x="2759" y="1150"/>
                  </a:lnTo>
                  <a:lnTo>
                    <a:pt x="2761" y="1154"/>
                  </a:lnTo>
                  <a:lnTo>
                    <a:pt x="2766" y="1164"/>
                  </a:lnTo>
                  <a:lnTo>
                    <a:pt x="2768" y="1174"/>
                  </a:lnTo>
                  <a:lnTo>
                    <a:pt x="2771" y="1184"/>
                  </a:lnTo>
                  <a:lnTo>
                    <a:pt x="2773" y="1195"/>
                  </a:lnTo>
                  <a:lnTo>
                    <a:pt x="2774" y="1207"/>
                  </a:lnTo>
                  <a:lnTo>
                    <a:pt x="2773" y="1219"/>
                  </a:lnTo>
                  <a:lnTo>
                    <a:pt x="2771" y="1231"/>
                  </a:lnTo>
                  <a:lnTo>
                    <a:pt x="2768" y="1241"/>
                  </a:lnTo>
                  <a:lnTo>
                    <a:pt x="2766" y="1251"/>
                  </a:lnTo>
                  <a:lnTo>
                    <a:pt x="2761" y="1260"/>
                  </a:lnTo>
                  <a:lnTo>
                    <a:pt x="2756" y="1269"/>
                  </a:lnTo>
                  <a:lnTo>
                    <a:pt x="2749" y="1277"/>
                  </a:lnTo>
                  <a:lnTo>
                    <a:pt x="2746" y="1282"/>
                  </a:lnTo>
                  <a:lnTo>
                    <a:pt x="2742" y="1286"/>
                  </a:lnTo>
                  <a:lnTo>
                    <a:pt x="2734" y="1293"/>
                  </a:lnTo>
                  <a:lnTo>
                    <a:pt x="2726" y="1299"/>
                  </a:lnTo>
                  <a:lnTo>
                    <a:pt x="2716" y="1303"/>
                  </a:lnTo>
                  <a:lnTo>
                    <a:pt x="2708" y="1307"/>
                  </a:lnTo>
                  <a:lnTo>
                    <a:pt x="2702" y="1310"/>
                  </a:lnTo>
                  <a:lnTo>
                    <a:pt x="2698" y="1311"/>
                  </a:lnTo>
                  <a:lnTo>
                    <a:pt x="2688" y="1313"/>
                  </a:lnTo>
                  <a:lnTo>
                    <a:pt x="2677" y="1316"/>
                  </a:lnTo>
                  <a:lnTo>
                    <a:pt x="2665" y="1316"/>
                  </a:lnTo>
                  <a:close/>
                  <a:moveTo>
                    <a:pt x="2579" y="1949"/>
                  </a:moveTo>
                  <a:lnTo>
                    <a:pt x="2579" y="1406"/>
                  </a:lnTo>
                  <a:lnTo>
                    <a:pt x="2751" y="1406"/>
                  </a:lnTo>
                  <a:lnTo>
                    <a:pt x="2751" y="1949"/>
                  </a:lnTo>
                  <a:lnTo>
                    <a:pt x="2579" y="1949"/>
                  </a:lnTo>
                  <a:close/>
                  <a:moveTo>
                    <a:pt x="2894" y="1949"/>
                  </a:moveTo>
                  <a:lnTo>
                    <a:pt x="2894" y="1029"/>
                  </a:lnTo>
                  <a:lnTo>
                    <a:pt x="3065" y="1029"/>
                  </a:lnTo>
                  <a:lnTo>
                    <a:pt x="3065" y="1491"/>
                  </a:lnTo>
                  <a:lnTo>
                    <a:pt x="3072" y="1479"/>
                  </a:lnTo>
                  <a:lnTo>
                    <a:pt x="3079" y="1470"/>
                  </a:lnTo>
                  <a:lnTo>
                    <a:pt x="3087" y="1460"/>
                  </a:lnTo>
                  <a:lnTo>
                    <a:pt x="3095" y="1450"/>
                  </a:lnTo>
                  <a:lnTo>
                    <a:pt x="3099" y="1446"/>
                  </a:lnTo>
                  <a:lnTo>
                    <a:pt x="3104" y="1441"/>
                  </a:lnTo>
                  <a:lnTo>
                    <a:pt x="3113" y="1433"/>
                  </a:lnTo>
                  <a:lnTo>
                    <a:pt x="3123" y="1426"/>
                  </a:lnTo>
                  <a:lnTo>
                    <a:pt x="3135" y="1420"/>
                  </a:lnTo>
                  <a:lnTo>
                    <a:pt x="3145" y="1414"/>
                  </a:lnTo>
                  <a:lnTo>
                    <a:pt x="3156" y="1409"/>
                  </a:lnTo>
                  <a:lnTo>
                    <a:pt x="3169" y="1405"/>
                  </a:lnTo>
                  <a:lnTo>
                    <a:pt x="3181" y="1400"/>
                  </a:lnTo>
                  <a:lnTo>
                    <a:pt x="3193" y="1399"/>
                  </a:lnTo>
                  <a:lnTo>
                    <a:pt x="3207" y="1396"/>
                  </a:lnTo>
                  <a:lnTo>
                    <a:pt x="3219" y="1395"/>
                  </a:lnTo>
                  <a:lnTo>
                    <a:pt x="3234" y="1395"/>
                  </a:lnTo>
                  <a:lnTo>
                    <a:pt x="3256" y="1396"/>
                  </a:lnTo>
                  <a:lnTo>
                    <a:pt x="3266" y="1398"/>
                  </a:lnTo>
                  <a:lnTo>
                    <a:pt x="3277" y="1399"/>
                  </a:lnTo>
                  <a:lnTo>
                    <a:pt x="3287" y="1402"/>
                  </a:lnTo>
                  <a:lnTo>
                    <a:pt x="3297" y="1403"/>
                  </a:lnTo>
                  <a:lnTo>
                    <a:pt x="3316" y="1410"/>
                  </a:lnTo>
                  <a:lnTo>
                    <a:pt x="3324" y="1414"/>
                  </a:lnTo>
                  <a:lnTo>
                    <a:pt x="3334" y="1419"/>
                  </a:lnTo>
                  <a:lnTo>
                    <a:pt x="3342" y="1424"/>
                  </a:lnTo>
                  <a:lnTo>
                    <a:pt x="3350" y="1430"/>
                  </a:lnTo>
                  <a:lnTo>
                    <a:pt x="3358" y="1436"/>
                  </a:lnTo>
                  <a:lnTo>
                    <a:pt x="3365" y="1443"/>
                  </a:lnTo>
                  <a:lnTo>
                    <a:pt x="3381" y="1457"/>
                  </a:lnTo>
                  <a:lnTo>
                    <a:pt x="3388" y="1465"/>
                  </a:lnTo>
                  <a:lnTo>
                    <a:pt x="3393" y="1474"/>
                  </a:lnTo>
                  <a:lnTo>
                    <a:pt x="3399" y="1482"/>
                  </a:lnTo>
                  <a:lnTo>
                    <a:pt x="3405" y="1492"/>
                  </a:lnTo>
                  <a:lnTo>
                    <a:pt x="3415" y="1512"/>
                  </a:lnTo>
                  <a:lnTo>
                    <a:pt x="3423" y="1533"/>
                  </a:lnTo>
                  <a:lnTo>
                    <a:pt x="3426" y="1544"/>
                  </a:lnTo>
                  <a:lnTo>
                    <a:pt x="3429" y="1556"/>
                  </a:lnTo>
                  <a:lnTo>
                    <a:pt x="3432" y="1569"/>
                  </a:lnTo>
                  <a:lnTo>
                    <a:pt x="3433" y="1581"/>
                  </a:lnTo>
                  <a:lnTo>
                    <a:pt x="3436" y="1594"/>
                  </a:lnTo>
                  <a:lnTo>
                    <a:pt x="3436" y="1607"/>
                  </a:lnTo>
                  <a:lnTo>
                    <a:pt x="3437" y="1635"/>
                  </a:lnTo>
                  <a:lnTo>
                    <a:pt x="3437" y="1949"/>
                  </a:lnTo>
                  <a:lnTo>
                    <a:pt x="3266" y="1949"/>
                  </a:lnTo>
                  <a:lnTo>
                    <a:pt x="3266" y="1646"/>
                  </a:lnTo>
                  <a:lnTo>
                    <a:pt x="3266" y="1635"/>
                  </a:lnTo>
                  <a:lnTo>
                    <a:pt x="3265" y="1625"/>
                  </a:lnTo>
                  <a:lnTo>
                    <a:pt x="3263" y="1615"/>
                  </a:lnTo>
                  <a:lnTo>
                    <a:pt x="3260" y="1607"/>
                  </a:lnTo>
                  <a:lnTo>
                    <a:pt x="3258" y="1598"/>
                  </a:lnTo>
                  <a:lnTo>
                    <a:pt x="3253" y="1590"/>
                  </a:lnTo>
                  <a:lnTo>
                    <a:pt x="3249" y="1583"/>
                  </a:lnTo>
                  <a:lnTo>
                    <a:pt x="3243" y="1576"/>
                  </a:lnTo>
                  <a:lnTo>
                    <a:pt x="3238" y="1570"/>
                  </a:lnTo>
                  <a:lnTo>
                    <a:pt x="3231" y="1566"/>
                  </a:lnTo>
                  <a:lnTo>
                    <a:pt x="3224" y="1561"/>
                  </a:lnTo>
                  <a:lnTo>
                    <a:pt x="3215" y="1557"/>
                  </a:lnTo>
                  <a:lnTo>
                    <a:pt x="3207" y="1554"/>
                  </a:lnTo>
                  <a:lnTo>
                    <a:pt x="3197" y="1553"/>
                  </a:lnTo>
                  <a:lnTo>
                    <a:pt x="3187" y="1552"/>
                  </a:lnTo>
                  <a:lnTo>
                    <a:pt x="3176" y="1552"/>
                  </a:lnTo>
                  <a:lnTo>
                    <a:pt x="3163" y="1552"/>
                  </a:lnTo>
                  <a:lnTo>
                    <a:pt x="3150" y="1553"/>
                  </a:lnTo>
                  <a:lnTo>
                    <a:pt x="3139" y="1556"/>
                  </a:lnTo>
                  <a:lnTo>
                    <a:pt x="3129" y="1559"/>
                  </a:lnTo>
                  <a:lnTo>
                    <a:pt x="3119" y="1561"/>
                  </a:lnTo>
                  <a:lnTo>
                    <a:pt x="3111" y="1567"/>
                  </a:lnTo>
                  <a:lnTo>
                    <a:pt x="3102" y="1573"/>
                  </a:lnTo>
                  <a:lnTo>
                    <a:pt x="3095" y="1578"/>
                  </a:lnTo>
                  <a:lnTo>
                    <a:pt x="3091" y="1583"/>
                  </a:lnTo>
                  <a:lnTo>
                    <a:pt x="3088" y="1585"/>
                  </a:lnTo>
                  <a:lnTo>
                    <a:pt x="3082" y="1594"/>
                  </a:lnTo>
                  <a:lnTo>
                    <a:pt x="3077" y="1602"/>
                  </a:lnTo>
                  <a:lnTo>
                    <a:pt x="3072" y="1612"/>
                  </a:lnTo>
                  <a:lnTo>
                    <a:pt x="3070" y="1622"/>
                  </a:lnTo>
                  <a:lnTo>
                    <a:pt x="3068" y="1634"/>
                  </a:lnTo>
                  <a:lnTo>
                    <a:pt x="3067" y="1646"/>
                  </a:lnTo>
                  <a:lnTo>
                    <a:pt x="3065" y="1658"/>
                  </a:lnTo>
                  <a:lnTo>
                    <a:pt x="3065" y="1949"/>
                  </a:lnTo>
                  <a:lnTo>
                    <a:pt x="2894" y="1949"/>
                  </a:lnTo>
                  <a:close/>
                  <a:moveTo>
                    <a:pt x="3663" y="1316"/>
                  </a:moveTo>
                  <a:lnTo>
                    <a:pt x="3652" y="1316"/>
                  </a:lnTo>
                  <a:lnTo>
                    <a:pt x="3641" y="1313"/>
                  </a:lnTo>
                  <a:lnTo>
                    <a:pt x="3631" y="1311"/>
                  </a:lnTo>
                  <a:lnTo>
                    <a:pt x="3621" y="1307"/>
                  </a:lnTo>
                  <a:lnTo>
                    <a:pt x="3613" y="1303"/>
                  </a:lnTo>
                  <a:lnTo>
                    <a:pt x="3603" y="1299"/>
                  </a:lnTo>
                  <a:lnTo>
                    <a:pt x="3594" y="1293"/>
                  </a:lnTo>
                  <a:lnTo>
                    <a:pt x="3587" y="1286"/>
                  </a:lnTo>
                  <a:lnTo>
                    <a:pt x="3579" y="1277"/>
                  </a:lnTo>
                  <a:lnTo>
                    <a:pt x="3573" y="1269"/>
                  </a:lnTo>
                  <a:lnTo>
                    <a:pt x="3567" y="1260"/>
                  </a:lnTo>
                  <a:lnTo>
                    <a:pt x="3563" y="1251"/>
                  </a:lnTo>
                  <a:lnTo>
                    <a:pt x="3559" y="1241"/>
                  </a:lnTo>
                  <a:lnTo>
                    <a:pt x="3556" y="1231"/>
                  </a:lnTo>
                  <a:lnTo>
                    <a:pt x="3555" y="1219"/>
                  </a:lnTo>
                  <a:lnTo>
                    <a:pt x="3553" y="1207"/>
                  </a:lnTo>
                  <a:lnTo>
                    <a:pt x="3555" y="1195"/>
                  </a:lnTo>
                  <a:lnTo>
                    <a:pt x="3556" y="1184"/>
                  </a:lnTo>
                  <a:lnTo>
                    <a:pt x="3559" y="1174"/>
                  </a:lnTo>
                  <a:lnTo>
                    <a:pt x="3563" y="1164"/>
                  </a:lnTo>
                  <a:lnTo>
                    <a:pt x="3567" y="1154"/>
                  </a:lnTo>
                  <a:lnTo>
                    <a:pt x="3573" y="1146"/>
                  </a:lnTo>
                  <a:lnTo>
                    <a:pt x="3579" y="1137"/>
                  </a:lnTo>
                  <a:lnTo>
                    <a:pt x="3587" y="1130"/>
                  </a:lnTo>
                  <a:lnTo>
                    <a:pt x="3594" y="1123"/>
                  </a:lnTo>
                  <a:lnTo>
                    <a:pt x="3603" y="1118"/>
                  </a:lnTo>
                  <a:lnTo>
                    <a:pt x="3613" y="1112"/>
                  </a:lnTo>
                  <a:lnTo>
                    <a:pt x="3621" y="1108"/>
                  </a:lnTo>
                  <a:lnTo>
                    <a:pt x="3627" y="1106"/>
                  </a:lnTo>
                  <a:lnTo>
                    <a:pt x="3631" y="1105"/>
                  </a:lnTo>
                  <a:lnTo>
                    <a:pt x="3641" y="1102"/>
                  </a:lnTo>
                  <a:lnTo>
                    <a:pt x="3652" y="1101"/>
                  </a:lnTo>
                  <a:lnTo>
                    <a:pt x="3663" y="1101"/>
                  </a:lnTo>
                  <a:lnTo>
                    <a:pt x="3675" y="1101"/>
                  </a:lnTo>
                  <a:lnTo>
                    <a:pt x="3685" y="1102"/>
                  </a:lnTo>
                  <a:lnTo>
                    <a:pt x="3695" y="1105"/>
                  </a:lnTo>
                  <a:lnTo>
                    <a:pt x="3704" y="1108"/>
                  </a:lnTo>
                  <a:lnTo>
                    <a:pt x="3714" y="1112"/>
                  </a:lnTo>
                  <a:lnTo>
                    <a:pt x="3723" y="1118"/>
                  </a:lnTo>
                  <a:lnTo>
                    <a:pt x="3731" y="1123"/>
                  </a:lnTo>
                  <a:lnTo>
                    <a:pt x="3740" y="1130"/>
                  </a:lnTo>
                  <a:lnTo>
                    <a:pt x="3747" y="1137"/>
                  </a:lnTo>
                  <a:lnTo>
                    <a:pt x="3752" y="1146"/>
                  </a:lnTo>
                  <a:lnTo>
                    <a:pt x="3755" y="1150"/>
                  </a:lnTo>
                  <a:lnTo>
                    <a:pt x="3758" y="1154"/>
                  </a:lnTo>
                  <a:lnTo>
                    <a:pt x="3762" y="1164"/>
                  </a:lnTo>
                  <a:lnTo>
                    <a:pt x="3767" y="1174"/>
                  </a:lnTo>
                  <a:lnTo>
                    <a:pt x="3769" y="1184"/>
                  </a:lnTo>
                  <a:lnTo>
                    <a:pt x="3771" y="1195"/>
                  </a:lnTo>
                  <a:lnTo>
                    <a:pt x="3771" y="1207"/>
                  </a:lnTo>
                  <a:lnTo>
                    <a:pt x="3771" y="1219"/>
                  </a:lnTo>
                  <a:lnTo>
                    <a:pt x="3769" y="1231"/>
                  </a:lnTo>
                  <a:lnTo>
                    <a:pt x="3767" y="1241"/>
                  </a:lnTo>
                  <a:lnTo>
                    <a:pt x="3762" y="1251"/>
                  </a:lnTo>
                  <a:lnTo>
                    <a:pt x="3758" y="1260"/>
                  </a:lnTo>
                  <a:lnTo>
                    <a:pt x="3752" y="1269"/>
                  </a:lnTo>
                  <a:lnTo>
                    <a:pt x="3747" y="1277"/>
                  </a:lnTo>
                  <a:lnTo>
                    <a:pt x="3743" y="1282"/>
                  </a:lnTo>
                  <a:lnTo>
                    <a:pt x="3740" y="1286"/>
                  </a:lnTo>
                  <a:lnTo>
                    <a:pt x="3731" y="1293"/>
                  </a:lnTo>
                  <a:lnTo>
                    <a:pt x="3723" y="1299"/>
                  </a:lnTo>
                  <a:lnTo>
                    <a:pt x="3714" y="1303"/>
                  </a:lnTo>
                  <a:lnTo>
                    <a:pt x="3704" y="1307"/>
                  </a:lnTo>
                  <a:lnTo>
                    <a:pt x="3700" y="1310"/>
                  </a:lnTo>
                  <a:lnTo>
                    <a:pt x="3695" y="1311"/>
                  </a:lnTo>
                  <a:lnTo>
                    <a:pt x="3685" y="1313"/>
                  </a:lnTo>
                  <a:lnTo>
                    <a:pt x="3675" y="1316"/>
                  </a:lnTo>
                  <a:lnTo>
                    <a:pt x="3663" y="1316"/>
                  </a:lnTo>
                  <a:close/>
                  <a:moveTo>
                    <a:pt x="3577" y="1949"/>
                  </a:moveTo>
                  <a:lnTo>
                    <a:pt x="3577" y="1406"/>
                  </a:lnTo>
                  <a:lnTo>
                    <a:pt x="3748" y="1406"/>
                  </a:lnTo>
                  <a:lnTo>
                    <a:pt x="3748" y="1949"/>
                  </a:lnTo>
                  <a:lnTo>
                    <a:pt x="3577" y="1949"/>
                  </a:lnTo>
                  <a:close/>
                  <a:moveTo>
                    <a:pt x="3891" y="1949"/>
                  </a:moveTo>
                  <a:lnTo>
                    <a:pt x="3891" y="1406"/>
                  </a:lnTo>
                  <a:lnTo>
                    <a:pt x="4064" y="1406"/>
                  </a:lnTo>
                  <a:lnTo>
                    <a:pt x="4059" y="1495"/>
                  </a:lnTo>
                  <a:lnTo>
                    <a:pt x="4066" y="1484"/>
                  </a:lnTo>
                  <a:lnTo>
                    <a:pt x="4073" y="1472"/>
                  </a:lnTo>
                  <a:lnTo>
                    <a:pt x="4081" y="1463"/>
                  </a:lnTo>
                  <a:lnTo>
                    <a:pt x="4089" y="1453"/>
                  </a:lnTo>
                  <a:lnTo>
                    <a:pt x="4099" y="1443"/>
                  </a:lnTo>
                  <a:lnTo>
                    <a:pt x="4109" y="1434"/>
                  </a:lnTo>
                  <a:lnTo>
                    <a:pt x="4119" y="1427"/>
                  </a:lnTo>
                  <a:lnTo>
                    <a:pt x="4130" y="1420"/>
                  </a:lnTo>
                  <a:lnTo>
                    <a:pt x="4141" y="1414"/>
                  </a:lnTo>
                  <a:lnTo>
                    <a:pt x="4153" y="1409"/>
                  </a:lnTo>
                  <a:lnTo>
                    <a:pt x="4165" y="1405"/>
                  </a:lnTo>
                  <a:lnTo>
                    <a:pt x="4178" y="1402"/>
                  </a:lnTo>
                  <a:lnTo>
                    <a:pt x="4191" y="1399"/>
                  </a:lnTo>
                  <a:lnTo>
                    <a:pt x="4204" y="1396"/>
                  </a:lnTo>
                  <a:lnTo>
                    <a:pt x="4218" y="1395"/>
                  </a:lnTo>
                  <a:lnTo>
                    <a:pt x="4232" y="1395"/>
                  </a:lnTo>
                  <a:lnTo>
                    <a:pt x="4253" y="1396"/>
                  </a:lnTo>
                  <a:lnTo>
                    <a:pt x="4264" y="1398"/>
                  </a:lnTo>
                  <a:lnTo>
                    <a:pt x="4274" y="1399"/>
                  </a:lnTo>
                  <a:lnTo>
                    <a:pt x="4284" y="1402"/>
                  </a:lnTo>
                  <a:lnTo>
                    <a:pt x="4294" y="1403"/>
                  </a:lnTo>
                  <a:lnTo>
                    <a:pt x="4314" y="1410"/>
                  </a:lnTo>
                  <a:lnTo>
                    <a:pt x="4322" y="1414"/>
                  </a:lnTo>
                  <a:lnTo>
                    <a:pt x="4331" y="1419"/>
                  </a:lnTo>
                  <a:lnTo>
                    <a:pt x="4339" y="1424"/>
                  </a:lnTo>
                  <a:lnTo>
                    <a:pt x="4348" y="1430"/>
                  </a:lnTo>
                  <a:lnTo>
                    <a:pt x="4356" y="1436"/>
                  </a:lnTo>
                  <a:lnTo>
                    <a:pt x="4363" y="1443"/>
                  </a:lnTo>
                  <a:lnTo>
                    <a:pt x="4377" y="1457"/>
                  </a:lnTo>
                  <a:lnTo>
                    <a:pt x="4385" y="1465"/>
                  </a:lnTo>
                  <a:lnTo>
                    <a:pt x="4392" y="1474"/>
                  </a:lnTo>
                  <a:lnTo>
                    <a:pt x="4397" y="1482"/>
                  </a:lnTo>
                  <a:lnTo>
                    <a:pt x="4403" y="1492"/>
                  </a:lnTo>
                  <a:lnTo>
                    <a:pt x="4411" y="1512"/>
                  </a:lnTo>
                  <a:lnTo>
                    <a:pt x="4420" y="1533"/>
                  </a:lnTo>
                  <a:lnTo>
                    <a:pt x="4424" y="1544"/>
                  </a:lnTo>
                  <a:lnTo>
                    <a:pt x="4427" y="1556"/>
                  </a:lnTo>
                  <a:lnTo>
                    <a:pt x="4428" y="1569"/>
                  </a:lnTo>
                  <a:lnTo>
                    <a:pt x="4431" y="1581"/>
                  </a:lnTo>
                  <a:lnTo>
                    <a:pt x="4433" y="1594"/>
                  </a:lnTo>
                  <a:lnTo>
                    <a:pt x="4434" y="1607"/>
                  </a:lnTo>
                  <a:lnTo>
                    <a:pt x="4435" y="1635"/>
                  </a:lnTo>
                  <a:lnTo>
                    <a:pt x="4435" y="1949"/>
                  </a:lnTo>
                  <a:lnTo>
                    <a:pt x="4263" y="1949"/>
                  </a:lnTo>
                  <a:lnTo>
                    <a:pt x="4263" y="1646"/>
                  </a:lnTo>
                  <a:lnTo>
                    <a:pt x="4263" y="1635"/>
                  </a:lnTo>
                  <a:lnTo>
                    <a:pt x="4262" y="1625"/>
                  </a:lnTo>
                  <a:lnTo>
                    <a:pt x="4260" y="1615"/>
                  </a:lnTo>
                  <a:lnTo>
                    <a:pt x="4257" y="1607"/>
                  </a:lnTo>
                  <a:lnTo>
                    <a:pt x="4254" y="1598"/>
                  </a:lnTo>
                  <a:lnTo>
                    <a:pt x="4250" y="1590"/>
                  </a:lnTo>
                  <a:lnTo>
                    <a:pt x="4246" y="1583"/>
                  </a:lnTo>
                  <a:lnTo>
                    <a:pt x="4242" y="1576"/>
                  </a:lnTo>
                  <a:lnTo>
                    <a:pt x="4235" y="1570"/>
                  </a:lnTo>
                  <a:lnTo>
                    <a:pt x="4229" y="1566"/>
                  </a:lnTo>
                  <a:lnTo>
                    <a:pt x="4221" y="1561"/>
                  </a:lnTo>
                  <a:lnTo>
                    <a:pt x="4213" y="1557"/>
                  </a:lnTo>
                  <a:lnTo>
                    <a:pt x="4204" y="1554"/>
                  </a:lnTo>
                  <a:lnTo>
                    <a:pt x="4194" y="1553"/>
                  </a:lnTo>
                  <a:lnTo>
                    <a:pt x="4184" y="1552"/>
                  </a:lnTo>
                  <a:lnTo>
                    <a:pt x="4172" y="1552"/>
                  </a:lnTo>
                  <a:lnTo>
                    <a:pt x="4160" y="1552"/>
                  </a:lnTo>
                  <a:lnTo>
                    <a:pt x="4148" y="1553"/>
                  </a:lnTo>
                  <a:lnTo>
                    <a:pt x="4137" y="1556"/>
                  </a:lnTo>
                  <a:lnTo>
                    <a:pt x="4127" y="1559"/>
                  </a:lnTo>
                  <a:lnTo>
                    <a:pt x="4117" y="1561"/>
                  </a:lnTo>
                  <a:lnTo>
                    <a:pt x="4107" y="1567"/>
                  </a:lnTo>
                  <a:lnTo>
                    <a:pt x="4100" y="1573"/>
                  </a:lnTo>
                  <a:lnTo>
                    <a:pt x="4092" y="1578"/>
                  </a:lnTo>
                  <a:lnTo>
                    <a:pt x="4089" y="1583"/>
                  </a:lnTo>
                  <a:lnTo>
                    <a:pt x="4085" y="1585"/>
                  </a:lnTo>
                  <a:lnTo>
                    <a:pt x="4079" y="1594"/>
                  </a:lnTo>
                  <a:lnTo>
                    <a:pt x="4075" y="1602"/>
                  </a:lnTo>
                  <a:lnTo>
                    <a:pt x="4071" y="1612"/>
                  </a:lnTo>
                  <a:lnTo>
                    <a:pt x="4068" y="1622"/>
                  </a:lnTo>
                  <a:lnTo>
                    <a:pt x="4065" y="1634"/>
                  </a:lnTo>
                  <a:lnTo>
                    <a:pt x="4064" y="1646"/>
                  </a:lnTo>
                  <a:lnTo>
                    <a:pt x="4064" y="1658"/>
                  </a:lnTo>
                  <a:lnTo>
                    <a:pt x="4064" y="1949"/>
                  </a:lnTo>
                  <a:lnTo>
                    <a:pt x="3891" y="1949"/>
                  </a:lnTo>
                  <a:close/>
                  <a:moveTo>
                    <a:pt x="542" y="866"/>
                  </a:moveTo>
                  <a:lnTo>
                    <a:pt x="542" y="157"/>
                  </a:lnTo>
                  <a:lnTo>
                    <a:pt x="294" y="157"/>
                  </a:lnTo>
                  <a:lnTo>
                    <a:pt x="294" y="0"/>
                  </a:lnTo>
                  <a:lnTo>
                    <a:pt x="967" y="0"/>
                  </a:lnTo>
                  <a:lnTo>
                    <a:pt x="967" y="157"/>
                  </a:lnTo>
                  <a:lnTo>
                    <a:pt x="720" y="157"/>
                  </a:lnTo>
                  <a:lnTo>
                    <a:pt x="720" y="866"/>
                  </a:lnTo>
                  <a:lnTo>
                    <a:pt x="542" y="866"/>
                  </a:lnTo>
                  <a:close/>
                  <a:moveTo>
                    <a:pt x="1097" y="647"/>
                  </a:moveTo>
                  <a:lnTo>
                    <a:pt x="1100" y="657"/>
                  </a:lnTo>
                  <a:lnTo>
                    <a:pt x="1103" y="663"/>
                  </a:lnTo>
                  <a:lnTo>
                    <a:pt x="1104" y="667"/>
                  </a:lnTo>
                  <a:lnTo>
                    <a:pt x="1110" y="675"/>
                  </a:lnTo>
                  <a:lnTo>
                    <a:pt x="1114" y="684"/>
                  </a:lnTo>
                  <a:lnTo>
                    <a:pt x="1121" y="692"/>
                  </a:lnTo>
                  <a:lnTo>
                    <a:pt x="1128" y="699"/>
                  </a:lnTo>
                  <a:lnTo>
                    <a:pt x="1135" y="706"/>
                  </a:lnTo>
                  <a:lnTo>
                    <a:pt x="1144" y="712"/>
                  </a:lnTo>
                  <a:lnTo>
                    <a:pt x="1152" y="718"/>
                  </a:lnTo>
                  <a:lnTo>
                    <a:pt x="1162" y="722"/>
                  </a:lnTo>
                  <a:lnTo>
                    <a:pt x="1174" y="726"/>
                  </a:lnTo>
                  <a:lnTo>
                    <a:pt x="1185" y="729"/>
                  </a:lnTo>
                  <a:lnTo>
                    <a:pt x="1196" y="732"/>
                  </a:lnTo>
                  <a:lnTo>
                    <a:pt x="1209" y="733"/>
                  </a:lnTo>
                  <a:lnTo>
                    <a:pt x="1223" y="735"/>
                  </a:lnTo>
                  <a:lnTo>
                    <a:pt x="1237" y="735"/>
                  </a:lnTo>
                  <a:lnTo>
                    <a:pt x="1248" y="735"/>
                  </a:lnTo>
                  <a:lnTo>
                    <a:pt x="1260" y="733"/>
                  </a:lnTo>
                  <a:lnTo>
                    <a:pt x="1281" y="730"/>
                  </a:lnTo>
                  <a:lnTo>
                    <a:pt x="1291" y="729"/>
                  </a:lnTo>
                  <a:lnTo>
                    <a:pt x="1301" y="726"/>
                  </a:lnTo>
                  <a:lnTo>
                    <a:pt x="1319" y="721"/>
                  </a:lnTo>
                  <a:lnTo>
                    <a:pt x="1335" y="713"/>
                  </a:lnTo>
                  <a:lnTo>
                    <a:pt x="1349" y="706"/>
                  </a:lnTo>
                  <a:lnTo>
                    <a:pt x="1363" y="699"/>
                  </a:lnTo>
                  <a:lnTo>
                    <a:pt x="1373" y="691"/>
                  </a:lnTo>
                  <a:lnTo>
                    <a:pt x="1472" y="797"/>
                  </a:lnTo>
                  <a:lnTo>
                    <a:pt x="1462" y="805"/>
                  </a:lnTo>
                  <a:lnTo>
                    <a:pt x="1451" y="814"/>
                  </a:lnTo>
                  <a:lnTo>
                    <a:pt x="1429" y="829"/>
                  </a:lnTo>
                  <a:lnTo>
                    <a:pt x="1417" y="836"/>
                  </a:lnTo>
                  <a:lnTo>
                    <a:pt x="1405" y="842"/>
                  </a:lnTo>
                  <a:lnTo>
                    <a:pt x="1379" y="855"/>
                  </a:lnTo>
                  <a:lnTo>
                    <a:pt x="1364" y="859"/>
                  </a:lnTo>
                  <a:lnTo>
                    <a:pt x="1349" y="865"/>
                  </a:lnTo>
                  <a:lnTo>
                    <a:pt x="1333" y="868"/>
                  </a:lnTo>
                  <a:lnTo>
                    <a:pt x="1316" y="872"/>
                  </a:lnTo>
                  <a:lnTo>
                    <a:pt x="1298" y="873"/>
                  </a:lnTo>
                  <a:lnTo>
                    <a:pt x="1280" y="876"/>
                  </a:lnTo>
                  <a:lnTo>
                    <a:pt x="1260" y="877"/>
                  </a:lnTo>
                  <a:lnTo>
                    <a:pt x="1240" y="877"/>
                  </a:lnTo>
                  <a:lnTo>
                    <a:pt x="1222" y="877"/>
                  </a:lnTo>
                  <a:lnTo>
                    <a:pt x="1203" y="876"/>
                  </a:lnTo>
                  <a:lnTo>
                    <a:pt x="1169" y="872"/>
                  </a:lnTo>
                  <a:lnTo>
                    <a:pt x="1154" y="869"/>
                  </a:lnTo>
                  <a:lnTo>
                    <a:pt x="1138" y="865"/>
                  </a:lnTo>
                  <a:lnTo>
                    <a:pt x="1123" y="860"/>
                  </a:lnTo>
                  <a:lnTo>
                    <a:pt x="1109" y="856"/>
                  </a:lnTo>
                  <a:lnTo>
                    <a:pt x="1094" y="851"/>
                  </a:lnTo>
                  <a:lnTo>
                    <a:pt x="1080" y="845"/>
                  </a:lnTo>
                  <a:lnTo>
                    <a:pt x="1066" y="839"/>
                  </a:lnTo>
                  <a:lnTo>
                    <a:pt x="1053" y="832"/>
                  </a:lnTo>
                  <a:lnTo>
                    <a:pt x="1042" y="824"/>
                  </a:lnTo>
                  <a:lnTo>
                    <a:pt x="1029" y="817"/>
                  </a:lnTo>
                  <a:lnTo>
                    <a:pt x="1018" y="807"/>
                  </a:lnTo>
                  <a:lnTo>
                    <a:pt x="1008" y="798"/>
                  </a:lnTo>
                  <a:lnTo>
                    <a:pt x="997" y="788"/>
                  </a:lnTo>
                  <a:lnTo>
                    <a:pt x="988" y="778"/>
                  </a:lnTo>
                  <a:lnTo>
                    <a:pt x="978" y="767"/>
                  </a:lnTo>
                  <a:lnTo>
                    <a:pt x="970" y="756"/>
                  </a:lnTo>
                  <a:lnTo>
                    <a:pt x="963" y="745"/>
                  </a:lnTo>
                  <a:lnTo>
                    <a:pt x="956" y="733"/>
                  </a:lnTo>
                  <a:lnTo>
                    <a:pt x="949" y="721"/>
                  </a:lnTo>
                  <a:lnTo>
                    <a:pt x="943" y="708"/>
                  </a:lnTo>
                  <a:lnTo>
                    <a:pt x="939" y="695"/>
                  </a:lnTo>
                  <a:lnTo>
                    <a:pt x="935" y="682"/>
                  </a:lnTo>
                  <a:lnTo>
                    <a:pt x="930" y="668"/>
                  </a:lnTo>
                  <a:lnTo>
                    <a:pt x="928" y="654"/>
                  </a:lnTo>
                  <a:lnTo>
                    <a:pt x="925" y="640"/>
                  </a:lnTo>
                  <a:lnTo>
                    <a:pt x="923" y="624"/>
                  </a:lnTo>
                  <a:lnTo>
                    <a:pt x="922" y="609"/>
                  </a:lnTo>
                  <a:lnTo>
                    <a:pt x="920" y="593"/>
                  </a:lnTo>
                  <a:lnTo>
                    <a:pt x="922" y="578"/>
                  </a:lnTo>
                  <a:lnTo>
                    <a:pt x="923" y="562"/>
                  </a:lnTo>
                  <a:lnTo>
                    <a:pt x="925" y="548"/>
                  </a:lnTo>
                  <a:lnTo>
                    <a:pt x="928" y="534"/>
                  </a:lnTo>
                  <a:lnTo>
                    <a:pt x="930" y="520"/>
                  </a:lnTo>
                  <a:lnTo>
                    <a:pt x="935" y="506"/>
                  </a:lnTo>
                  <a:lnTo>
                    <a:pt x="939" y="493"/>
                  </a:lnTo>
                  <a:lnTo>
                    <a:pt x="944" y="480"/>
                  </a:lnTo>
                  <a:lnTo>
                    <a:pt x="950" y="468"/>
                  </a:lnTo>
                  <a:lnTo>
                    <a:pt x="956" y="455"/>
                  </a:lnTo>
                  <a:lnTo>
                    <a:pt x="963" y="444"/>
                  </a:lnTo>
                  <a:lnTo>
                    <a:pt x="971" y="432"/>
                  </a:lnTo>
                  <a:lnTo>
                    <a:pt x="978" y="421"/>
                  </a:lnTo>
                  <a:lnTo>
                    <a:pt x="988" y="411"/>
                  </a:lnTo>
                  <a:lnTo>
                    <a:pt x="997" y="401"/>
                  </a:lnTo>
                  <a:lnTo>
                    <a:pt x="1008" y="391"/>
                  </a:lnTo>
                  <a:lnTo>
                    <a:pt x="1018" y="381"/>
                  </a:lnTo>
                  <a:lnTo>
                    <a:pt x="1029" y="373"/>
                  </a:lnTo>
                  <a:lnTo>
                    <a:pt x="1041" y="364"/>
                  </a:lnTo>
                  <a:lnTo>
                    <a:pt x="1052" y="357"/>
                  </a:lnTo>
                  <a:lnTo>
                    <a:pt x="1065" y="350"/>
                  </a:lnTo>
                  <a:lnTo>
                    <a:pt x="1077" y="343"/>
                  </a:lnTo>
                  <a:lnTo>
                    <a:pt x="1090" y="338"/>
                  </a:lnTo>
                  <a:lnTo>
                    <a:pt x="1103" y="333"/>
                  </a:lnTo>
                  <a:lnTo>
                    <a:pt x="1116" y="328"/>
                  </a:lnTo>
                  <a:lnTo>
                    <a:pt x="1130" y="323"/>
                  </a:lnTo>
                  <a:lnTo>
                    <a:pt x="1144" y="321"/>
                  </a:lnTo>
                  <a:lnTo>
                    <a:pt x="1159" y="318"/>
                  </a:lnTo>
                  <a:lnTo>
                    <a:pt x="1174" y="315"/>
                  </a:lnTo>
                  <a:lnTo>
                    <a:pt x="1189" y="314"/>
                  </a:lnTo>
                  <a:lnTo>
                    <a:pt x="1205" y="312"/>
                  </a:lnTo>
                  <a:lnTo>
                    <a:pt x="1220" y="312"/>
                  </a:lnTo>
                  <a:lnTo>
                    <a:pt x="1239" y="312"/>
                  </a:lnTo>
                  <a:lnTo>
                    <a:pt x="1256" y="314"/>
                  </a:lnTo>
                  <a:lnTo>
                    <a:pt x="1273" y="316"/>
                  </a:lnTo>
                  <a:lnTo>
                    <a:pt x="1289" y="319"/>
                  </a:lnTo>
                  <a:lnTo>
                    <a:pt x="1305" y="322"/>
                  </a:lnTo>
                  <a:lnTo>
                    <a:pt x="1321" y="326"/>
                  </a:lnTo>
                  <a:lnTo>
                    <a:pt x="1335" y="332"/>
                  </a:lnTo>
                  <a:lnTo>
                    <a:pt x="1349" y="338"/>
                  </a:lnTo>
                  <a:lnTo>
                    <a:pt x="1363" y="343"/>
                  </a:lnTo>
                  <a:lnTo>
                    <a:pt x="1376" y="350"/>
                  </a:lnTo>
                  <a:lnTo>
                    <a:pt x="1388" y="359"/>
                  </a:lnTo>
                  <a:lnTo>
                    <a:pt x="1400" y="367"/>
                  </a:lnTo>
                  <a:lnTo>
                    <a:pt x="1411" y="376"/>
                  </a:lnTo>
                  <a:lnTo>
                    <a:pt x="1417" y="381"/>
                  </a:lnTo>
                  <a:lnTo>
                    <a:pt x="1422" y="386"/>
                  </a:lnTo>
                  <a:lnTo>
                    <a:pt x="1432" y="397"/>
                  </a:lnTo>
                  <a:lnTo>
                    <a:pt x="1442" y="408"/>
                  </a:lnTo>
                  <a:lnTo>
                    <a:pt x="1451" y="420"/>
                  </a:lnTo>
                  <a:lnTo>
                    <a:pt x="1459" y="432"/>
                  </a:lnTo>
                  <a:lnTo>
                    <a:pt x="1468" y="445"/>
                  </a:lnTo>
                  <a:lnTo>
                    <a:pt x="1475" y="458"/>
                  </a:lnTo>
                  <a:lnTo>
                    <a:pt x="1480" y="472"/>
                  </a:lnTo>
                  <a:lnTo>
                    <a:pt x="1486" y="486"/>
                  </a:lnTo>
                  <a:lnTo>
                    <a:pt x="1492" y="500"/>
                  </a:lnTo>
                  <a:lnTo>
                    <a:pt x="1496" y="514"/>
                  </a:lnTo>
                  <a:lnTo>
                    <a:pt x="1500" y="530"/>
                  </a:lnTo>
                  <a:lnTo>
                    <a:pt x="1503" y="545"/>
                  </a:lnTo>
                  <a:lnTo>
                    <a:pt x="1506" y="561"/>
                  </a:lnTo>
                  <a:lnTo>
                    <a:pt x="1507" y="578"/>
                  </a:lnTo>
                  <a:lnTo>
                    <a:pt x="1509" y="593"/>
                  </a:lnTo>
                  <a:lnTo>
                    <a:pt x="1509" y="612"/>
                  </a:lnTo>
                  <a:lnTo>
                    <a:pt x="1509" y="629"/>
                  </a:lnTo>
                  <a:lnTo>
                    <a:pt x="1509" y="647"/>
                  </a:lnTo>
                  <a:lnTo>
                    <a:pt x="1097" y="647"/>
                  </a:lnTo>
                  <a:close/>
                  <a:moveTo>
                    <a:pt x="1094" y="548"/>
                  </a:moveTo>
                  <a:lnTo>
                    <a:pt x="1335" y="548"/>
                  </a:lnTo>
                  <a:lnTo>
                    <a:pt x="1333" y="537"/>
                  </a:lnTo>
                  <a:lnTo>
                    <a:pt x="1330" y="526"/>
                  </a:lnTo>
                  <a:lnTo>
                    <a:pt x="1328" y="517"/>
                  </a:lnTo>
                  <a:lnTo>
                    <a:pt x="1323" y="507"/>
                  </a:lnTo>
                  <a:lnTo>
                    <a:pt x="1319" y="499"/>
                  </a:lnTo>
                  <a:lnTo>
                    <a:pt x="1314" y="492"/>
                  </a:lnTo>
                  <a:lnTo>
                    <a:pt x="1308" y="483"/>
                  </a:lnTo>
                  <a:lnTo>
                    <a:pt x="1301" y="477"/>
                  </a:lnTo>
                  <a:lnTo>
                    <a:pt x="1294" y="472"/>
                  </a:lnTo>
                  <a:lnTo>
                    <a:pt x="1285" y="466"/>
                  </a:lnTo>
                  <a:lnTo>
                    <a:pt x="1281" y="463"/>
                  </a:lnTo>
                  <a:lnTo>
                    <a:pt x="1277" y="462"/>
                  </a:lnTo>
                  <a:lnTo>
                    <a:pt x="1267" y="458"/>
                  </a:lnTo>
                  <a:lnTo>
                    <a:pt x="1257" y="456"/>
                  </a:lnTo>
                  <a:lnTo>
                    <a:pt x="1246" y="453"/>
                  </a:lnTo>
                  <a:lnTo>
                    <a:pt x="1234" y="452"/>
                  </a:lnTo>
                  <a:lnTo>
                    <a:pt x="1222" y="452"/>
                  </a:lnTo>
                  <a:lnTo>
                    <a:pt x="1209" y="452"/>
                  </a:lnTo>
                  <a:lnTo>
                    <a:pt x="1198" y="453"/>
                  </a:lnTo>
                  <a:lnTo>
                    <a:pt x="1186" y="455"/>
                  </a:lnTo>
                  <a:lnTo>
                    <a:pt x="1175" y="458"/>
                  </a:lnTo>
                  <a:lnTo>
                    <a:pt x="1165" y="460"/>
                  </a:lnTo>
                  <a:lnTo>
                    <a:pt x="1155" y="465"/>
                  </a:lnTo>
                  <a:lnTo>
                    <a:pt x="1147" y="470"/>
                  </a:lnTo>
                  <a:lnTo>
                    <a:pt x="1138" y="475"/>
                  </a:lnTo>
                  <a:lnTo>
                    <a:pt x="1130" y="482"/>
                  </a:lnTo>
                  <a:lnTo>
                    <a:pt x="1123" y="489"/>
                  </a:lnTo>
                  <a:lnTo>
                    <a:pt x="1120" y="493"/>
                  </a:lnTo>
                  <a:lnTo>
                    <a:pt x="1117" y="496"/>
                  </a:lnTo>
                  <a:lnTo>
                    <a:pt x="1110" y="506"/>
                  </a:lnTo>
                  <a:lnTo>
                    <a:pt x="1106" y="514"/>
                  </a:lnTo>
                  <a:lnTo>
                    <a:pt x="1101" y="524"/>
                  </a:lnTo>
                  <a:lnTo>
                    <a:pt x="1097" y="535"/>
                  </a:lnTo>
                  <a:lnTo>
                    <a:pt x="1094" y="548"/>
                  </a:lnTo>
                  <a:close/>
                  <a:moveTo>
                    <a:pt x="1906" y="877"/>
                  </a:moveTo>
                  <a:lnTo>
                    <a:pt x="1890" y="877"/>
                  </a:lnTo>
                  <a:lnTo>
                    <a:pt x="1875" y="876"/>
                  </a:lnTo>
                  <a:lnTo>
                    <a:pt x="1845" y="872"/>
                  </a:lnTo>
                  <a:lnTo>
                    <a:pt x="1830" y="869"/>
                  </a:lnTo>
                  <a:lnTo>
                    <a:pt x="1815" y="865"/>
                  </a:lnTo>
                  <a:lnTo>
                    <a:pt x="1803" y="860"/>
                  </a:lnTo>
                  <a:lnTo>
                    <a:pt x="1789" y="856"/>
                  </a:lnTo>
                  <a:lnTo>
                    <a:pt x="1776" y="851"/>
                  </a:lnTo>
                  <a:lnTo>
                    <a:pt x="1763" y="845"/>
                  </a:lnTo>
                  <a:lnTo>
                    <a:pt x="1750" y="839"/>
                  </a:lnTo>
                  <a:lnTo>
                    <a:pt x="1738" y="832"/>
                  </a:lnTo>
                  <a:lnTo>
                    <a:pt x="1726" y="825"/>
                  </a:lnTo>
                  <a:lnTo>
                    <a:pt x="1715" y="817"/>
                  </a:lnTo>
                  <a:lnTo>
                    <a:pt x="1704" y="808"/>
                  </a:lnTo>
                  <a:lnTo>
                    <a:pt x="1694" y="798"/>
                  </a:lnTo>
                  <a:lnTo>
                    <a:pt x="1684" y="788"/>
                  </a:lnTo>
                  <a:lnTo>
                    <a:pt x="1674" y="778"/>
                  </a:lnTo>
                  <a:lnTo>
                    <a:pt x="1666" y="767"/>
                  </a:lnTo>
                  <a:lnTo>
                    <a:pt x="1657" y="757"/>
                  </a:lnTo>
                  <a:lnTo>
                    <a:pt x="1649" y="746"/>
                  </a:lnTo>
                  <a:lnTo>
                    <a:pt x="1642" y="733"/>
                  </a:lnTo>
                  <a:lnTo>
                    <a:pt x="1636" y="722"/>
                  </a:lnTo>
                  <a:lnTo>
                    <a:pt x="1630" y="709"/>
                  </a:lnTo>
                  <a:lnTo>
                    <a:pt x="1625" y="697"/>
                  </a:lnTo>
                  <a:lnTo>
                    <a:pt x="1620" y="684"/>
                  </a:lnTo>
                  <a:lnTo>
                    <a:pt x="1616" y="670"/>
                  </a:lnTo>
                  <a:lnTo>
                    <a:pt x="1613" y="656"/>
                  </a:lnTo>
                  <a:lnTo>
                    <a:pt x="1610" y="641"/>
                  </a:lnTo>
                  <a:lnTo>
                    <a:pt x="1609" y="626"/>
                  </a:lnTo>
                  <a:lnTo>
                    <a:pt x="1608" y="612"/>
                  </a:lnTo>
                  <a:lnTo>
                    <a:pt x="1608" y="596"/>
                  </a:lnTo>
                  <a:lnTo>
                    <a:pt x="1608" y="581"/>
                  </a:lnTo>
                  <a:lnTo>
                    <a:pt x="1609" y="565"/>
                  </a:lnTo>
                  <a:lnTo>
                    <a:pt x="1610" y="550"/>
                  </a:lnTo>
                  <a:lnTo>
                    <a:pt x="1613" y="535"/>
                  </a:lnTo>
                  <a:lnTo>
                    <a:pt x="1616" y="521"/>
                  </a:lnTo>
                  <a:lnTo>
                    <a:pt x="1620" y="509"/>
                  </a:lnTo>
                  <a:lnTo>
                    <a:pt x="1625" y="494"/>
                  </a:lnTo>
                  <a:lnTo>
                    <a:pt x="1630" y="482"/>
                  </a:lnTo>
                  <a:lnTo>
                    <a:pt x="1636" y="469"/>
                  </a:lnTo>
                  <a:lnTo>
                    <a:pt x="1642" y="456"/>
                  </a:lnTo>
                  <a:lnTo>
                    <a:pt x="1649" y="445"/>
                  </a:lnTo>
                  <a:lnTo>
                    <a:pt x="1657" y="434"/>
                  </a:lnTo>
                  <a:lnTo>
                    <a:pt x="1666" y="422"/>
                  </a:lnTo>
                  <a:lnTo>
                    <a:pt x="1674" y="412"/>
                  </a:lnTo>
                  <a:lnTo>
                    <a:pt x="1684" y="401"/>
                  </a:lnTo>
                  <a:lnTo>
                    <a:pt x="1694" y="391"/>
                  </a:lnTo>
                  <a:lnTo>
                    <a:pt x="1704" y="383"/>
                  </a:lnTo>
                  <a:lnTo>
                    <a:pt x="1715" y="373"/>
                  </a:lnTo>
                  <a:lnTo>
                    <a:pt x="1726" y="366"/>
                  </a:lnTo>
                  <a:lnTo>
                    <a:pt x="1738" y="357"/>
                  </a:lnTo>
                  <a:lnTo>
                    <a:pt x="1750" y="350"/>
                  </a:lnTo>
                  <a:lnTo>
                    <a:pt x="1763" y="345"/>
                  </a:lnTo>
                  <a:lnTo>
                    <a:pt x="1776" y="339"/>
                  </a:lnTo>
                  <a:lnTo>
                    <a:pt x="1789" y="333"/>
                  </a:lnTo>
                  <a:lnTo>
                    <a:pt x="1803" y="328"/>
                  </a:lnTo>
                  <a:lnTo>
                    <a:pt x="1815" y="325"/>
                  </a:lnTo>
                  <a:lnTo>
                    <a:pt x="1830" y="321"/>
                  </a:lnTo>
                  <a:lnTo>
                    <a:pt x="1845" y="318"/>
                  </a:lnTo>
                  <a:lnTo>
                    <a:pt x="1859" y="315"/>
                  </a:lnTo>
                  <a:lnTo>
                    <a:pt x="1875" y="314"/>
                  </a:lnTo>
                  <a:lnTo>
                    <a:pt x="1890" y="312"/>
                  </a:lnTo>
                  <a:lnTo>
                    <a:pt x="1906" y="312"/>
                  </a:lnTo>
                  <a:lnTo>
                    <a:pt x="1923" y="312"/>
                  </a:lnTo>
                  <a:lnTo>
                    <a:pt x="1938" y="314"/>
                  </a:lnTo>
                  <a:lnTo>
                    <a:pt x="1953" y="315"/>
                  </a:lnTo>
                  <a:lnTo>
                    <a:pt x="1968" y="318"/>
                  </a:lnTo>
                  <a:lnTo>
                    <a:pt x="1982" y="321"/>
                  </a:lnTo>
                  <a:lnTo>
                    <a:pt x="1996" y="325"/>
                  </a:lnTo>
                  <a:lnTo>
                    <a:pt x="2011" y="328"/>
                  </a:lnTo>
                  <a:lnTo>
                    <a:pt x="2023" y="333"/>
                  </a:lnTo>
                  <a:lnTo>
                    <a:pt x="2037" y="339"/>
                  </a:lnTo>
                  <a:lnTo>
                    <a:pt x="2050" y="345"/>
                  </a:lnTo>
                  <a:lnTo>
                    <a:pt x="2061" y="350"/>
                  </a:lnTo>
                  <a:lnTo>
                    <a:pt x="2074" y="357"/>
                  </a:lnTo>
                  <a:lnTo>
                    <a:pt x="2086" y="366"/>
                  </a:lnTo>
                  <a:lnTo>
                    <a:pt x="2097" y="373"/>
                  </a:lnTo>
                  <a:lnTo>
                    <a:pt x="2108" y="383"/>
                  </a:lnTo>
                  <a:lnTo>
                    <a:pt x="2118" y="391"/>
                  </a:lnTo>
                  <a:lnTo>
                    <a:pt x="2128" y="401"/>
                  </a:lnTo>
                  <a:lnTo>
                    <a:pt x="2138" y="412"/>
                  </a:lnTo>
                  <a:lnTo>
                    <a:pt x="2146" y="422"/>
                  </a:lnTo>
                  <a:lnTo>
                    <a:pt x="2155" y="434"/>
                  </a:lnTo>
                  <a:lnTo>
                    <a:pt x="2163" y="445"/>
                  </a:lnTo>
                  <a:lnTo>
                    <a:pt x="2169" y="456"/>
                  </a:lnTo>
                  <a:lnTo>
                    <a:pt x="2176" y="469"/>
                  </a:lnTo>
                  <a:lnTo>
                    <a:pt x="2182" y="482"/>
                  </a:lnTo>
                  <a:lnTo>
                    <a:pt x="2187" y="494"/>
                  </a:lnTo>
                  <a:lnTo>
                    <a:pt x="2192" y="509"/>
                  </a:lnTo>
                  <a:lnTo>
                    <a:pt x="2194" y="521"/>
                  </a:lnTo>
                  <a:lnTo>
                    <a:pt x="2199" y="535"/>
                  </a:lnTo>
                  <a:lnTo>
                    <a:pt x="2200" y="550"/>
                  </a:lnTo>
                  <a:lnTo>
                    <a:pt x="2203" y="565"/>
                  </a:lnTo>
                  <a:lnTo>
                    <a:pt x="2204" y="581"/>
                  </a:lnTo>
                  <a:lnTo>
                    <a:pt x="2204" y="596"/>
                  </a:lnTo>
                  <a:lnTo>
                    <a:pt x="2204" y="612"/>
                  </a:lnTo>
                  <a:lnTo>
                    <a:pt x="2203" y="626"/>
                  </a:lnTo>
                  <a:lnTo>
                    <a:pt x="2200" y="641"/>
                  </a:lnTo>
                  <a:lnTo>
                    <a:pt x="2199" y="656"/>
                  </a:lnTo>
                  <a:lnTo>
                    <a:pt x="2194" y="670"/>
                  </a:lnTo>
                  <a:lnTo>
                    <a:pt x="2192" y="684"/>
                  </a:lnTo>
                  <a:lnTo>
                    <a:pt x="2187" y="697"/>
                  </a:lnTo>
                  <a:lnTo>
                    <a:pt x="2182" y="709"/>
                  </a:lnTo>
                  <a:lnTo>
                    <a:pt x="2176" y="722"/>
                  </a:lnTo>
                  <a:lnTo>
                    <a:pt x="2169" y="733"/>
                  </a:lnTo>
                  <a:lnTo>
                    <a:pt x="2163" y="746"/>
                  </a:lnTo>
                  <a:lnTo>
                    <a:pt x="2155" y="757"/>
                  </a:lnTo>
                  <a:lnTo>
                    <a:pt x="2146" y="767"/>
                  </a:lnTo>
                  <a:lnTo>
                    <a:pt x="2138" y="778"/>
                  </a:lnTo>
                  <a:lnTo>
                    <a:pt x="2128" y="788"/>
                  </a:lnTo>
                  <a:lnTo>
                    <a:pt x="2118" y="798"/>
                  </a:lnTo>
                  <a:lnTo>
                    <a:pt x="2108" y="808"/>
                  </a:lnTo>
                  <a:lnTo>
                    <a:pt x="2097" y="817"/>
                  </a:lnTo>
                  <a:lnTo>
                    <a:pt x="2086" y="825"/>
                  </a:lnTo>
                  <a:lnTo>
                    <a:pt x="2074" y="832"/>
                  </a:lnTo>
                  <a:lnTo>
                    <a:pt x="2061" y="839"/>
                  </a:lnTo>
                  <a:lnTo>
                    <a:pt x="2050" y="845"/>
                  </a:lnTo>
                  <a:lnTo>
                    <a:pt x="2037" y="851"/>
                  </a:lnTo>
                  <a:lnTo>
                    <a:pt x="2023" y="856"/>
                  </a:lnTo>
                  <a:lnTo>
                    <a:pt x="2011" y="860"/>
                  </a:lnTo>
                  <a:lnTo>
                    <a:pt x="1996" y="865"/>
                  </a:lnTo>
                  <a:lnTo>
                    <a:pt x="1982" y="869"/>
                  </a:lnTo>
                  <a:lnTo>
                    <a:pt x="1968" y="872"/>
                  </a:lnTo>
                  <a:lnTo>
                    <a:pt x="1953" y="875"/>
                  </a:lnTo>
                  <a:lnTo>
                    <a:pt x="1938" y="876"/>
                  </a:lnTo>
                  <a:lnTo>
                    <a:pt x="1923" y="877"/>
                  </a:lnTo>
                  <a:lnTo>
                    <a:pt x="1906" y="877"/>
                  </a:lnTo>
                  <a:close/>
                  <a:moveTo>
                    <a:pt x="1906" y="732"/>
                  </a:moveTo>
                  <a:lnTo>
                    <a:pt x="1920" y="732"/>
                  </a:lnTo>
                  <a:lnTo>
                    <a:pt x="1934" y="729"/>
                  </a:lnTo>
                  <a:lnTo>
                    <a:pt x="1940" y="728"/>
                  </a:lnTo>
                  <a:lnTo>
                    <a:pt x="1946" y="726"/>
                  </a:lnTo>
                  <a:lnTo>
                    <a:pt x="1958" y="722"/>
                  </a:lnTo>
                  <a:lnTo>
                    <a:pt x="1964" y="719"/>
                  </a:lnTo>
                  <a:lnTo>
                    <a:pt x="1968" y="716"/>
                  </a:lnTo>
                  <a:lnTo>
                    <a:pt x="1978" y="711"/>
                  </a:lnTo>
                  <a:lnTo>
                    <a:pt x="1988" y="704"/>
                  </a:lnTo>
                  <a:lnTo>
                    <a:pt x="1996" y="694"/>
                  </a:lnTo>
                  <a:lnTo>
                    <a:pt x="2004" y="685"/>
                  </a:lnTo>
                  <a:lnTo>
                    <a:pt x="2008" y="680"/>
                  </a:lnTo>
                  <a:lnTo>
                    <a:pt x="2011" y="674"/>
                  </a:lnTo>
                  <a:lnTo>
                    <a:pt x="2016" y="663"/>
                  </a:lnTo>
                  <a:lnTo>
                    <a:pt x="2020" y="651"/>
                  </a:lnTo>
                  <a:lnTo>
                    <a:pt x="2023" y="639"/>
                  </a:lnTo>
                  <a:lnTo>
                    <a:pt x="2026" y="624"/>
                  </a:lnTo>
                  <a:lnTo>
                    <a:pt x="2028" y="610"/>
                  </a:lnTo>
                  <a:lnTo>
                    <a:pt x="2029" y="596"/>
                  </a:lnTo>
                  <a:lnTo>
                    <a:pt x="2028" y="581"/>
                  </a:lnTo>
                  <a:lnTo>
                    <a:pt x="2026" y="566"/>
                  </a:lnTo>
                  <a:lnTo>
                    <a:pt x="2023" y="552"/>
                  </a:lnTo>
                  <a:lnTo>
                    <a:pt x="2020" y="540"/>
                  </a:lnTo>
                  <a:lnTo>
                    <a:pt x="2016" y="528"/>
                  </a:lnTo>
                  <a:lnTo>
                    <a:pt x="2011" y="517"/>
                  </a:lnTo>
                  <a:lnTo>
                    <a:pt x="2004" y="507"/>
                  </a:lnTo>
                  <a:lnTo>
                    <a:pt x="1996" y="497"/>
                  </a:lnTo>
                  <a:lnTo>
                    <a:pt x="1992" y="493"/>
                  </a:lnTo>
                  <a:lnTo>
                    <a:pt x="1988" y="489"/>
                  </a:lnTo>
                  <a:lnTo>
                    <a:pt x="1984" y="485"/>
                  </a:lnTo>
                  <a:lnTo>
                    <a:pt x="1978" y="480"/>
                  </a:lnTo>
                  <a:lnTo>
                    <a:pt x="1968" y="475"/>
                  </a:lnTo>
                  <a:lnTo>
                    <a:pt x="1958" y="469"/>
                  </a:lnTo>
                  <a:lnTo>
                    <a:pt x="1946" y="465"/>
                  </a:lnTo>
                  <a:lnTo>
                    <a:pt x="1934" y="462"/>
                  </a:lnTo>
                  <a:lnTo>
                    <a:pt x="1920" y="460"/>
                  </a:lnTo>
                  <a:lnTo>
                    <a:pt x="1906" y="459"/>
                  </a:lnTo>
                  <a:lnTo>
                    <a:pt x="1892" y="460"/>
                  </a:lnTo>
                  <a:lnTo>
                    <a:pt x="1879" y="462"/>
                  </a:lnTo>
                  <a:lnTo>
                    <a:pt x="1872" y="463"/>
                  </a:lnTo>
                  <a:lnTo>
                    <a:pt x="1866" y="465"/>
                  </a:lnTo>
                  <a:lnTo>
                    <a:pt x="1855" y="469"/>
                  </a:lnTo>
                  <a:lnTo>
                    <a:pt x="1849" y="472"/>
                  </a:lnTo>
                  <a:lnTo>
                    <a:pt x="1844" y="475"/>
                  </a:lnTo>
                  <a:lnTo>
                    <a:pt x="1834" y="480"/>
                  </a:lnTo>
                  <a:lnTo>
                    <a:pt x="1824" y="489"/>
                  </a:lnTo>
                  <a:lnTo>
                    <a:pt x="1815" y="497"/>
                  </a:lnTo>
                  <a:lnTo>
                    <a:pt x="1808" y="507"/>
                  </a:lnTo>
                  <a:lnTo>
                    <a:pt x="1801" y="517"/>
                  </a:lnTo>
                  <a:lnTo>
                    <a:pt x="1796" y="528"/>
                  </a:lnTo>
                  <a:lnTo>
                    <a:pt x="1791" y="540"/>
                  </a:lnTo>
                  <a:lnTo>
                    <a:pt x="1787" y="552"/>
                  </a:lnTo>
                  <a:lnTo>
                    <a:pt x="1784" y="566"/>
                  </a:lnTo>
                  <a:lnTo>
                    <a:pt x="1783" y="581"/>
                  </a:lnTo>
                  <a:lnTo>
                    <a:pt x="1783" y="596"/>
                  </a:lnTo>
                  <a:lnTo>
                    <a:pt x="1783" y="610"/>
                  </a:lnTo>
                  <a:lnTo>
                    <a:pt x="1784" y="624"/>
                  </a:lnTo>
                  <a:lnTo>
                    <a:pt x="1787" y="639"/>
                  </a:lnTo>
                  <a:lnTo>
                    <a:pt x="1791" y="651"/>
                  </a:lnTo>
                  <a:lnTo>
                    <a:pt x="1796" y="663"/>
                  </a:lnTo>
                  <a:lnTo>
                    <a:pt x="1801" y="674"/>
                  </a:lnTo>
                  <a:lnTo>
                    <a:pt x="1808" y="685"/>
                  </a:lnTo>
                  <a:lnTo>
                    <a:pt x="1811" y="689"/>
                  </a:lnTo>
                  <a:lnTo>
                    <a:pt x="1815" y="694"/>
                  </a:lnTo>
                  <a:lnTo>
                    <a:pt x="1824" y="704"/>
                  </a:lnTo>
                  <a:lnTo>
                    <a:pt x="1830" y="706"/>
                  </a:lnTo>
                  <a:lnTo>
                    <a:pt x="1834" y="711"/>
                  </a:lnTo>
                  <a:lnTo>
                    <a:pt x="1838" y="713"/>
                  </a:lnTo>
                  <a:lnTo>
                    <a:pt x="1844" y="716"/>
                  </a:lnTo>
                  <a:lnTo>
                    <a:pt x="1849" y="719"/>
                  </a:lnTo>
                  <a:lnTo>
                    <a:pt x="1855" y="722"/>
                  </a:lnTo>
                  <a:lnTo>
                    <a:pt x="1866" y="726"/>
                  </a:lnTo>
                  <a:lnTo>
                    <a:pt x="1879" y="729"/>
                  </a:lnTo>
                  <a:lnTo>
                    <a:pt x="1892" y="732"/>
                  </a:lnTo>
                  <a:lnTo>
                    <a:pt x="1906" y="732"/>
                  </a:lnTo>
                  <a:close/>
                  <a:moveTo>
                    <a:pt x="2415" y="233"/>
                  </a:moveTo>
                  <a:lnTo>
                    <a:pt x="2404" y="232"/>
                  </a:lnTo>
                  <a:lnTo>
                    <a:pt x="2392" y="230"/>
                  </a:lnTo>
                  <a:lnTo>
                    <a:pt x="2382" y="229"/>
                  </a:lnTo>
                  <a:lnTo>
                    <a:pt x="2373" y="224"/>
                  </a:lnTo>
                  <a:lnTo>
                    <a:pt x="2363" y="220"/>
                  </a:lnTo>
                  <a:lnTo>
                    <a:pt x="2354" y="216"/>
                  </a:lnTo>
                  <a:lnTo>
                    <a:pt x="2346" y="209"/>
                  </a:lnTo>
                  <a:lnTo>
                    <a:pt x="2337" y="202"/>
                  </a:lnTo>
                  <a:lnTo>
                    <a:pt x="2330" y="195"/>
                  </a:lnTo>
                  <a:lnTo>
                    <a:pt x="2324" y="186"/>
                  </a:lnTo>
                  <a:lnTo>
                    <a:pt x="2319" y="178"/>
                  </a:lnTo>
                  <a:lnTo>
                    <a:pt x="2313" y="168"/>
                  </a:lnTo>
                  <a:lnTo>
                    <a:pt x="2310" y="158"/>
                  </a:lnTo>
                  <a:lnTo>
                    <a:pt x="2307" y="148"/>
                  </a:lnTo>
                  <a:lnTo>
                    <a:pt x="2306" y="137"/>
                  </a:lnTo>
                  <a:lnTo>
                    <a:pt x="2305" y="124"/>
                  </a:lnTo>
                  <a:lnTo>
                    <a:pt x="2306" y="113"/>
                  </a:lnTo>
                  <a:lnTo>
                    <a:pt x="2307" y="102"/>
                  </a:lnTo>
                  <a:lnTo>
                    <a:pt x="2310" y="92"/>
                  </a:lnTo>
                  <a:lnTo>
                    <a:pt x="2313" y="82"/>
                  </a:lnTo>
                  <a:lnTo>
                    <a:pt x="2319" y="72"/>
                  </a:lnTo>
                  <a:lnTo>
                    <a:pt x="2324" y="63"/>
                  </a:lnTo>
                  <a:lnTo>
                    <a:pt x="2330" y="55"/>
                  </a:lnTo>
                  <a:lnTo>
                    <a:pt x="2337" y="48"/>
                  </a:lnTo>
                  <a:lnTo>
                    <a:pt x="2346" y="41"/>
                  </a:lnTo>
                  <a:lnTo>
                    <a:pt x="2354" y="35"/>
                  </a:lnTo>
                  <a:lnTo>
                    <a:pt x="2363" y="29"/>
                  </a:lnTo>
                  <a:lnTo>
                    <a:pt x="2373" y="25"/>
                  </a:lnTo>
                  <a:lnTo>
                    <a:pt x="2377" y="24"/>
                  </a:lnTo>
                  <a:lnTo>
                    <a:pt x="2382" y="22"/>
                  </a:lnTo>
                  <a:lnTo>
                    <a:pt x="2392" y="20"/>
                  </a:lnTo>
                  <a:lnTo>
                    <a:pt x="2404" y="18"/>
                  </a:lnTo>
                  <a:lnTo>
                    <a:pt x="2415" y="18"/>
                  </a:lnTo>
                  <a:lnTo>
                    <a:pt x="2425" y="18"/>
                  </a:lnTo>
                  <a:lnTo>
                    <a:pt x="2436" y="20"/>
                  </a:lnTo>
                  <a:lnTo>
                    <a:pt x="2446" y="22"/>
                  </a:lnTo>
                  <a:lnTo>
                    <a:pt x="2456" y="25"/>
                  </a:lnTo>
                  <a:lnTo>
                    <a:pt x="2466" y="29"/>
                  </a:lnTo>
                  <a:lnTo>
                    <a:pt x="2474" y="35"/>
                  </a:lnTo>
                  <a:lnTo>
                    <a:pt x="2483" y="41"/>
                  </a:lnTo>
                  <a:lnTo>
                    <a:pt x="2490" y="48"/>
                  </a:lnTo>
                  <a:lnTo>
                    <a:pt x="2498" y="55"/>
                  </a:lnTo>
                  <a:lnTo>
                    <a:pt x="2504" y="63"/>
                  </a:lnTo>
                  <a:lnTo>
                    <a:pt x="2507" y="68"/>
                  </a:lnTo>
                  <a:lnTo>
                    <a:pt x="2510" y="72"/>
                  </a:lnTo>
                  <a:lnTo>
                    <a:pt x="2514" y="82"/>
                  </a:lnTo>
                  <a:lnTo>
                    <a:pt x="2518" y="92"/>
                  </a:lnTo>
                  <a:lnTo>
                    <a:pt x="2520" y="102"/>
                  </a:lnTo>
                  <a:lnTo>
                    <a:pt x="2522" y="113"/>
                  </a:lnTo>
                  <a:lnTo>
                    <a:pt x="2522" y="124"/>
                  </a:lnTo>
                  <a:lnTo>
                    <a:pt x="2522" y="137"/>
                  </a:lnTo>
                  <a:lnTo>
                    <a:pt x="2520" y="148"/>
                  </a:lnTo>
                  <a:lnTo>
                    <a:pt x="2518" y="158"/>
                  </a:lnTo>
                  <a:lnTo>
                    <a:pt x="2514" y="168"/>
                  </a:lnTo>
                  <a:lnTo>
                    <a:pt x="2510" y="178"/>
                  </a:lnTo>
                  <a:lnTo>
                    <a:pt x="2504" y="186"/>
                  </a:lnTo>
                  <a:lnTo>
                    <a:pt x="2498" y="195"/>
                  </a:lnTo>
                  <a:lnTo>
                    <a:pt x="2494" y="199"/>
                  </a:lnTo>
                  <a:lnTo>
                    <a:pt x="2490" y="202"/>
                  </a:lnTo>
                  <a:lnTo>
                    <a:pt x="2483" y="209"/>
                  </a:lnTo>
                  <a:lnTo>
                    <a:pt x="2474" y="216"/>
                  </a:lnTo>
                  <a:lnTo>
                    <a:pt x="2466" y="220"/>
                  </a:lnTo>
                  <a:lnTo>
                    <a:pt x="2456" y="224"/>
                  </a:lnTo>
                  <a:lnTo>
                    <a:pt x="2452" y="226"/>
                  </a:lnTo>
                  <a:lnTo>
                    <a:pt x="2446" y="229"/>
                  </a:lnTo>
                  <a:lnTo>
                    <a:pt x="2436" y="230"/>
                  </a:lnTo>
                  <a:lnTo>
                    <a:pt x="2425" y="232"/>
                  </a:lnTo>
                  <a:lnTo>
                    <a:pt x="2415" y="233"/>
                  </a:lnTo>
                  <a:close/>
                  <a:moveTo>
                    <a:pt x="2327" y="866"/>
                  </a:moveTo>
                  <a:lnTo>
                    <a:pt x="2327" y="323"/>
                  </a:lnTo>
                  <a:lnTo>
                    <a:pt x="2500" y="323"/>
                  </a:lnTo>
                  <a:lnTo>
                    <a:pt x="2500" y="866"/>
                  </a:lnTo>
                  <a:lnTo>
                    <a:pt x="2327" y="866"/>
                  </a:lnTo>
                  <a:close/>
                  <a:moveTo>
                    <a:pt x="2850" y="877"/>
                  </a:moveTo>
                  <a:lnTo>
                    <a:pt x="2828" y="876"/>
                  </a:lnTo>
                  <a:lnTo>
                    <a:pt x="2805" y="875"/>
                  </a:lnTo>
                  <a:lnTo>
                    <a:pt x="2784" y="873"/>
                  </a:lnTo>
                  <a:lnTo>
                    <a:pt x="2764" y="869"/>
                  </a:lnTo>
                  <a:lnTo>
                    <a:pt x="2746" y="865"/>
                  </a:lnTo>
                  <a:lnTo>
                    <a:pt x="2737" y="862"/>
                  </a:lnTo>
                  <a:lnTo>
                    <a:pt x="2729" y="859"/>
                  </a:lnTo>
                  <a:lnTo>
                    <a:pt x="2712" y="853"/>
                  </a:lnTo>
                  <a:lnTo>
                    <a:pt x="2696" y="846"/>
                  </a:lnTo>
                  <a:lnTo>
                    <a:pt x="2682" y="839"/>
                  </a:lnTo>
                  <a:lnTo>
                    <a:pt x="2668" y="831"/>
                  </a:lnTo>
                  <a:lnTo>
                    <a:pt x="2655" y="822"/>
                  </a:lnTo>
                  <a:lnTo>
                    <a:pt x="2644" y="814"/>
                  </a:lnTo>
                  <a:lnTo>
                    <a:pt x="2633" y="805"/>
                  </a:lnTo>
                  <a:lnTo>
                    <a:pt x="2621" y="795"/>
                  </a:lnTo>
                  <a:lnTo>
                    <a:pt x="2611" y="786"/>
                  </a:lnTo>
                  <a:lnTo>
                    <a:pt x="2603" y="774"/>
                  </a:lnTo>
                  <a:lnTo>
                    <a:pt x="2703" y="685"/>
                  </a:lnTo>
                  <a:lnTo>
                    <a:pt x="2710" y="692"/>
                  </a:lnTo>
                  <a:lnTo>
                    <a:pt x="2718" y="698"/>
                  </a:lnTo>
                  <a:lnTo>
                    <a:pt x="2733" y="709"/>
                  </a:lnTo>
                  <a:lnTo>
                    <a:pt x="2749" y="719"/>
                  </a:lnTo>
                  <a:lnTo>
                    <a:pt x="2757" y="723"/>
                  </a:lnTo>
                  <a:lnTo>
                    <a:pt x="2766" y="728"/>
                  </a:lnTo>
                  <a:lnTo>
                    <a:pt x="2783" y="733"/>
                  </a:lnTo>
                  <a:lnTo>
                    <a:pt x="2792" y="736"/>
                  </a:lnTo>
                  <a:lnTo>
                    <a:pt x="2801" y="739"/>
                  </a:lnTo>
                  <a:lnTo>
                    <a:pt x="2811" y="740"/>
                  </a:lnTo>
                  <a:lnTo>
                    <a:pt x="2819" y="742"/>
                  </a:lnTo>
                  <a:lnTo>
                    <a:pt x="2839" y="743"/>
                  </a:lnTo>
                  <a:lnTo>
                    <a:pt x="2857" y="742"/>
                  </a:lnTo>
                  <a:lnTo>
                    <a:pt x="2874" y="740"/>
                  </a:lnTo>
                  <a:lnTo>
                    <a:pt x="2887" y="738"/>
                  </a:lnTo>
                  <a:lnTo>
                    <a:pt x="2897" y="735"/>
                  </a:lnTo>
                  <a:lnTo>
                    <a:pt x="2900" y="732"/>
                  </a:lnTo>
                  <a:lnTo>
                    <a:pt x="2904" y="730"/>
                  </a:lnTo>
                  <a:lnTo>
                    <a:pt x="2907" y="728"/>
                  </a:lnTo>
                  <a:lnTo>
                    <a:pt x="2908" y="725"/>
                  </a:lnTo>
                  <a:lnTo>
                    <a:pt x="2911" y="721"/>
                  </a:lnTo>
                  <a:lnTo>
                    <a:pt x="2911" y="718"/>
                  </a:lnTo>
                  <a:lnTo>
                    <a:pt x="2913" y="713"/>
                  </a:lnTo>
                  <a:lnTo>
                    <a:pt x="2913" y="709"/>
                  </a:lnTo>
                  <a:lnTo>
                    <a:pt x="2913" y="705"/>
                  </a:lnTo>
                  <a:lnTo>
                    <a:pt x="2911" y="699"/>
                  </a:lnTo>
                  <a:lnTo>
                    <a:pt x="2908" y="695"/>
                  </a:lnTo>
                  <a:lnTo>
                    <a:pt x="2906" y="692"/>
                  </a:lnTo>
                  <a:lnTo>
                    <a:pt x="2901" y="688"/>
                  </a:lnTo>
                  <a:lnTo>
                    <a:pt x="2897" y="685"/>
                  </a:lnTo>
                  <a:lnTo>
                    <a:pt x="2891" y="682"/>
                  </a:lnTo>
                  <a:lnTo>
                    <a:pt x="2884" y="681"/>
                  </a:lnTo>
                  <a:lnTo>
                    <a:pt x="2846" y="671"/>
                  </a:lnTo>
                  <a:lnTo>
                    <a:pt x="2790" y="657"/>
                  </a:lnTo>
                  <a:lnTo>
                    <a:pt x="2775" y="654"/>
                  </a:lnTo>
                  <a:lnTo>
                    <a:pt x="2761" y="648"/>
                  </a:lnTo>
                  <a:lnTo>
                    <a:pt x="2749" y="644"/>
                  </a:lnTo>
                  <a:lnTo>
                    <a:pt x="2734" y="639"/>
                  </a:lnTo>
                  <a:lnTo>
                    <a:pt x="2722" y="632"/>
                  </a:lnTo>
                  <a:lnTo>
                    <a:pt x="2709" y="623"/>
                  </a:lnTo>
                  <a:lnTo>
                    <a:pt x="2696" y="615"/>
                  </a:lnTo>
                  <a:lnTo>
                    <a:pt x="2684" y="606"/>
                  </a:lnTo>
                  <a:lnTo>
                    <a:pt x="2672" y="595"/>
                  </a:lnTo>
                  <a:lnTo>
                    <a:pt x="2668" y="589"/>
                  </a:lnTo>
                  <a:lnTo>
                    <a:pt x="2662" y="583"/>
                  </a:lnTo>
                  <a:lnTo>
                    <a:pt x="2658" y="578"/>
                  </a:lnTo>
                  <a:lnTo>
                    <a:pt x="2655" y="571"/>
                  </a:lnTo>
                  <a:lnTo>
                    <a:pt x="2648" y="557"/>
                  </a:lnTo>
                  <a:lnTo>
                    <a:pt x="2643" y="540"/>
                  </a:lnTo>
                  <a:lnTo>
                    <a:pt x="2640" y="531"/>
                  </a:lnTo>
                  <a:lnTo>
                    <a:pt x="2638" y="523"/>
                  </a:lnTo>
                  <a:lnTo>
                    <a:pt x="2636" y="504"/>
                  </a:lnTo>
                  <a:lnTo>
                    <a:pt x="2634" y="483"/>
                  </a:lnTo>
                  <a:lnTo>
                    <a:pt x="2636" y="462"/>
                  </a:lnTo>
                  <a:lnTo>
                    <a:pt x="2637" y="452"/>
                  </a:lnTo>
                  <a:lnTo>
                    <a:pt x="2638" y="441"/>
                  </a:lnTo>
                  <a:lnTo>
                    <a:pt x="2643" y="422"/>
                  </a:lnTo>
                  <a:lnTo>
                    <a:pt x="2650" y="405"/>
                  </a:lnTo>
                  <a:lnTo>
                    <a:pt x="2654" y="397"/>
                  </a:lnTo>
                  <a:lnTo>
                    <a:pt x="2658" y="390"/>
                  </a:lnTo>
                  <a:lnTo>
                    <a:pt x="2669" y="376"/>
                  </a:lnTo>
                  <a:lnTo>
                    <a:pt x="2681" y="363"/>
                  </a:lnTo>
                  <a:lnTo>
                    <a:pt x="2688" y="357"/>
                  </a:lnTo>
                  <a:lnTo>
                    <a:pt x="2695" y="352"/>
                  </a:lnTo>
                  <a:lnTo>
                    <a:pt x="2702" y="347"/>
                  </a:lnTo>
                  <a:lnTo>
                    <a:pt x="2710" y="342"/>
                  </a:lnTo>
                  <a:lnTo>
                    <a:pt x="2726" y="335"/>
                  </a:lnTo>
                  <a:lnTo>
                    <a:pt x="2744" y="328"/>
                  </a:lnTo>
                  <a:lnTo>
                    <a:pt x="2761" y="322"/>
                  </a:lnTo>
                  <a:lnTo>
                    <a:pt x="2771" y="319"/>
                  </a:lnTo>
                  <a:lnTo>
                    <a:pt x="2781" y="318"/>
                  </a:lnTo>
                  <a:lnTo>
                    <a:pt x="2791" y="315"/>
                  </a:lnTo>
                  <a:lnTo>
                    <a:pt x="2801" y="314"/>
                  </a:lnTo>
                  <a:lnTo>
                    <a:pt x="2822" y="312"/>
                  </a:lnTo>
                  <a:lnTo>
                    <a:pt x="2843" y="312"/>
                  </a:lnTo>
                  <a:lnTo>
                    <a:pt x="2860" y="312"/>
                  </a:lnTo>
                  <a:lnTo>
                    <a:pt x="2876" y="314"/>
                  </a:lnTo>
                  <a:lnTo>
                    <a:pt x="2891" y="315"/>
                  </a:lnTo>
                  <a:lnTo>
                    <a:pt x="2906" y="318"/>
                  </a:lnTo>
                  <a:lnTo>
                    <a:pt x="2920" y="321"/>
                  </a:lnTo>
                  <a:lnTo>
                    <a:pt x="2934" y="323"/>
                  </a:lnTo>
                  <a:lnTo>
                    <a:pt x="2947" y="328"/>
                  </a:lnTo>
                  <a:lnTo>
                    <a:pt x="2959" y="332"/>
                  </a:lnTo>
                  <a:lnTo>
                    <a:pt x="2971" y="338"/>
                  </a:lnTo>
                  <a:lnTo>
                    <a:pt x="2983" y="343"/>
                  </a:lnTo>
                  <a:lnTo>
                    <a:pt x="2993" y="349"/>
                  </a:lnTo>
                  <a:lnTo>
                    <a:pt x="3005" y="356"/>
                  </a:lnTo>
                  <a:lnTo>
                    <a:pt x="3024" y="370"/>
                  </a:lnTo>
                  <a:lnTo>
                    <a:pt x="3033" y="379"/>
                  </a:lnTo>
                  <a:lnTo>
                    <a:pt x="3041" y="387"/>
                  </a:lnTo>
                  <a:lnTo>
                    <a:pt x="2949" y="485"/>
                  </a:lnTo>
                  <a:lnTo>
                    <a:pt x="2940" y="477"/>
                  </a:lnTo>
                  <a:lnTo>
                    <a:pt x="2928" y="469"/>
                  </a:lnTo>
                  <a:lnTo>
                    <a:pt x="2915" y="463"/>
                  </a:lnTo>
                  <a:lnTo>
                    <a:pt x="2903" y="456"/>
                  </a:lnTo>
                  <a:lnTo>
                    <a:pt x="2889" y="451"/>
                  </a:lnTo>
                  <a:lnTo>
                    <a:pt x="2874" y="448"/>
                  </a:lnTo>
                  <a:lnTo>
                    <a:pt x="2860" y="445"/>
                  </a:lnTo>
                  <a:lnTo>
                    <a:pt x="2845" y="444"/>
                  </a:lnTo>
                  <a:lnTo>
                    <a:pt x="2831" y="445"/>
                  </a:lnTo>
                  <a:lnTo>
                    <a:pt x="2819" y="446"/>
                  </a:lnTo>
                  <a:lnTo>
                    <a:pt x="2809" y="449"/>
                  </a:lnTo>
                  <a:lnTo>
                    <a:pt x="2801" y="452"/>
                  </a:lnTo>
                  <a:lnTo>
                    <a:pt x="2794" y="456"/>
                  </a:lnTo>
                  <a:lnTo>
                    <a:pt x="2790" y="462"/>
                  </a:lnTo>
                  <a:lnTo>
                    <a:pt x="2787" y="469"/>
                  </a:lnTo>
                  <a:lnTo>
                    <a:pt x="2787" y="476"/>
                  </a:lnTo>
                  <a:lnTo>
                    <a:pt x="2787" y="482"/>
                  </a:lnTo>
                  <a:lnTo>
                    <a:pt x="2788" y="486"/>
                  </a:lnTo>
                  <a:lnTo>
                    <a:pt x="2790" y="490"/>
                  </a:lnTo>
                  <a:lnTo>
                    <a:pt x="2792" y="494"/>
                  </a:lnTo>
                  <a:lnTo>
                    <a:pt x="2797" y="499"/>
                  </a:lnTo>
                  <a:lnTo>
                    <a:pt x="2801" y="501"/>
                  </a:lnTo>
                  <a:lnTo>
                    <a:pt x="2807" y="504"/>
                  </a:lnTo>
                  <a:lnTo>
                    <a:pt x="2812" y="507"/>
                  </a:lnTo>
                  <a:lnTo>
                    <a:pt x="2828" y="511"/>
                  </a:lnTo>
                  <a:lnTo>
                    <a:pt x="2846" y="517"/>
                  </a:lnTo>
                  <a:lnTo>
                    <a:pt x="2869" y="521"/>
                  </a:lnTo>
                  <a:lnTo>
                    <a:pt x="2894" y="527"/>
                  </a:lnTo>
                  <a:lnTo>
                    <a:pt x="2906" y="530"/>
                  </a:lnTo>
                  <a:lnTo>
                    <a:pt x="2915" y="531"/>
                  </a:lnTo>
                  <a:lnTo>
                    <a:pt x="2935" y="538"/>
                  </a:lnTo>
                  <a:lnTo>
                    <a:pt x="2955" y="545"/>
                  </a:lnTo>
                  <a:lnTo>
                    <a:pt x="2976" y="554"/>
                  </a:lnTo>
                  <a:lnTo>
                    <a:pt x="2986" y="558"/>
                  </a:lnTo>
                  <a:lnTo>
                    <a:pt x="2996" y="564"/>
                  </a:lnTo>
                  <a:lnTo>
                    <a:pt x="3005" y="569"/>
                  </a:lnTo>
                  <a:lnTo>
                    <a:pt x="3013" y="575"/>
                  </a:lnTo>
                  <a:lnTo>
                    <a:pt x="3022" y="582"/>
                  </a:lnTo>
                  <a:lnTo>
                    <a:pt x="3030" y="589"/>
                  </a:lnTo>
                  <a:lnTo>
                    <a:pt x="3037" y="598"/>
                  </a:lnTo>
                  <a:lnTo>
                    <a:pt x="3044" y="606"/>
                  </a:lnTo>
                  <a:lnTo>
                    <a:pt x="3048" y="610"/>
                  </a:lnTo>
                  <a:lnTo>
                    <a:pt x="3051" y="615"/>
                  </a:lnTo>
                  <a:lnTo>
                    <a:pt x="3057" y="624"/>
                  </a:lnTo>
                  <a:lnTo>
                    <a:pt x="3061" y="634"/>
                  </a:lnTo>
                  <a:lnTo>
                    <a:pt x="3065" y="646"/>
                  </a:lnTo>
                  <a:lnTo>
                    <a:pt x="3068" y="657"/>
                  </a:lnTo>
                  <a:lnTo>
                    <a:pt x="3071" y="670"/>
                  </a:lnTo>
                  <a:lnTo>
                    <a:pt x="3072" y="682"/>
                  </a:lnTo>
                  <a:lnTo>
                    <a:pt x="3072" y="697"/>
                  </a:lnTo>
                  <a:lnTo>
                    <a:pt x="3072" y="715"/>
                  </a:lnTo>
                  <a:lnTo>
                    <a:pt x="3071" y="733"/>
                  </a:lnTo>
                  <a:lnTo>
                    <a:pt x="3067" y="750"/>
                  </a:lnTo>
                  <a:lnTo>
                    <a:pt x="3063" y="767"/>
                  </a:lnTo>
                  <a:lnTo>
                    <a:pt x="3055" y="783"/>
                  </a:lnTo>
                  <a:lnTo>
                    <a:pt x="3047" y="797"/>
                  </a:lnTo>
                  <a:lnTo>
                    <a:pt x="3037" y="811"/>
                  </a:lnTo>
                  <a:lnTo>
                    <a:pt x="3031" y="818"/>
                  </a:lnTo>
                  <a:lnTo>
                    <a:pt x="3026" y="824"/>
                  </a:lnTo>
                  <a:lnTo>
                    <a:pt x="3019" y="831"/>
                  </a:lnTo>
                  <a:lnTo>
                    <a:pt x="3012" y="836"/>
                  </a:lnTo>
                  <a:lnTo>
                    <a:pt x="3005" y="842"/>
                  </a:lnTo>
                  <a:lnTo>
                    <a:pt x="2996" y="846"/>
                  </a:lnTo>
                  <a:lnTo>
                    <a:pt x="2988" y="852"/>
                  </a:lnTo>
                  <a:lnTo>
                    <a:pt x="2978" y="856"/>
                  </a:lnTo>
                  <a:lnTo>
                    <a:pt x="2968" y="859"/>
                  </a:lnTo>
                  <a:lnTo>
                    <a:pt x="2956" y="863"/>
                  </a:lnTo>
                  <a:lnTo>
                    <a:pt x="2934" y="869"/>
                  </a:lnTo>
                  <a:lnTo>
                    <a:pt x="2921" y="872"/>
                  </a:lnTo>
                  <a:lnTo>
                    <a:pt x="2908" y="873"/>
                  </a:lnTo>
                  <a:lnTo>
                    <a:pt x="2880" y="876"/>
                  </a:lnTo>
                  <a:lnTo>
                    <a:pt x="2850" y="877"/>
                  </a:lnTo>
                  <a:close/>
                  <a:moveTo>
                    <a:pt x="3406" y="880"/>
                  </a:moveTo>
                  <a:lnTo>
                    <a:pt x="3385" y="879"/>
                  </a:lnTo>
                  <a:lnTo>
                    <a:pt x="3376" y="879"/>
                  </a:lnTo>
                  <a:lnTo>
                    <a:pt x="3367" y="877"/>
                  </a:lnTo>
                  <a:lnTo>
                    <a:pt x="3348" y="875"/>
                  </a:lnTo>
                  <a:lnTo>
                    <a:pt x="3338" y="872"/>
                  </a:lnTo>
                  <a:lnTo>
                    <a:pt x="3330" y="869"/>
                  </a:lnTo>
                  <a:lnTo>
                    <a:pt x="3314" y="862"/>
                  </a:lnTo>
                  <a:lnTo>
                    <a:pt x="3306" y="858"/>
                  </a:lnTo>
                  <a:lnTo>
                    <a:pt x="3299" y="853"/>
                  </a:lnTo>
                  <a:lnTo>
                    <a:pt x="3284" y="843"/>
                  </a:lnTo>
                  <a:lnTo>
                    <a:pt x="3277" y="838"/>
                  </a:lnTo>
                  <a:lnTo>
                    <a:pt x="3270" y="832"/>
                  </a:lnTo>
                  <a:lnTo>
                    <a:pt x="3265" y="825"/>
                  </a:lnTo>
                  <a:lnTo>
                    <a:pt x="3259" y="818"/>
                  </a:lnTo>
                  <a:lnTo>
                    <a:pt x="3253" y="811"/>
                  </a:lnTo>
                  <a:lnTo>
                    <a:pt x="3248" y="803"/>
                  </a:lnTo>
                  <a:lnTo>
                    <a:pt x="3243" y="794"/>
                  </a:lnTo>
                  <a:lnTo>
                    <a:pt x="3239" y="786"/>
                  </a:lnTo>
                  <a:lnTo>
                    <a:pt x="3235" y="776"/>
                  </a:lnTo>
                  <a:lnTo>
                    <a:pt x="3232" y="764"/>
                  </a:lnTo>
                  <a:lnTo>
                    <a:pt x="3225" y="743"/>
                  </a:lnTo>
                  <a:lnTo>
                    <a:pt x="3224" y="730"/>
                  </a:lnTo>
                  <a:lnTo>
                    <a:pt x="3221" y="718"/>
                  </a:lnTo>
                  <a:lnTo>
                    <a:pt x="3218" y="691"/>
                  </a:lnTo>
                  <a:lnTo>
                    <a:pt x="3218" y="677"/>
                  </a:lnTo>
                  <a:lnTo>
                    <a:pt x="3218" y="663"/>
                  </a:lnTo>
                  <a:lnTo>
                    <a:pt x="3218" y="466"/>
                  </a:lnTo>
                  <a:lnTo>
                    <a:pt x="3137" y="466"/>
                  </a:lnTo>
                  <a:lnTo>
                    <a:pt x="3137" y="323"/>
                  </a:lnTo>
                  <a:lnTo>
                    <a:pt x="3218" y="323"/>
                  </a:lnTo>
                  <a:lnTo>
                    <a:pt x="3218" y="130"/>
                  </a:lnTo>
                  <a:lnTo>
                    <a:pt x="3388" y="130"/>
                  </a:lnTo>
                  <a:lnTo>
                    <a:pt x="3388" y="323"/>
                  </a:lnTo>
                  <a:lnTo>
                    <a:pt x="3528" y="323"/>
                  </a:lnTo>
                  <a:lnTo>
                    <a:pt x="3528" y="466"/>
                  </a:lnTo>
                  <a:lnTo>
                    <a:pt x="3388" y="466"/>
                  </a:lnTo>
                  <a:lnTo>
                    <a:pt x="3388" y="667"/>
                  </a:lnTo>
                  <a:lnTo>
                    <a:pt x="3389" y="685"/>
                  </a:lnTo>
                  <a:lnTo>
                    <a:pt x="3392" y="701"/>
                  </a:lnTo>
                  <a:lnTo>
                    <a:pt x="3393" y="706"/>
                  </a:lnTo>
                  <a:lnTo>
                    <a:pt x="3395" y="712"/>
                  </a:lnTo>
                  <a:lnTo>
                    <a:pt x="3398" y="718"/>
                  </a:lnTo>
                  <a:lnTo>
                    <a:pt x="3400" y="721"/>
                  </a:lnTo>
                  <a:lnTo>
                    <a:pt x="3408" y="726"/>
                  </a:lnTo>
                  <a:lnTo>
                    <a:pt x="3410" y="729"/>
                  </a:lnTo>
                  <a:lnTo>
                    <a:pt x="3415" y="730"/>
                  </a:lnTo>
                  <a:lnTo>
                    <a:pt x="3423" y="733"/>
                  </a:lnTo>
                  <a:lnTo>
                    <a:pt x="3427" y="733"/>
                  </a:lnTo>
                  <a:lnTo>
                    <a:pt x="3433" y="733"/>
                  </a:lnTo>
                  <a:lnTo>
                    <a:pt x="3443" y="733"/>
                  </a:lnTo>
                  <a:lnTo>
                    <a:pt x="3453" y="730"/>
                  </a:lnTo>
                  <a:lnTo>
                    <a:pt x="3461" y="729"/>
                  </a:lnTo>
                  <a:lnTo>
                    <a:pt x="3468" y="725"/>
                  </a:lnTo>
                  <a:lnTo>
                    <a:pt x="3482" y="718"/>
                  </a:lnTo>
                  <a:lnTo>
                    <a:pt x="3492" y="711"/>
                  </a:lnTo>
                  <a:lnTo>
                    <a:pt x="3557" y="831"/>
                  </a:lnTo>
                  <a:lnTo>
                    <a:pt x="3546" y="839"/>
                  </a:lnTo>
                  <a:lnTo>
                    <a:pt x="3533" y="848"/>
                  </a:lnTo>
                  <a:lnTo>
                    <a:pt x="3519" y="855"/>
                  </a:lnTo>
                  <a:lnTo>
                    <a:pt x="3511" y="859"/>
                  </a:lnTo>
                  <a:lnTo>
                    <a:pt x="3501" y="863"/>
                  </a:lnTo>
                  <a:lnTo>
                    <a:pt x="3481" y="870"/>
                  </a:lnTo>
                  <a:lnTo>
                    <a:pt x="3471" y="873"/>
                  </a:lnTo>
                  <a:lnTo>
                    <a:pt x="3460" y="875"/>
                  </a:lnTo>
                  <a:lnTo>
                    <a:pt x="3447" y="877"/>
                  </a:lnTo>
                  <a:lnTo>
                    <a:pt x="3434" y="879"/>
                  </a:lnTo>
                  <a:lnTo>
                    <a:pt x="3420" y="879"/>
                  </a:lnTo>
                  <a:lnTo>
                    <a:pt x="3406" y="8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3"/>
            <p:cNvSpPr>
              <a:spLocks noEditPoints="1"/>
            </p:cNvSpPr>
            <p:nvPr userDrawn="1"/>
          </p:nvSpPr>
          <p:spPr bwMode="auto">
            <a:xfrm>
              <a:off x="5447928" y="4077072"/>
              <a:ext cx="1284437" cy="288032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735519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/ 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295800" y="1628800"/>
            <a:ext cx="3600400" cy="3600400"/>
            <a:chOff x="4295800" y="1628800"/>
            <a:chExt cx="3600400" cy="3600400"/>
          </a:xfrm>
        </p:grpSpPr>
        <p:sp>
          <p:nvSpPr>
            <p:cNvPr id="32" name="Oval 31"/>
            <p:cNvSpPr/>
            <p:nvPr userDrawn="1"/>
          </p:nvSpPr>
          <p:spPr>
            <a:xfrm>
              <a:off x="4295800" y="1628800"/>
              <a:ext cx="3600400" cy="360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Freeform 25"/>
            <p:cNvSpPr>
              <a:spLocks noEditPoints="1"/>
            </p:cNvSpPr>
            <p:nvPr userDrawn="1"/>
          </p:nvSpPr>
          <p:spPr bwMode="auto">
            <a:xfrm>
              <a:off x="4902200" y="2752726"/>
              <a:ext cx="2346325" cy="1036638"/>
            </a:xfrm>
            <a:custGeom>
              <a:avLst/>
              <a:gdLst>
                <a:gd name="T0" fmla="*/ 3902 w 4435"/>
                <a:gd name="T1" fmla="*/ 742 h 1960"/>
                <a:gd name="T2" fmla="*/ 3912 w 4435"/>
                <a:gd name="T3" fmla="*/ 455 h 1960"/>
                <a:gd name="T4" fmla="*/ 3935 w 4435"/>
                <a:gd name="T5" fmla="*/ 312 h 1960"/>
                <a:gd name="T6" fmla="*/ 3979 w 4435"/>
                <a:gd name="T7" fmla="*/ 803 h 1960"/>
                <a:gd name="T8" fmla="*/ 3663 w 4435"/>
                <a:gd name="T9" fmla="*/ 810 h 1960"/>
                <a:gd name="T10" fmla="*/ 3809 w 4435"/>
                <a:gd name="T11" fmla="*/ 545 h 1960"/>
                <a:gd name="T12" fmla="*/ 189 w 4435"/>
                <a:gd name="T13" fmla="*/ 1819 h 1960"/>
                <a:gd name="T14" fmla="*/ 131 w 4435"/>
                <a:gd name="T15" fmla="*/ 1721 h 1960"/>
                <a:gd name="T16" fmla="*/ 141 w 4435"/>
                <a:gd name="T17" fmla="*/ 1410 h 1960"/>
                <a:gd name="T18" fmla="*/ 257 w 4435"/>
                <a:gd name="T19" fmla="*/ 1528 h 1960"/>
                <a:gd name="T20" fmla="*/ 411 w 4435"/>
                <a:gd name="T21" fmla="*/ 1659 h 1960"/>
                <a:gd name="T22" fmla="*/ 355 w 4435"/>
                <a:gd name="T23" fmla="*/ 1946 h 1960"/>
                <a:gd name="T24" fmla="*/ 704 w 4435"/>
                <a:gd name="T25" fmla="*/ 1569 h 1960"/>
                <a:gd name="T26" fmla="*/ 971 w 4435"/>
                <a:gd name="T27" fmla="*/ 1433 h 1960"/>
                <a:gd name="T28" fmla="*/ 802 w 4435"/>
                <a:gd name="T29" fmla="*/ 1953 h 1960"/>
                <a:gd name="T30" fmla="*/ 550 w 4435"/>
                <a:gd name="T31" fmla="*/ 1779 h 1960"/>
                <a:gd name="T32" fmla="*/ 741 w 4435"/>
                <a:gd name="T33" fmla="*/ 1735 h 1960"/>
                <a:gd name="T34" fmla="*/ 877 w 4435"/>
                <a:gd name="T35" fmla="*/ 1800 h 1960"/>
                <a:gd name="T36" fmla="*/ 1574 w 4435"/>
                <a:gd name="T37" fmla="*/ 1398 h 1960"/>
                <a:gd name="T38" fmla="*/ 1569 w 4435"/>
                <a:gd name="T39" fmla="*/ 1615 h 1960"/>
                <a:gd name="T40" fmla="*/ 1373 w 4435"/>
                <a:gd name="T41" fmla="*/ 1658 h 1960"/>
                <a:gd name="T42" fmla="*/ 1865 w 4435"/>
                <a:gd name="T43" fmla="*/ 1738 h 1960"/>
                <a:gd name="T44" fmla="*/ 2067 w 4435"/>
                <a:gd name="T45" fmla="*/ 1407 h 1960"/>
                <a:gd name="T46" fmla="*/ 2433 w 4435"/>
                <a:gd name="T47" fmla="*/ 1564 h 1960"/>
                <a:gd name="T48" fmla="*/ 2300 w 4435"/>
                <a:gd name="T49" fmla="*/ 1929 h 1960"/>
                <a:gd name="T50" fmla="*/ 2281 w 4435"/>
                <a:gd name="T51" fmla="*/ 1679 h 1960"/>
                <a:gd name="T52" fmla="*/ 2053 w 4435"/>
                <a:gd name="T53" fmla="*/ 1600 h 1960"/>
                <a:gd name="T54" fmla="*/ 2634 w 4435"/>
                <a:gd name="T55" fmla="*/ 1311 h 1960"/>
                <a:gd name="T56" fmla="*/ 2665 w 4435"/>
                <a:gd name="T57" fmla="*/ 1101 h 1960"/>
                <a:gd name="T58" fmla="*/ 2708 w 4435"/>
                <a:gd name="T59" fmla="*/ 1307 h 1960"/>
                <a:gd name="T60" fmla="*/ 3219 w 4435"/>
                <a:gd name="T61" fmla="*/ 1395 h 1960"/>
                <a:gd name="T62" fmla="*/ 3266 w 4435"/>
                <a:gd name="T63" fmla="*/ 1646 h 1960"/>
                <a:gd name="T64" fmla="*/ 3070 w 4435"/>
                <a:gd name="T65" fmla="*/ 1622 h 1960"/>
                <a:gd name="T66" fmla="*/ 3587 w 4435"/>
                <a:gd name="T67" fmla="*/ 1130 h 1960"/>
                <a:gd name="T68" fmla="*/ 3762 w 4435"/>
                <a:gd name="T69" fmla="*/ 1251 h 1960"/>
                <a:gd name="T70" fmla="*/ 4119 w 4435"/>
                <a:gd name="T71" fmla="*/ 1427 h 1960"/>
                <a:gd name="T72" fmla="*/ 4427 w 4435"/>
                <a:gd name="T73" fmla="*/ 1556 h 1960"/>
                <a:gd name="T74" fmla="*/ 4107 w 4435"/>
                <a:gd name="T75" fmla="*/ 1567 h 1960"/>
                <a:gd name="T76" fmla="*/ 1128 w 4435"/>
                <a:gd name="T77" fmla="*/ 699 h 1960"/>
                <a:gd name="T78" fmla="*/ 1333 w 4435"/>
                <a:gd name="T79" fmla="*/ 868 h 1960"/>
                <a:gd name="T80" fmla="*/ 935 w 4435"/>
                <a:gd name="T81" fmla="*/ 682 h 1960"/>
                <a:gd name="T82" fmla="*/ 1103 w 4435"/>
                <a:gd name="T83" fmla="*/ 333 h 1960"/>
                <a:gd name="T84" fmla="*/ 1480 w 4435"/>
                <a:gd name="T85" fmla="*/ 472 h 1960"/>
                <a:gd name="T86" fmla="*/ 1234 w 4435"/>
                <a:gd name="T87" fmla="*/ 452 h 1960"/>
                <a:gd name="T88" fmla="*/ 1738 w 4435"/>
                <a:gd name="T89" fmla="*/ 832 h 1960"/>
                <a:gd name="T90" fmla="*/ 1642 w 4435"/>
                <a:gd name="T91" fmla="*/ 456 h 1960"/>
                <a:gd name="T92" fmla="*/ 2023 w 4435"/>
                <a:gd name="T93" fmla="*/ 333 h 1960"/>
                <a:gd name="T94" fmla="*/ 2192 w 4435"/>
                <a:gd name="T95" fmla="*/ 684 h 1960"/>
                <a:gd name="T96" fmla="*/ 1940 w 4435"/>
                <a:gd name="T97" fmla="*/ 728 h 1960"/>
                <a:gd name="T98" fmla="*/ 1958 w 4435"/>
                <a:gd name="T99" fmla="*/ 469 h 1960"/>
                <a:gd name="T100" fmla="*/ 1811 w 4435"/>
                <a:gd name="T101" fmla="*/ 689 h 1960"/>
                <a:gd name="T102" fmla="*/ 2306 w 4435"/>
                <a:gd name="T103" fmla="*/ 113 h 1960"/>
                <a:gd name="T104" fmla="*/ 2518 w 4435"/>
                <a:gd name="T105" fmla="*/ 92 h 1960"/>
                <a:gd name="T106" fmla="*/ 2784 w 4435"/>
                <a:gd name="T107" fmla="*/ 873 h 1960"/>
                <a:gd name="T108" fmla="*/ 2887 w 4435"/>
                <a:gd name="T109" fmla="*/ 738 h 1960"/>
                <a:gd name="T110" fmla="*/ 2662 w 4435"/>
                <a:gd name="T111" fmla="*/ 583 h 1960"/>
                <a:gd name="T112" fmla="*/ 2843 w 4435"/>
                <a:gd name="T113" fmla="*/ 312 h 1960"/>
                <a:gd name="T114" fmla="*/ 2790 w 4435"/>
                <a:gd name="T115" fmla="*/ 462 h 1960"/>
                <a:gd name="T116" fmla="*/ 3057 w 4435"/>
                <a:gd name="T117" fmla="*/ 624 h 1960"/>
                <a:gd name="T118" fmla="*/ 3385 w 4435"/>
                <a:gd name="T119" fmla="*/ 879 h 1960"/>
                <a:gd name="T120" fmla="*/ 3218 w 4435"/>
                <a:gd name="T121" fmla="*/ 130 h 1960"/>
                <a:gd name="T122" fmla="*/ 3501 w 4435"/>
                <a:gd name="T123" fmla="*/ 863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35" h="1960">
                  <a:moveTo>
                    <a:pt x="3983" y="646"/>
                  </a:moveTo>
                  <a:lnTo>
                    <a:pt x="3866" y="646"/>
                  </a:lnTo>
                  <a:lnTo>
                    <a:pt x="3859" y="646"/>
                  </a:lnTo>
                  <a:lnTo>
                    <a:pt x="3850" y="647"/>
                  </a:lnTo>
                  <a:lnTo>
                    <a:pt x="3837" y="648"/>
                  </a:lnTo>
                  <a:lnTo>
                    <a:pt x="3832" y="651"/>
                  </a:lnTo>
                  <a:lnTo>
                    <a:pt x="3827" y="653"/>
                  </a:lnTo>
                  <a:lnTo>
                    <a:pt x="3818" y="658"/>
                  </a:lnTo>
                  <a:lnTo>
                    <a:pt x="3812" y="665"/>
                  </a:lnTo>
                  <a:lnTo>
                    <a:pt x="3809" y="670"/>
                  </a:lnTo>
                  <a:lnTo>
                    <a:pt x="3806" y="674"/>
                  </a:lnTo>
                  <a:lnTo>
                    <a:pt x="3805" y="680"/>
                  </a:lnTo>
                  <a:lnTo>
                    <a:pt x="3803" y="684"/>
                  </a:lnTo>
                  <a:lnTo>
                    <a:pt x="3803" y="689"/>
                  </a:lnTo>
                  <a:lnTo>
                    <a:pt x="3803" y="695"/>
                  </a:lnTo>
                  <a:lnTo>
                    <a:pt x="3803" y="701"/>
                  </a:lnTo>
                  <a:lnTo>
                    <a:pt x="3805" y="706"/>
                  </a:lnTo>
                  <a:lnTo>
                    <a:pt x="3806" y="711"/>
                  </a:lnTo>
                  <a:lnTo>
                    <a:pt x="3808" y="716"/>
                  </a:lnTo>
                  <a:lnTo>
                    <a:pt x="3810" y="721"/>
                  </a:lnTo>
                  <a:lnTo>
                    <a:pt x="3813" y="723"/>
                  </a:lnTo>
                  <a:lnTo>
                    <a:pt x="3818" y="728"/>
                  </a:lnTo>
                  <a:lnTo>
                    <a:pt x="3822" y="730"/>
                  </a:lnTo>
                  <a:lnTo>
                    <a:pt x="3833" y="736"/>
                  </a:lnTo>
                  <a:lnTo>
                    <a:pt x="3846" y="740"/>
                  </a:lnTo>
                  <a:lnTo>
                    <a:pt x="3860" y="743"/>
                  </a:lnTo>
                  <a:lnTo>
                    <a:pt x="3868" y="743"/>
                  </a:lnTo>
                  <a:lnTo>
                    <a:pt x="3877" y="743"/>
                  </a:lnTo>
                  <a:lnTo>
                    <a:pt x="3890" y="743"/>
                  </a:lnTo>
                  <a:lnTo>
                    <a:pt x="3902" y="742"/>
                  </a:lnTo>
                  <a:lnTo>
                    <a:pt x="3914" y="740"/>
                  </a:lnTo>
                  <a:lnTo>
                    <a:pt x="3924" y="739"/>
                  </a:lnTo>
                  <a:lnTo>
                    <a:pt x="3933" y="735"/>
                  </a:lnTo>
                  <a:lnTo>
                    <a:pt x="3942" y="732"/>
                  </a:lnTo>
                  <a:lnTo>
                    <a:pt x="3949" y="728"/>
                  </a:lnTo>
                  <a:lnTo>
                    <a:pt x="3956" y="723"/>
                  </a:lnTo>
                  <a:lnTo>
                    <a:pt x="3963" y="718"/>
                  </a:lnTo>
                  <a:lnTo>
                    <a:pt x="3967" y="712"/>
                  </a:lnTo>
                  <a:lnTo>
                    <a:pt x="3973" y="705"/>
                  </a:lnTo>
                  <a:lnTo>
                    <a:pt x="3976" y="698"/>
                  </a:lnTo>
                  <a:lnTo>
                    <a:pt x="3979" y="691"/>
                  </a:lnTo>
                  <a:lnTo>
                    <a:pt x="3982" y="684"/>
                  </a:lnTo>
                  <a:lnTo>
                    <a:pt x="3983" y="675"/>
                  </a:lnTo>
                  <a:lnTo>
                    <a:pt x="3983" y="667"/>
                  </a:lnTo>
                  <a:lnTo>
                    <a:pt x="3983" y="646"/>
                  </a:lnTo>
                  <a:close/>
                  <a:moveTo>
                    <a:pt x="3983" y="544"/>
                  </a:moveTo>
                  <a:lnTo>
                    <a:pt x="3982" y="533"/>
                  </a:lnTo>
                  <a:lnTo>
                    <a:pt x="3980" y="521"/>
                  </a:lnTo>
                  <a:lnTo>
                    <a:pt x="3979" y="513"/>
                  </a:lnTo>
                  <a:lnTo>
                    <a:pt x="3976" y="503"/>
                  </a:lnTo>
                  <a:lnTo>
                    <a:pt x="3973" y="494"/>
                  </a:lnTo>
                  <a:lnTo>
                    <a:pt x="3969" y="487"/>
                  </a:lnTo>
                  <a:lnTo>
                    <a:pt x="3963" y="480"/>
                  </a:lnTo>
                  <a:lnTo>
                    <a:pt x="3959" y="475"/>
                  </a:lnTo>
                  <a:lnTo>
                    <a:pt x="3952" y="470"/>
                  </a:lnTo>
                  <a:lnTo>
                    <a:pt x="3946" y="465"/>
                  </a:lnTo>
                  <a:lnTo>
                    <a:pt x="3938" y="462"/>
                  </a:lnTo>
                  <a:lnTo>
                    <a:pt x="3931" y="459"/>
                  </a:lnTo>
                  <a:lnTo>
                    <a:pt x="3922" y="456"/>
                  </a:lnTo>
                  <a:lnTo>
                    <a:pt x="3912" y="455"/>
                  </a:lnTo>
                  <a:lnTo>
                    <a:pt x="3902" y="453"/>
                  </a:lnTo>
                  <a:lnTo>
                    <a:pt x="3892" y="453"/>
                  </a:lnTo>
                  <a:lnTo>
                    <a:pt x="3870" y="455"/>
                  </a:lnTo>
                  <a:lnTo>
                    <a:pt x="3859" y="456"/>
                  </a:lnTo>
                  <a:lnTo>
                    <a:pt x="3849" y="458"/>
                  </a:lnTo>
                  <a:lnTo>
                    <a:pt x="3832" y="463"/>
                  </a:lnTo>
                  <a:lnTo>
                    <a:pt x="3823" y="466"/>
                  </a:lnTo>
                  <a:lnTo>
                    <a:pt x="3815" y="470"/>
                  </a:lnTo>
                  <a:lnTo>
                    <a:pt x="3802" y="477"/>
                  </a:lnTo>
                  <a:lnTo>
                    <a:pt x="3789" y="486"/>
                  </a:lnTo>
                  <a:lnTo>
                    <a:pt x="3778" y="494"/>
                  </a:lnTo>
                  <a:lnTo>
                    <a:pt x="3769" y="503"/>
                  </a:lnTo>
                  <a:lnTo>
                    <a:pt x="3673" y="401"/>
                  </a:lnTo>
                  <a:lnTo>
                    <a:pt x="3683" y="391"/>
                  </a:lnTo>
                  <a:lnTo>
                    <a:pt x="3693" y="383"/>
                  </a:lnTo>
                  <a:lnTo>
                    <a:pt x="3703" y="374"/>
                  </a:lnTo>
                  <a:lnTo>
                    <a:pt x="3714" y="366"/>
                  </a:lnTo>
                  <a:lnTo>
                    <a:pt x="3726" y="359"/>
                  </a:lnTo>
                  <a:lnTo>
                    <a:pt x="3737" y="352"/>
                  </a:lnTo>
                  <a:lnTo>
                    <a:pt x="3762" y="338"/>
                  </a:lnTo>
                  <a:lnTo>
                    <a:pt x="3777" y="332"/>
                  </a:lnTo>
                  <a:lnTo>
                    <a:pt x="3792" y="326"/>
                  </a:lnTo>
                  <a:lnTo>
                    <a:pt x="3799" y="325"/>
                  </a:lnTo>
                  <a:lnTo>
                    <a:pt x="3808" y="322"/>
                  </a:lnTo>
                  <a:lnTo>
                    <a:pt x="3826" y="319"/>
                  </a:lnTo>
                  <a:lnTo>
                    <a:pt x="3844" y="316"/>
                  </a:lnTo>
                  <a:lnTo>
                    <a:pt x="3864" y="314"/>
                  </a:lnTo>
                  <a:lnTo>
                    <a:pt x="3887" y="312"/>
                  </a:lnTo>
                  <a:lnTo>
                    <a:pt x="3909" y="312"/>
                  </a:lnTo>
                  <a:lnTo>
                    <a:pt x="3935" y="312"/>
                  </a:lnTo>
                  <a:lnTo>
                    <a:pt x="3948" y="314"/>
                  </a:lnTo>
                  <a:lnTo>
                    <a:pt x="3960" y="315"/>
                  </a:lnTo>
                  <a:lnTo>
                    <a:pt x="3972" y="318"/>
                  </a:lnTo>
                  <a:lnTo>
                    <a:pt x="3983" y="319"/>
                  </a:lnTo>
                  <a:lnTo>
                    <a:pt x="3994" y="323"/>
                  </a:lnTo>
                  <a:lnTo>
                    <a:pt x="4006" y="326"/>
                  </a:lnTo>
                  <a:lnTo>
                    <a:pt x="4027" y="335"/>
                  </a:lnTo>
                  <a:lnTo>
                    <a:pt x="4037" y="339"/>
                  </a:lnTo>
                  <a:lnTo>
                    <a:pt x="4047" y="345"/>
                  </a:lnTo>
                  <a:lnTo>
                    <a:pt x="4056" y="350"/>
                  </a:lnTo>
                  <a:lnTo>
                    <a:pt x="4066" y="357"/>
                  </a:lnTo>
                  <a:lnTo>
                    <a:pt x="4075" y="363"/>
                  </a:lnTo>
                  <a:lnTo>
                    <a:pt x="4083" y="371"/>
                  </a:lnTo>
                  <a:lnTo>
                    <a:pt x="4092" y="379"/>
                  </a:lnTo>
                  <a:lnTo>
                    <a:pt x="4099" y="387"/>
                  </a:lnTo>
                  <a:lnTo>
                    <a:pt x="4106" y="395"/>
                  </a:lnTo>
                  <a:lnTo>
                    <a:pt x="4113" y="405"/>
                  </a:lnTo>
                  <a:lnTo>
                    <a:pt x="4126" y="425"/>
                  </a:lnTo>
                  <a:lnTo>
                    <a:pt x="4136" y="448"/>
                  </a:lnTo>
                  <a:lnTo>
                    <a:pt x="4138" y="459"/>
                  </a:lnTo>
                  <a:lnTo>
                    <a:pt x="4143" y="472"/>
                  </a:lnTo>
                  <a:lnTo>
                    <a:pt x="4146" y="485"/>
                  </a:lnTo>
                  <a:lnTo>
                    <a:pt x="4148" y="499"/>
                  </a:lnTo>
                  <a:lnTo>
                    <a:pt x="4150" y="513"/>
                  </a:lnTo>
                  <a:lnTo>
                    <a:pt x="4153" y="527"/>
                  </a:lnTo>
                  <a:lnTo>
                    <a:pt x="4154" y="558"/>
                  </a:lnTo>
                  <a:lnTo>
                    <a:pt x="4154" y="866"/>
                  </a:lnTo>
                  <a:lnTo>
                    <a:pt x="3983" y="866"/>
                  </a:lnTo>
                  <a:lnTo>
                    <a:pt x="3987" y="791"/>
                  </a:lnTo>
                  <a:lnTo>
                    <a:pt x="3979" y="803"/>
                  </a:lnTo>
                  <a:lnTo>
                    <a:pt x="3972" y="812"/>
                  </a:lnTo>
                  <a:lnTo>
                    <a:pt x="3963" y="822"/>
                  </a:lnTo>
                  <a:lnTo>
                    <a:pt x="3955" y="831"/>
                  </a:lnTo>
                  <a:lnTo>
                    <a:pt x="3946" y="839"/>
                  </a:lnTo>
                  <a:lnTo>
                    <a:pt x="3938" y="846"/>
                  </a:lnTo>
                  <a:lnTo>
                    <a:pt x="3928" y="852"/>
                  </a:lnTo>
                  <a:lnTo>
                    <a:pt x="3918" y="858"/>
                  </a:lnTo>
                  <a:lnTo>
                    <a:pt x="3908" y="862"/>
                  </a:lnTo>
                  <a:lnTo>
                    <a:pt x="3898" y="866"/>
                  </a:lnTo>
                  <a:lnTo>
                    <a:pt x="3887" y="870"/>
                  </a:lnTo>
                  <a:lnTo>
                    <a:pt x="3876" y="873"/>
                  </a:lnTo>
                  <a:lnTo>
                    <a:pt x="3864" y="875"/>
                  </a:lnTo>
                  <a:lnTo>
                    <a:pt x="3851" y="876"/>
                  </a:lnTo>
                  <a:lnTo>
                    <a:pt x="3839" y="877"/>
                  </a:lnTo>
                  <a:lnTo>
                    <a:pt x="3826" y="877"/>
                  </a:lnTo>
                  <a:lnTo>
                    <a:pt x="3808" y="877"/>
                  </a:lnTo>
                  <a:lnTo>
                    <a:pt x="3798" y="876"/>
                  </a:lnTo>
                  <a:lnTo>
                    <a:pt x="3789" y="876"/>
                  </a:lnTo>
                  <a:lnTo>
                    <a:pt x="3771" y="873"/>
                  </a:lnTo>
                  <a:lnTo>
                    <a:pt x="3754" y="869"/>
                  </a:lnTo>
                  <a:lnTo>
                    <a:pt x="3747" y="866"/>
                  </a:lnTo>
                  <a:lnTo>
                    <a:pt x="3738" y="863"/>
                  </a:lnTo>
                  <a:lnTo>
                    <a:pt x="3723" y="856"/>
                  </a:lnTo>
                  <a:lnTo>
                    <a:pt x="3707" y="849"/>
                  </a:lnTo>
                  <a:lnTo>
                    <a:pt x="3693" y="839"/>
                  </a:lnTo>
                  <a:lnTo>
                    <a:pt x="3686" y="834"/>
                  </a:lnTo>
                  <a:lnTo>
                    <a:pt x="3680" y="829"/>
                  </a:lnTo>
                  <a:lnTo>
                    <a:pt x="3675" y="822"/>
                  </a:lnTo>
                  <a:lnTo>
                    <a:pt x="3669" y="817"/>
                  </a:lnTo>
                  <a:lnTo>
                    <a:pt x="3663" y="810"/>
                  </a:lnTo>
                  <a:lnTo>
                    <a:pt x="3659" y="803"/>
                  </a:lnTo>
                  <a:lnTo>
                    <a:pt x="3651" y="787"/>
                  </a:lnTo>
                  <a:lnTo>
                    <a:pt x="3648" y="778"/>
                  </a:lnTo>
                  <a:lnTo>
                    <a:pt x="3645" y="769"/>
                  </a:lnTo>
                  <a:lnTo>
                    <a:pt x="3639" y="750"/>
                  </a:lnTo>
                  <a:lnTo>
                    <a:pt x="3638" y="740"/>
                  </a:lnTo>
                  <a:lnTo>
                    <a:pt x="3637" y="729"/>
                  </a:lnTo>
                  <a:lnTo>
                    <a:pt x="3635" y="718"/>
                  </a:lnTo>
                  <a:lnTo>
                    <a:pt x="3635" y="706"/>
                  </a:lnTo>
                  <a:lnTo>
                    <a:pt x="3635" y="697"/>
                  </a:lnTo>
                  <a:lnTo>
                    <a:pt x="3637" y="685"/>
                  </a:lnTo>
                  <a:lnTo>
                    <a:pt x="3638" y="677"/>
                  </a:lnTo>
                  <a:lnTo>
                    <a:pt x="3639" y="667"/>
                  </a:lnTo>
                  <a:lnTo>
                    <a:pt x="3642" y="657"/>
                  </a:lnTo>
                  <a:lnTo>
                    <a:pt x="3644" y="648"/>
                  </a:lnTo>
                  <a:lnTo>
                    <a:pt x="3648" y="640"/>
                  </a:lnTo>
                  <a:lnTo>
                    <a:pt x="3651" y="633"/>
                  </a:lnTo>
                  <a:lnTo>
                    <a:pt x="3655" y="624"/>
                  </a:lnTo>
                  <a:lnTo>
                    <a:pt x="3659" y="617"/>
                  </a:lnTo>
                  <a:lnTo>
                    <a:pt x="3669" y="605"/>
                  </a:lnTo>
                  <a:lnTo>
                    <a:pt x="3682" y="592"/>
                  </a:lnTo>
                  <a:lnTo>
                    <a:pt x="3689" y="586"/>
                  </a:lnTo>
                  <a:lnTo>
                    <a:pt x="3696" y="582"/>
                  </a:lnTo>
                  <a:lnTo>
                    <a:pt x="3711" y="572"/>
                  </a:lnTo>
                  <a:lnTo>
                    <a:pt x="3728" y="565"/>
                  </a:lnTo>
                  <a:lnTo>
                    <a:pt x="3747" y="558"/>
                  </a:lnTo>
                  <a:lnTo>
                    <a:pt x="3755" y="555"/>
                  </a:lnTo>
                  <a:lnTo>
                    <a:pt x="3765" y="552"/>
                  </a:lnTo>
                  <a:lnTo>
                    <a:pt x="3786" y="548"/>
                  </a:lnTo>
                  <a:lnTo>
                    <a:pt x="3809" y="545"/>
                  </a:lnTo>
                  <a:lnTo>
                    <a:pt x="3832" y="544"/>
                  </a:lnTo>
                  <a:lnTo>
                    <a:pt x="3857" y="544"/>
                  </a:lnTo>
                  <a:lnTo>
                    <a:pt x="3983" y="544"/>
                  </a:lnTo>
                  <a:close/>
                  <a:moveTo>
                    <a:pt x="247" y="1960"/>
                  </a:moveTo>
                  <a:lnTo>
                    <a:pt x="225" y="1960"/>
                  </a:lnTo>
                  <a:lnTo>
                    <a:pt x="202" y="1957"/>
                  </a:lnTo>
                  <a:lnTo>
                    <a:pt x="182" y="1956"/>
                  </a:lnTo>
                  <a:lnTo>
                    <a:pt x="163" y="1952"/>
                  </a:lnTo>
                  <a:lnTo>
                    <a:pt x="143" y="1947"/>
                  </a:lnTo>
                  <a:lnTo>
                    <a:pt x="134" y="1946"/>
                  </a:lnTo>
                  <a:lnTo>
                    <a:pt x="126" y="1943"/>
                  </a:lnTo>
                  <a:lnTo>
                    <a:pt x="109" y="1936"/>
                  </a:lnTo>
                  <a:lnTo>
                    <a:pt x="95" y="1929"/>
                  </a:lnTo>
                  <a:lnTo>
                    <a:pt x="79" y="1922"/>
                  </a:lnTo>
                  <a:lnTo>
                    <a:pt x="66" y="1915"/>
                  </a:lnTo>
                  <a:lnTo>
                    <a:pt x="54" y="1906"/>
                  </a:lnTo>
                  <a:lnTo>
                    <a:pt x="41" y="1896"/>
                  </a:lnTo>
                  <a:lnTo>
                    <a:pt x="30" y="1888"/>
                  </a:lnTo>
                  <a:lnTo>
                    <a:pt x="18" y="1878"/>
                  </a:lnTo>
                  <a:lnTo>
                    <a:pt x="10" y="1868"/>
                  </a:lnTo>
                  <a:lnTo>
                    <a:pt x="0" y="1857"/>
                  </a:lnTo>
                  <a:lnTo>
                    <a:pt x="100" y="1768"/>
                  </a:lnTo>
                  <a:lnTo>
                    <a:pt x="107" y="1775"/>
                  </a:lnTo>
                  <a:lnTo>
                    <a:pt x="115" y="1781"/>
                  </a:lnTo>
                  <a:lnTo>
                    <a:pt x="130" y="1792"/>
                  </a:lnTo>
                  <a:lnTo>
                    <a:pt x="146" y="1802"/>
                  </a:lnTo>
                  <a:lnTo>
                    <a:pt x="154" y="1806"/>
                  </a:lnTo>
                  <a:lnTo>
                    <a:pt x="163" y="1810"/>
                  </a:lnTo>
                  <a:lnTo>
                    <a:pt x="181" y="1817"/>
                  </a:lnTo>
                  <a:lnTo>
                    <a:pt x="189" y="1819"/>
                  </a:lnTo>
                  <a:lnTo>
                    <a:pt x="198" y="1821"/>
                  </a:lnTo>
                  <a:lnTo>
                    <a:pt x="208" y="1823"/>
                  </a:lnTo>
                  <a:lnTo>
                    <a:pt x="216" y="1824"/>
                  </a:lnTo>
                  <a:lnTo>
                    <a:pt x="236" y="1826"/>
                  </a:lnTo>
                  <a:lnTo>
                    <a:pt x="255" y="1824"/>
                  </a:lnTo>
                  <a:lnTo>
                    <a:pt x="271" y="1823"/>
                  </a:lnTo>
                  <a:lnTo>
                    <a:pt x="284" y="1821"/>
                  </a:lnTo>
                  <a:lnTo>
                    <a:pt x="294" y="1817"/>
                  </a:lnTo>
                  <a:lnTo>
                    <a:pt x="298" y="1816"/>
                  </a:lnTo>
                  <a:lnTo>
                    <a:pt x="301" y="1813"/>
                  </a:lnTo>
                  <a:lnTo>
                    <a:pt x="304" y="1810"/>
                  </a:lnTo>
                  <a:lnTo>
                    <a:pt x="307" y="1807"/>
                  </a:lnTo>
                  <a:lnTo>
                    <a:pt x="308" y="1803"/>
                  </a:lnTo>
                  <a:lnTo>
                    <a:pt x="310" y="1800"/>
                  </a:lnTo>
                  <a:lnTo>
                    <a:pt x="310" y="1796"/>
                  </a:lnTo>
                  <a:lnTo>
                    <a:pt x="310" y="1792"/>
                  </a:lnTo>
                  <a:lnTo>
                    <a:pt x="310" y="1788"/>
                  </a:lnTo>
                  <a:lnTo>
                    <a:pt x="308" y="1783"/>
                  </a:lnTo>
                  <a:lnTo>
                    <a:pt x="307" y="1779"/>
                  </a:lnTo>
                  <a:lnTo>
                    <a:pt x="303" y="1775"/>
                  </a:lnTo>
                  <a:lnTo>
                    <a:pt x="300" y="1772"/>
                  </a:lnTo>
                  <a:lnTo>
                    <a:pt x="294" y="1768"/>
                  </a:lnTo>
                  <a:lnTo>
                    <a:pt x="288" y="1766"/>
                  </a:lnTo>
                  <a:lnTo>
                    <a:pt x="281" y="1764"/>
                  </a:lnTo>
                  <a:lnTo>
                    <a:pt x="243" y="1754"/>
                  </a:lnTo>
                  <a:lnTo>
                    <a:pt x="188" y="1740"/>
                  </a:lnTo>
                  <a:lnTo>
                    <a:pt x="172" y="1737"/>
                  </a:lnTo>
                  <a:lnTo>
                    <a:pt x="158" y="1732"/>
                  </a:lnTo>
                  <a:lnTo>
                    <a:pt x="146" y="1727"/>
                  </a:lnTo>
                  <a:lnTo>
                    <a:pt x="131" y="1721"/>
                  </a:lnTo>
                  <a:lnTo>
                    <a:pt x="119" y="1714"/>
                  </a:lnTo>
                  <a:lnTo>
                    <a:pt x="106" y="1706"/>
                  </a:lnTo>
                  <a:lnTo>
                    <a:pt x="93" y="1697"/>
                  </a:lnTo>
                  <a:lnTo>
                    <a:pt x="82" y="1689"/>
                  </a:lnTo>
                  <a:lnTo>
                    <a:pt x="71" y="1679"/>
                  </a:lnTo>
                  <a:lnTo>
                    <a:pt x="65" y="1673"/>
                  </a:lnTo>
                  <a:lnTo>
                    <a:pt x="61" y="1666"/>
                  </a:lnTo>
                  <a:lnTo>
                    <a:pt x="57" y="1660"/>
                  </a:lnTo>
                  <a:lnTo>
                    <a:pt x="52" y="1653"/>
                  </a:lnTo>
                  <a:lnTo>
                    <a:pt x="45" y="1639"/>
                  </a:lnTo>
                  <a:lnTo>
                    <a:pt x="40" y="1622"/>
                  </a:lnTo>
                  <a:lnTo>
                    <a:pt x="37" y="1614"/>
                  </a:lnTo>
                  <a:lnTo>
                    <a:pt x="35" y="1605"/>
                  </a:lnTo>
                  <a:lnTo>
                    <a:pt x="33" y="1587"/>
                  </a:lnTo>
                  <a:lnTo>
                    <a:pt x="31" y="1567"/>
                  </a:lnTo>
                  <a:lnTo>
                    <a:pt x="33" y="1544"/>
                  </a:lnTo>
                  <a:lnTo>
                    <a:pt x="34" y="1535"/>
                  </a:lnTo>
                  <a:lnTo>
                    <a:pt x="35" y="1525"/>
                  </a:lnTo>
                  <a:lnTo>
                    <a:pt x="41" y="1505"/>
                  </a:lnTo>
                  <a:lnTo>
                    <a:pt x="47" y="1488"/>
                  </a:lnTo>
                  <a:lnTo>
                    <a:pt x="51" y="1479"/>
                  </a:lnTo>
                  <a:lnTo>
                    <a:pt x="57" y="1472"/>
                  </a:lnTo>
                  <a:lnTo>
                    <a:pt x="66" y="1458"/>
                  </a:lnTo>
                  <a:lnTo>
                    <a:pt x="78" y="1446"/>
                  </a:lnTo>
                  <a:lnTo>
                    <a:pt x="85" y="1440"/>
                  </a:lnTo>
                  <a:lnTo>
                    <a:pt x="92" y="1434"/>
                  </a:lnTo>
                  <a:lnTo>
                    <a:pt x="100" y="1430"/>
                  </a:lnTo>
                  <a:lnTo>
                    <a:pt x="107" y="1426"/>
                  </a:lnTo>
                  <a:lnTo>
                    <a:pt x="124" y="1417"/>
                  </a:lnTo>
                  <a:lnTo>
                    <a:pt x="141" y="1410"/>
                  </a:lnTo>
                  <a:lnTo>
                    <a:pt x="160" y="1405"/>
                  </a:lnTo>
                  <a:lnTo>
                    <a:pt x="168" y="1402"/>
                  </a:lnTo>
                  <a:lnTo>
                    <a:pt x="178" y="1400"/>
                  </a:lnTo>
                  <a:lnTo>
                    <a:pt x="188" y="1399"/>
                  </a:lnTo>
                  <a:lnTo>
                    <a:pt x="198" y="1398"/>
                  </a:lnTo>
                  <a:lnTo>
                    <a:pt x="219" y="1395"/>
                  </a:lnTo>
                  <a:lnTo>
                    <a:pt x="240" y="1395"/>
                  </a:lnTo>
                  <a:lnTo>
                    <a:pt x="257" y="1395"/>
                  </a:lnTo>
                  <a:lnTo>
                    <a:pt x="273" y="1396"/>
                  </a:lnTo>
                  <a:lnTo>
                    <a:pt x="288" y="1398"/>
                  </a:lnTo>
                  <a:lnTo>
                    <a:pt x="303" y="1400"/>
                  </a:lnTo>
                  <a:lnTo>
                    <a:pt x="317" y="1403"/>
                  </a:lnTo>
                  <a:lnTo>
                    <a:pt x="331" y="1406"/>
                  </a:lnTo>
                  <a:lnTo>
                    <a:pt x="344" y="1410"/>
                  </a:lnTo>
                  <a:lnTo>
                    <a:pt x="356" y="1414"/>
                  </a:lnTo>
                  <a:lnTo>
                    <a:pt x="369" y="1420"/>
                  </a:lnTo>
                  <a:lnTo>
                    <a:pt x="380" y="1426"/>
                  </a:lnTo>
                  <a:lnTo>
                    <a:pt x="390" y="1431"/>
                  </a:lnTo>
                  <a:lnTo>
                    <a:pt x="402" y="1438"/>
                  </a:lnTo>
                  <a:lnTo>
                    <a:pt x="421" y="1453"/>
                  </a:lnTo>
                  <a:lnTo>
                    <a:pt x="430" y="1461"/>
                  </a:lnTo>
                  <a:lnTo>
                    <a:pt x="438" y="1470"/>
                  </a:lnTo>
                  <a:lnTo>
                    <a:pt x="346" y="1567"/>
                  </a:lnTo>
                  <a:lnTo>
                    <a:pt x="337" y="1560"/>
                  </a:lnTo>
                  <a:lnTo>
                    <a:pt x="325" y="1553"/>
                  </a:lnTo>
                  <a:lnTo>
                    <a:pt x="314" y="1546"/>
                  </a:lnTo>
                  <a:lnTo>
                    <a:pt x="300" y="1539"/>
                  </a:lnTo>
                  <a:lnTo>
                    <a:pt x="287" y="1535"/>
                  </a:lnTo>
                  <a:lnTo>
                    <a:pt x="273" y="1530"/>
                  </a:lnTo>
                  <a:lnTo>
                    <a:pt x="257" y="1528"/>
                  </a:lnTo>
                  <a:lnTo>
                    <a:pt x="242" y="1528"/>
                  </a:lnTo>
                  <a:lnTo>
                    <a:pt x="229" y="1528"/>
                  </a:lnTo>
                  <a:lnTo>
                    <a:pt x="216" y="1529"/>
                  </a:lnTo>
                  <a:lnTo>
                    <a:pt x="206" y="1532"/>
                  </a:lnTo>
                  <a:lnTo>
                    <a:pt x="198" y="1535"/>
                  </a:lnTo>
                  <a:lnTo>
                    <a:pt x="192" y="1539"/>
                  </a:lnTo>
                  <a:lnTo>
                    <a:pt x="187" y="1544"/>
                  </a:lnTo>
                  <a:lnTo>
                    <a:pt x="184" y="1552"/>
                  </a:lnTo>
                  <a:lnTo>
                    <a:pt x="184" y="1559"/>
                  </a:lnTo>
                  <a:lnTo>
                    <a:pt x="184" y="1564"/>
                  </a:lnTo>
                  <a:lnTo>
                    <a:pt x="185" y="1569"/>
                  </a:lnTo>
                  <a:lnTo>
                    <a:pt x="187" y="1573"/>
                  </a:lnTo>
                  <a:lnTo>
                    <a:pt x="189" y="1577"/>
                  </a:lnTo>
                  <a:lnTo>
                    <a:pt x="194" y="1581"/>
                  </a:lnTo>
                  <a:lnTo>
                    <a:pt x="198" y="1584"/>
                  </a:lnTo>
                  <a:lnTo>
                    <a:pt x="204" y="1587"/>
                  </a:lnTo>
                  <a:lnTo>
                    <a:pt x="211" y="1590"/>
                  </a:lnTo>
                  <a:lnTo>
                    <a:pt x="225" y="1594"/>
                  </a:lnTo>
                  <a:lnTo>
                    <a:pt x="243" y="1600"/>
                  </a:lnTo>
                  <a:lnTo>
                    <a:pt x="266" y="1604"/>
                  </a:lnTo>
                  <a:lnTo>
                    <a:pt x="293" y="1610"/>
                  </a:lnTo>
                  <a:lnTo>
                    <a:pt x="303" y="1612"/>
                  </a:lnTo>
                  <a:lnTo>
                    <a:pt x="312" y="1615"/>
                  </a:lnTo>
                  <a:lnTo>
                    <a:pt x="332" y="1621"/>
                  </a:lnTo>
                  <a:lnTo>
                    <a:pt x="353" y="1628"/>
                  </a:lnTo>
                  <a:lnTo>
                    <a:pt x="373" y="1636"/>
                  </a:lnTo>
                  <a:lnTo>
                    <a:pt x="383" y="1641"/>
                  </a:lnTo>
                  <a:lnTo>
                    <a:pt x="393" y="1646"/>
                  </a:lnTo>
                  <a:lnTo>
                    <a:pt x="402" y="1652"/>
                  </a:lnTo>
                  <a:lnTo>
                    <a:pt x="411" y="1659"/>
                  </a:lnTo>
                  <a:lnTo>
                    <a:pt x="419" y="1665"/>
                  </a:lnTo>
                  <a:lnTo>
                    <a:pt x="427" y="1672"/>
                  </a:lnTo>
                  <a:lnTo>
                    <a:pt x="434" y="1680"/>
                  </a:lnTo>
                  <a:lnTo>
                    <a:pt x="441" y="1689"/>
                  </a:lnTo>
                  <a:lnTo>
                    <a:pt x="445" y="1693"/>
                  </a:lnTo>
                  <a:lnTo>
                    <a:pt x="448" y="1697"/>
                  </a:lnTo>
                  <a:lnTo>
                    <a:pt x="454" y="1707"/>
                  </a:lnTo>
                  <a:lnTo>
                    <a:pt x="458" y="1717"/>
                  </a:lnTo>
                  <a:lnTo>
                    <a:pt x="462" y="1728"/>
                  </a:lnTo>
                  <a:lnTo>
                    <a:pt x="465" y="1740"/>
                  </a:lnTo>
                  <a:lnTo>
                    <a:pt x="468" y="1752"/>
                  </a:lnTo>
                  <a:lnTo>
                    <a:pt x="469" y="1765"/>
                  </a:lnTo>
                  <a:lnTo>
                    <a:pt x="471" y="1779"/>
                  </a:lnTo>
                  <a:lnTo>
                    <a:pt x="469" y="1797"/>
                  </a:lnTo>
                  <a:lnTo>
                    <a:pt x="468" y="1816"/>
                  </a:lnTo>
                  <a:lnTo>
                    <a:pt x="465" y="1833"/>
                  </a:lnTo>
                  <a:lnTo>
                    <a:pt x="460" y="1850"/>
                  </a:lnTo>
                  <a:lnTo>
                    <a:pt x="452" y="1865"/>
                  </a:lnTo>
                  <a:lnTo>
                    <a:pt x="444" y="1879"/>
                  </a:lnTo>
                  <a:lnTo>
                    <a:pt x="434" y="1894"/>
                  </a:lnTo>
                  <a:lnTo>
                    <a:pt x="428" y="1901"/>
                  </a:lnTo>
                  <a:lnTo>
                    <a:pt x="423" y="1908"/>
                  </a:lnTo>
                  <a:lnTo>
                    <a:pt x="416" y="1913"/>
                  </a:lnTo>
                  <a:lnTo>
                    <a:pt x="409" y="1919"/>
                  </a:lnTo>
                  <a:lnTo>
                    <a:pt x="402" y="1925"/>
                  </a:lnTo>
                  <a:lnTo>
                    <a:pt x="393" y="1929"/>
                  </a:lnTo>
                  <a:lnTo>
                    <a:pt x="385" y="1935"/>
                  </a:lnTo>
                  <a:lnTo>
                    <a:pt x="375" y="1939"/>
                  </a:lnTo>
                  <a:lnTo>
                    <a:pt x="365" y="1943"/>
                  </a:lnTo>
                  <a:lnTo>
                    <a:pt x="355" y="1946"/>
                  </a:lnTo>
                  <a:lnTo>
                    <a:pt x="331" y="1952"/>
                  </a:lnTo>
                  <a:lnTo>
                    <a:pt x="318" y="1954"/>
                  </a:lnTo>
                  <a:lnTo>
                    <a:pt x="305" y="1956"/>
                  </a:lnTo>
                  <a:lnTo>
                    <a:pt x="277" y="1959"/>
                  </a:lnTo>
                  <a:lnTo>
                    <a:pt x="247" y="1960"/>
                  </a:lnTo>
                  <a:close/>
                  <a:moveTo>
                    <a:pt x="898" y="1626"/>
                  </a:moveTo>
                  <a:lnTo>
                    <a:pt x="896" y="1615"/>
                  </a:lnTo>
                  <a:lnTo>
                    <a:pt x="895" y="1605"/>
                  </a:lnTo>
                  <a:lnTo>
                    <a:pt x="894" y="1595"/>
                  </a:lnTo>
                  <a:lnTo>
                    <a:pt x="891" y="1585"/>
                  </a:lnTo>
                  <a:lnTo>
                    <a:pt x="887" y="1578"/>
                  </a:lnTo>
                  <a:lnTo>
                    <a:pt x="884" y="1570"/>
                  </a:lnTo>
                  <a:lnTo>
                    <a:pt x="878" y="1564"/>
                  </a:lnTo>
                  <a:lnTo>
                    <a:pt x="872" y="1557"/>
                  </a:lnTo>
                  <a:lnTo>
                    <a:pt x="867" y="1553"/>
                  </a:lnTo>
                  <a:lnTo>
                    <a:pt x="860" y="1549"/>
                  </a:lnTo>
                  <a:lnTo>
                    <a:pt x="853" y="1544"/>
                  </a:lnTo>
                  <a:lnTo>
                    <a:pt x="846" y="1542"/>
                  </a:lnTo>
                  <a:lnTo>
                    <a:pt x="837" y="1539"/>
                  </a:lnTo>
                  <a:lnTo>
                    <a:pt x="827" y="1537"/>
                  </a:lnTo>
                  <a:lnTo>
                    <a:pt x="817" y="1536"/>
                  </a:lnTo>
                  <a:lnTo>
                    <a:pt x="807" y="1536"/>
                  </a:lnTo>
                  <a:lnTo>
                    <a:pt x="785" y="1537"/>
                  </a:lnTo>
                  <a:lnTo>
                    <a:pt x="773" y="1539"/>
                  </a:lnTo>
                  <a:lnTo>
                    <a:pt x="764" y="1540"/>
                  </a:lnTo>
                  <a:lnTo>
                    <a:pt x="745" y="1546"/>
                  </a:lnTo>
                  <a:lnTo>
                    <a:pt x="738" y="1549"/>
                  </a:lnTo>
                  <a:lnTo>
                    <a:pt x="730" y="1553"/>
                  </a:lnTo>
                  <a:lnTo>
                    <a:pt x="715" y="1560"/>
                  </a:lnTo>
                  <a:lnTo>
                    <a:pt x="704" y="1569"/>
                  </a:lnTo>
                  <a:lnTo>
                    <a:pt x="693" y="1577"/>
                  </a:lnTo>
                  <a:lnTo>
                    <a:pt x="683" y="1585"/>
                  </a:lnTo>
                  <a:lnTo>
                    <a:pt x="588" y="1484"/>
                  </a:lnTo>
                  <a:lnTo>
                    <a:pt x="597" y="1474"/>
                  </a:lnTo>
                  <a:lnTo>
                    <a:pt x="607" y="1465"/>
                  </a:lnTo>
                  <a:lnTo>
                    <a:pt x="618" y="1457"/>
                  </a:lnTo>
                  <a:lnTo>
                    <a:pt x="628" y="1448"/>
                  </a:lnTo>
                  <a:lnTo>
                    <a:pt x="639" y="1441"/>
                  </a:lnTo>
                  <a:lnTo>
                    <a:pt x="652" y="1434"/>
                  </a:lnTo>
                  <a:lnTo>
                    <a:pt x="677" y="1420"/>
                  </a:lnTo>
                  <a:lnTo>
                    <a:pt x="691" y="1414"/>
                  </a:lnTo>
                  <a:lnTo>
                    <a:pt x="706" y="1410"/>
                  </a:lnTo>
                  <a:lnTo>
                    <a:pt x="714" y="1407"/>
                  </a:lnTo>
                  <a:lnTo>
                    <a:pt x="723" y="1405"/>
                  </a:lnTo>
                  <a:lnTo>
                    <a:pt x="741" y="1402"/>
                  </a:lnTo>
                  <a:lnTo>
                    <a:pt x="759" y="1399"/>
                  </a:lnTo>
                  <a:lnTo>
                    <a:pt x="779" y="1396"/>
                  </a:lnTo>
                  <a:lnTo>
                    <a:pt x="800" y="1395"/>
                  </a:lnTo>
                  <a:lnTo>
                    <a:pt x="824" y="1395"/>
                  </a:lnTo>
                  <a:lnTo>
                    <a:pt x="850" y="1396"/>
                  </a:lnTo>
                  <a:lnTo>
                    <a:pt x="862" y="1396"/>
                  </a:lnTo>
                  <a:lnTo>
                    <a:pt x="874" y="1398"/>
                  </a:lnTo>
                  <a:lnTo>
                    <a:pt x="887" y="1400"/>
                  </a:lnTo>
                  <a:lnTo>
                    <a:pt x="898" y="1403"/>
                  </a:lnTo>
                  <a:lnTo>
                    <a:pt x="909" y="1406"/>
                  </a:lnTo>
                  <a:lnTo>
                    <a:pt x="920" y="1409"/>
                  </a:lnTo>
                  <a:lnTo>
                    <a:pt x="942" y="1417"/>
                  </a:lnTo>
                  <a:lnTo>
                    <a:pt x="952" y="1423"/>
                  </a:lnTo>
                  <a:lnTo>
                    <a:pt x="961" y="1427"/>
                  </a:lnTo>
                  <a:lnTo>
                    <a:pt x="971" y="1433"/>
                  </a:lnTo>
                  <a:lnTo>
                    <a:pt x="980" y="1440"/>
                  </a:lnTo>
                  <a:lnTo>
                    <a:pt x="990" y="1447"/>
                  </a:lnTo>
                  <a:lnTo>
                    <a:pt x="998" y="1454"/>
                  </a:lnTo>
                  <a:lnTo>
                    <a:pt x="1007" y="1461"/>
                  </a:lnTo>
                  <a:lnTo>
                    <a:pt x="1014" y="1470"/>
                  </a:lnTo>
                  <a:lnTo>
                    <a:pt x="1021" y="1478"/>
                  </a:lnTo>
                  <a:lnTo>
                    <a:pt x="1028" y="1488"/>
                  </a:lnTo>
                  <a:lnTo>
                    <a:pt x="1039" y="1508"/>
                  </a:lnTo>
                  <a:lnTo>
                    <a:pt x="1049" y="1530"/>
                  </a:lnTo>
                  <a:lnTo>
                    <a:pt x="1053" y="1542"/>
                  </a:lnTo>
                  <a:lnTo>
                    <a:pt x="1058" y="1554"/>
                  </a:lnTo>
                  <a:lnTo>
                    <a:pt x="1060" y="1567"/>
                  </a:lnTo>
                  <a:lnTo>
                    <a:pt x="1063" y="1581"/>
                  </a:lnTo>
                  <a:lnTo>
                    <a:pt x="1065" y="1595"/>
                  </a:lnTo>
                  <a:lnTo>
                    <a:pt x="1066" y="1610"/>
                  </a:lnTo>
                  <a:lnTo>
                    <a:pt x="1069" y="1641"/>
                  </a:lnTo>
                  <a:lnTo>
                    <a:pt x="1069" y="1949"/>
                  </a:lnTo>
                  <a:lnTo>
                    <a:pt x="898" y="1949"/>
                  </a:lnTo>
                  <a:lnTo>
                    <a:pt x="902" y="1874"/>
                  </a:lnTo>
                  <a:lnTo>
                    <a:pt x="894" y="1885"/>
                  </a:lnTo>
                  <a:lnTo>
                    <a:pt x="887" y="1895"/>
                  </a:lnTo>
                  <a:lnTo>
                    <a:pt x="878" y="1905"/>
                  </a:lnTo>
                  <a:lnTo>
                    <a:pt x="870" y="1913"/>
                  </a:lnTo>
                  <a:lnTo>
                    <a:pt x="861" y="1922"/>
                  </a:lnTo>
                  <a:lnTo>
                    <a:pt x="851" y="1929"/>
                  </a:lnTo>
                  <a:lnTo>
                    <a:pt x="843" y="1935"/>
                  </a:lnTo>
                  <a:lnTo>
                    <a:pt x="833" y="1940"/>
                  </a:lnTo>
                  <a:lnTo>
                    <a:pt x="823" y="1944"/>
                  </a:lnTo>
                  <a:lnTo>
                    <a:pt x="813" y="1949"/>
                  </a:lnTo>
                  <a:lnTo>
                    <a:pt x="802" y="1953"/>
                  </a:lnTo>
                  <a:lnTo>
                    <a:pt x="790" y="1956"/>
                  </a:lnTo>
                  <a:lnTo>
                    <a:pt x="779" y="1957"/>
                  </a:lnTo>
                  <a:lnTo>
                    <a:pt x="766" y="1959"/>
                  </a:lnTo>
                  <a:lnTo>
                    <a:pt x="754" y="1960"/>
                  </a:lnTo>
                  <a:lnTo>
                    <a:pt x="741" y="1960"/>
                  </a:lnTo>
                  <a:lnTo>
                    <a:pt x="723" y="1960"/>
                  </a:lnTo>
                  <a:lnTo>
                    <a:pt x="713" y="1959"/>
                  </a:lnTo>
                  <a:lnTo>
                    <a:pt x="704" y="1959"/>
                  </a:lnTo>
                  <a:lnTo>
                    <a:pt x="686" y="1956"/>
                  </a:lnTo>
                  <a:lnTo>
                    <a:pt x="669" y="1952"/>
                  </a:lnTo>
                  <a:lnTo>
                    <a:pt x="660" y="1949"/>
                  </a:lnTo>
                  <a:lnTo>
                    <a:pt x="653" y="1946"/>
                  </a:lnTo>
                  <a:lnTo>
                    <a:pt x="638" y="1939"/>
                  </a:lnTo>
                  <a:lnTo>
                    <a:pt x="622" y="1932"/>
                  </a:lnTo>
                  <a:lnTo>
                    <a:pt x="608" y="1922"/>
                  </a:lnTo>
                  <a:lnTo>
                    <a:pt x="601" y="1918"/>
                  </a:lnTo>
                  <a:lnTo>
                    <a:pt x="595" y="1912"/>
                  </a:lnTo>
                  <a:lnTo>
                    <a:pt x="590" y="1905"/>
                  </a:lnTo>
                  <a:lnTo>
                    <a:pt x="584" y="1899"/>
                  </a:lnTo>
                  <a:lnTo>
                    <a:pt x="578" y="1892"/>
                  </a:lnTo>
                  <a:lnTo>
                    <a:pt x="574" y="1885"/>
                  </a:lnTo>
                  <a:lnTo>
                    <a:pt x="566" y="1870"/>
                  </a:lnTo>
                  <a:lnTo>
                    <a:pt x="563" y="1861"/>
                  </a:lnTo>
                  <a:lnTo>
                    <a:pt x="558" y="1853"/>
                  </a:lnTo>
                  <a:lnTo>
                    <a:pt x="554" y="1833"/>
                  </a:lnTo>
                  <a:lnTo>
                    <a:pt x="553" y="1823"/>
                  </a:lnTo>
                  <a:lnTo>
                    <a:pt x="551" y="1812"/>
                  </a:lnTo>
                  <a:lnTo>
                    <a:pt x="550" y="1800"/>
                  </a:lnTo>
                  <a:lnTo>
                    <a:pt x="550" y="1789"/>
                  </a:lnTo>
                  <a:lnTo>
                    <a:pt x="550" y="1779"/>
                  </a:lnTo>
                  <a:lnTo>
                    <a:pt x="551" y="1769"/>
                  </a:lnTo>
                  <a:lnTo>
                    <a:pt x="553" y="1759"/>
                  </a:lnTo>
                  <a:lnTo>
                    <a:pt x="554" y="1749"/>
                  </a:lnTo>
                  <a:lnTo>
                    <a:pt x="556" y="1741"/>
                  </a:lnTo>
                  <a:lnTo>
                    <a:pt x="558" y="1731"/>
                  </a:lnTo>
                  <a:lnTo>
                    <a:pt x="561" y="1723"/>
                  </a:lnTo>
                  <a:lnTo>
                    <a:pt x="566" y="1716"/>
                  </a:lnTo>
                  <a:lnTo>
                    <a:pt x="570" y="1707"/>
                  </a:lnTo>
                  <a:lnTo>
                    <a:pt x="574" y="1700"/>
                  </a:lnTo>
                  <a:lnTo>
                    <a:pt x="584" y="1687"/>
                  </a:lnTo>
                  <a:lnTo>
                    <a:pt x="597" y="1675"/>
                  </a:lnTo>
                  <a:lnTo>
                    <a:pt x="604" y="1670"/>
                  </a:lnTo>
                  <a:lnTo>
                    <a:pt x="611" y="1665"/>
                  </a:lnTo>
                  <a:lnTo>
                    <a:pt x="626" y="1656"/>
                  </a:lnTo>
                  <a:lnTo>
                    <a:pt x="643" y="1648"/>
                  </a:lnTo>
                  <a:lnTo>
                    <a:pt x="660" y="1641"/>
                  </a:lnTo>
                  <a:lnTo>
                    <a:pt x="670" y="1638"/>
                  </a:lnTo>
                  <a:lnTo>
                    <a:pt x="680" y="1636"/>
                  </a:lnTo>
                  <a:lnTo>
                    <a:pt x="701" y="1632"/>
                  </a:lnTo>
                  <a:lnTo>
                    <a:pt x="723" y="1629"/>
                  </a:lnTo>
                  <a:lnTo>
                    <a:pt x="747" y="1626"/>
                  </a:lnTo>
                  <a:lnTo>
                    <a:pt x="772" y="1626"/>
                  </a:lnTo>
                  <a:lnTo>
                    <a:pt x="898" y="1626"/>
                  </a:lnTo>
                  <a:close/>
                  <a:moveTo>
                    <a:pt x="898" y="1728"/>
                  </a:moveTo>
                  <a:lnTo>
                    <a:pt x="780" y="1728"/>
                  </a:lnTo>
                  <a:lnTo>
                    <a:pt x="772" y="1728"/>
                  </a:lnTo>
                  <a:lnTo>
                    <a:pt x="765" y="1730"/>
                  </a:lnTo>
                  <a:lnTo>
                    <a:pt x="752" y="1732"/>
                  </a:lnTo>
                  <a:lnTo>
                    <a:pt x="747" y="1734"/>
                  </a:lnTo>
                  <a:lnTo>
                    <a:pt x="741" y="1735"/>
                  </a:lnTo>
                  <a:lnTo>
                    <a:pt x="732" y="1742"/>
                  </a:lnTo>
                  <a:lnTo>
                    <a:pt x="727" y="1749"/>
                  </a:lnTo>
                  <a:lnTo>
                    <a:pt x="724" y="1754"/>
                  </a:lnTo>
                  <a:lnTo>
                    <a:pt x="721" y="1758"/>
                  </a:lnTo>
                  <a:lnTo>
                    <a:pt x="720" y="1762"/>
                  </a:lnTo>
                  <a:lnTo>
                    <a:pt x="718" y="1766"/>
                  </a:lnTo>
                  <a:lnTo>
                    <a:pt x="718" y="1772"/>
                  </a:lnTo>
                  <a:lnTo>
                    <a:pt x="718" y="1778"/>
                  </a:lnTo>
                  <a:lnTo>
                    <a:pt x="718" y="1783"/>
                  </a:lnTo>
                  <a:lnTo>
                    <a:pt x="720" y="1789"/>
                  </a:lnTo>
                  <a:lnTo>
                    <a:pt x="721" y="1793"/>
                  </a:lnTo>
                  <a:lnTo>
                    <a:pt x="723" y="1799"/>
                  </a:lnTo>
                  <a:lnTo>
                    <a:pt x="725" y="1803"/>
                  </a:lnTo>
                  <a:lnTo>
                    <a:pt x="728" y="1807"/>
                  </a:lnTo>
                  <a:lnTo>
                    <a:pt x="732" y="1810"/>
                  </a:lnTo>
                  <a:lnTo>
                    <a:pt x="737" y="1814"/>
                  </a:lnTo>
                  <a:lnTo>
                    <a:pt x="747" y="1819"/>
                  </a:lnTo>
                  <a:lnTo>
                    <a:pt x="759" y="1823"/>
                  </a:lnTo>
                  <a:lnTo>
                    <a:pt x="775" y="1826"/>
                  </a:lnTo>
                  <a:lnTo>
                    <a:pt x="783" y="1826"/>
                  </a:lnTo>
                  <a:lnTo>
                    <a:pt x="792" y="1827"/>
                  </a:lnTo>
                  <a:lnTo>
                    <a:pt x="805" y="1826"/>
                  </a:lnTo>
                  <a:lnTo>
                    <a:pt x="816" y="1826"/>
                  </a:lnTo>
                  <a:lnTo>
                    <a:pt x="827" y="1823"/>
                  </a:lnTo>
                  <a:lnTo>
                    <a:pt x="838" y="1821"/>
                  </a:lnTo>
                  <a:lnTo>
                    <a:pt x="847" y="1819"/>
                  </a:lnTo>
                  <a:lnTo>
                    <a:pt x="855" y="1814"/>
                  </a:lnTo>
                  <a:lnTo>
                    <a:pt x="864" y="1810"/>
                  </a:lnTo>
                  <a:lnTo>
                    <a:pt x="871" y="1806"/>
                  </a:lnTo>
                  <a:lnTo>
                    <a:pt x="877" y="1800"/>
                  </a:lnTo>
                  <a:lnTo>
                    <a:pt x="882" y="1795"/>
                  </a:lnTo>
                  <a:lnTo>
                    <a:pt x="888" y="1788"/>
                  </a:lnTo>
                  <a:lnTo>
                    <a:pt x="891" y="1782"/>
                  </a:lnTo>
                  <a:lnTo>
                    <a:pt x="894" y="1775"/>
                  </a:lnTo>
                  <a:lnTo>
                    <a:pt x="896" y="1766"/>
                  </a:lnTo>
                  <a:lnTo>
                    <a:pt x="898" y="1758"/>
                  </a:lnTo>
                  <a:lnTo>
                    <a:pt x="898" y="1749"/>
                  </a:lnTo>
                  <a:lnTo>
                    <a:pt x="898" y="1728"/>
                  </a:lnTo>
                  <a:close/>
                  <a:moveTo>
                    <a:pt x="1200" y="1949"/>
                  </a:moveTo>
                  <a:lnTo>
                    <a:pt x="1200" y="1406"/>
                  </a:lnTo>
                  <a:lnTo>
                    <a:pt x="1373" y="1406"/>
                  </a:lnTo>
                  <a:lnTo>
                    <a:pt x="1369" y="1495"/>
                  </a:lnTo>
                  <a:lnTo>
                    <a:pt x="1376" y="1484"/>
                  </a:lnTo>
                  <a:lnTo>
                    <a:pt x="1383" y="1472"/>
                  </a:lnTo>
                  <a:lnTo>
                    <a:pt x="1391" y="1463"/>
                  </a:lnTo>
                  <a:lnTo>
                    <a:pt x="1400" y="1453"/>
                  </a:lnTo>
                  <a:lnTo>
                    <a:pt x="1408" y="1443"/>
                  </a:lnTo>
                  <a:lnTo>
                    <a:pt x="1418" y="1434"/>
                  </a:lnTo>
                  <a:lnTo>
                    <a:pt x="1428" y="1427"/>
                  </a:lnTo>
                  <a:lnTo>
                    <a:pt x="1439" y="1420"/>
                  </a:lnTo>
                  <a:lnTo>
                    <a:pt x="1451" y="1414"/>
                  </a:lnTo>
                  <a:lnTo>
                    <a:pt x="1462" y="1409"/>
                  </a:lnTo>
                  <a:lnTo>
                    <a:pt x="1475" y="1405"/>
                  </a:lnTo>
                  <a:lnTo>
                    <a:pt x="1487" y="1402"/>
                  </a:lnTo>
                  <a:lnTo>
                    <a:pt x="1500" y="1399"/>
                  </a:lnTo>
                  <a:lnTo>
                    <a:pt x="1513" y="1396"/>
                  </a:lnTo>
                  <a:lnTo>
                    <a:pt x="1527" y="1395"/>
                  </a:lnTo>
                  <a:lnTo>
                    <a:pt x="1541" y="1395"/>
                  </a:lnTo>
                  <a:lnTo>
                    <a:pt x="1564" y="1396"/>
                  </a:lnTo>
                  <a:lnTo>
                    <a:pt x="1574" y="1398"/>
                  </a:lnTo>
                  <a:lnTo>
                    <a:pt x="1584" y="1399"/>
                  </a:lnTo>
                  <a:lnTo>
                    <a:pt x="1595" y="1402"/>
                  </a:lnTo>
                  <a:lnTo>
                    <a:pt x="1603" y="1403"/>
                  </a:lnTo>
                  <a:lnTo>
                    <a:pt x="1623" y="1410"/>
                  </a:lnTo>
                  <a:lnTo>
                    <a:pt x="1632" y="1414"/>
                  </a:lnTo>
                  <a:lnTo>
                    <a:pt x="1640" y="1419"/>
                  </a:lnTo>
                  <a:lnTo>
                    <a:pt x="1649" y="1424"/>
                  </a:lnTo>
                  <a:lnTo>
                    <a:pt x="1657" y="1430"/>
                  </a:lnTo>
                  <a:lnTo>
                    <a:pt x="1666" y="1436"/>
                  </a:lnTo>
                  <a:lnTo>
                    <a:pt x="1673" y="1443"/>
                  </a:lnTo>
                  <a:lnTo>
                    <a:pt x="1687" y="1457"/>
                  </a:lnTo>
                  <a:lnTo>
                    <a:pt x="1694" y="1465"/>
                  </a:lnTo>
                  <a:lnTo>
                    <a:pt x="1701" y="1474"/>
                  </a:lnTo>
                  <a:lnTo>
                    <a:pt x="1707" y="1482"/>
                  </a:lnTo>
                  <a:lnTo>
                    <a:pt x="1712" y="1492"/>
                  </a:lnTo>
                  <a:lnTo>
                    <a:pt x="1722" y="1512"/>
                  </a:lnTo>
                  <a:lnTo>
                    <a:pt x="1729" y="1533"/>
                  </a:lnTo>
                  <a:lnTo>
                    <a:pt x="1733" y="1544"/>
                  </a:lnTo>
                  <a:lnTo>
                    <a:pt x="1736" y="1556"/>
                  </a:lnTo>
                  <a:lnTo>
                    <a:pt x="1739" y="1569"/>
                  </a:lnTo>
                  <a:lnTo>
                    <a:pt x="1741" y="1581"/>
                  </a:lnTo>
                  <a:lnTo>
                    <a:pt x="1742" y="1594"/>
                  </a:lnTo>
                  <a:lnTo>
                    <a:pt x="1743" y="1607"/>
                  </a:lnTo>
                  <a:lnTo>
                    <a:pt x="1745" y="1635"/>
                  </a:lnTo>
                  <a:lnTo>
                    <a:pt x="1745" y="1949"/>
                  </a:lnTo>
                  <a:lnTo>
                    <a:pt x="1572" y="1949"/>
                  </a:lnTo>
                  <a:lnTo>
                    <a:pt x="1572" y="1646"/>
                  </a:lnTo>
                  <a:lnTo>
                    <a:pt x="1572" y="1635"/>
                  </a:lnTo>
                  <a:lnTo>
                    <a:pt x="1572" y="1625"/>
                  </a:lnTo>
                  <a:lnTo>
                    <a:pt x="1569" y="1615"/>
                  </a:lnTo>
                  <a:lnTo>
                    <a:pt x="1568" y="1607"/>
                  </a:lnTo>
                  <a:lnTo>
                    <a:pt x="1564" y="1598"/>
                  </a:lnTo>
                  <a:lnTo>
                    <a:pt x="1561" y="1590"/>
                  </a:lnTo>
                  <a:lnTo>
                    <a:pt x="1555" y="1583"/>
                  </a:lnTo>
                  <a:lnTo>
                    <a:pt x="1551" y="1576"/>
                  </a:lnTo>
                  <a:lnTo>
                    <a:pt x="1544" y="1570"/>
                  </a:lnTo>
                  <a:lnTo>
                    <a:pt x="1538" y="1566"/>
                  </a:lnTo>
                  <a:lnTo>
                    <a:pt x="1530" y="1561"/>
                  </a:lnTo>
                  <a:lnTo>
                    <a:pt x="1523" y="1557"/>
                  </a:lnTo>
                  <a:lnTo>
                    <a:pt x="1513" y="1554"/>
                  </a:lnTo>
                  <a:lnTo>
                    <a:pt x="1504" y="1553"/>
                  </a:lnTo>
                  <a:lnTo>
                    <a:pt x="1493" y="1552"/>
                  </a:lnTo>
                  <a:lnTo>
                    <a:pt x="1482" y="1552"/>
                  </a:lnTo>
                  <a:lnTo>
                    <a:pt x="1469" y="1552"/>
                  </a:lnTo>
                  <a:lnTo>
                    <a:pt x="1458" y="1553"/>
                  </a:lnTo>
                  <a:lnTo>
                    <a:pt x="1446" y="1556"/>
                  </a:lnTo>
                  <a:lnTo>
                    <a:pt x="1437" y="1559"/>
                  </a:lnTo>
                  <a:lnTo>
                    <a:pt x="1427" y="1561"/>
                  </a:lnTo>
                  <a:lnTo>
                    <a:pt x="1418" y="1567"/>
                  </a:lnTo>
                  <a:lnTo>
                    <a:pt x="1410" y="1573"/>
                  </a:lnTo>
                  <a:lnTo>
                    <a:pt x="1401" y="1578"/>
                  </a:lnTo>
                  <a:lnTo>
                    <a:pt x="1398" y="1583"/>
                  </a:lnTo>
                  <a:lnTo>
                    <a:pt x="1396" y="1585"/>
                  </a:lnTo>
                  <a:lnTo>
                    <a:pt x="1390" y="1594"/>
                  </a:lnTo>
                  <a:lnTo>
                    <a:pt x="1384" y="1602"/>
                  </a:lnTo>
                  <a:lnTo>
                    <a:pt x="1380" y="1612"/>
                  </a:lnTo>
                  <a:lnTo>
                    <a:pt x="1377" y="1622"/>
                  </a:lnTo>
                  <a:lnTo>
                    <a:pt x="1374" y="1634"/>
                  </a:lnTo>
                  <a:lnTo>
                    <a:pt x="1373" y="1646"/>
                  </a:lnTo>
                  <a:lnTo>
                    <a:pt x="1373" y="1658"/>
                  </a:lnTo>
                  <a:lnTo>
                    <a:pt x="1373" y="1949"/>
                  </a:lnTo>
                  <a:lnTo>
                    <a:pt x="1200" y="1949"/>
                  </a:lnTo>
                  <a:close/>
                  <a:moveTo>
                    <a:pt x="2158" y="1960"/>
                  </a:moveTo>
                  <a:lnTo>
                    <a:pt x="2142" y="1960"/>
                  </a:lnTo>
                  <a:lnTo>
                    <a:pt x="2127" y="1959"/>
                  </a:lnTo>
                  <a:lnTo>
                    <a:pt x="2095" y="1954"/>
                  </a:lnTo>
                  <a:lnTo>
                    <a:pt x="2081" y="1952"/>
                  </a:lnTo>
                  <a:lnTo>
                    <a:pt x="2067" y="1949"/>
                  </a:lnTo>
                  <a:lnTo>
                    <a:pt x="2053" y="1944"/>
                  </a:lnTo>
                  <a:lnTo>
                    <a:pt x="2040" y="1939"/>
                  </a:lnTo>
                  <a:lnTo>
                    <a:pt x="2026" y="1935"/>
                  </a:lnTo>
                  <a:lnTo>
                    <a:pt x="2013" y="1929"/>
                  </a:lnTo>
                  <a:lnTo>
                    <a:pt x="2002" y="1922"/>
                  </a:lnTo>
                  <a:lnTo>
                    <a:pt x="1989" y="1915"/>
                  </a:lnTo>
                  <a:lnTo>
                    <a:pt x="1978" y="1908"/>
                  </a:lnTo>
                  <a:lnTo>
                    <a:pt x="1967" y="1899"/>
                  </a:lnTo>
                  <a:lnTo>
                    <a:pt x="1955" y="1891"/>
                  </a:lnTo>
                  <a:lnTo>
                    <a:pt x="1946" y="1881"/>
                  </a:lnTo>
                  <a:lnTo>
                    <a:pt x="1934" y="1871"/>
                  </a:lnTo>
                  <a:lnTo>
                    <a:pt x="1926" y="1861"/>
                  </a:lnTo>
                  <a:lnTo>
                    <a:pt x="1916" y="1851"/>
                  </a:lnTo>
                  <a:lnTo>
                    <a:pt x="1907" y="1840"/>
                  </a:lnTo>
                  <a:lnTo>
                    <a:pt x="1900" y="1829"/>
                  </a:lnTo>
                  <a:lnTo>
                    <a:pt x="1893" y="1817"/>
                  </a:lnTo>
                  <a:lnTo>
                    <a:pt x="1888" y="1805"/>
                  </a:lnTo>
                  <a:lnTo>
                    <a:pt x="1882" y="1792"/>
                  </a:lnTo>
                  <a:lnTo>
                    <a:pt x="1876" y="1779"/>
                  </a:lnTo>
                  <a:lnTo>
                    <a:pt x="1872" y="1766"/>
                  </a:lnTo>
                  <a:lnTo>
                    <a:pt x="1868" y="1752"/>
                  </a:lnTo>
                  <a:lnTo>
                    <a:pt x="1865" y="1738"/>
                  </a:lnTo>
                  <a:lnTo>
                    <a:pt x="1862" y="1724"/>
                  </a:lnTo>
                  <a:lnTo>
                    <a:pt x="1861" y="1710"/>
                  </a:lnTo>
                  <a:lnTo>
                    <a:pt x="1859" y="1694"/>
                  </a:lnTo>
                  <a:lnTo>
                    <a:pt x="1858" y="1679"/>
                  </a:lnTo>
                  <a:lnTo>
                    <a:pt x="1859" y="1663"/>
                  </a:lnTo>
                  <a:lnTo>
                    <a:pt x="1861" y="1648"/>
                  </a:lnTo>
                  <a:lnTo>
                    <a:pt x="1862" y="1634"/>
                  </a:lnTo>
                  <a:lnTo>
                    <a:pt x="1865" y="1618"/>
                  </a:lnTo>
                  <a:lnTo>
                    <a:pt x="1868" y="1604"/>
                  </a:lnTo>
                  <a:lnTo>
                    <a:pt x="1872" y="1591"/>
                  </a:lnTo>
                  <a:lnTo>
                    <a:pt x="1876" y="1577"/>
                  </a:lnTo>
                  <a:lnTo>
                    <a:pt x="1882" y="1564"/>
                  </a:lnTo>
                  <a:lnTo>
                    <a:pt x="1888" y="1552"/>
                  </a:lnTo>
                  <a:lnTo>
                    <a:pt x="1893" y="1540"/>
                  </a:lnTo>
                  <a:lnTo>
                    <a:pt x="1900" y="1528"/>
                  </a:lnTo>
                  <a:lnTo>
                    <a:pt x="1907" y="1516"/>
                  </a:lnTo>
                  <a:lnTo>
                    <a:pt x="1916" y="1505"/>
                  </a:lnTo>
                  <a:lnTo>
                    <a:pt x="1926" y="1495"/>
                  </a:lnTo>
                  <a:lnTo>
                    <a:pt x="1934" y="1485"/>
                  </a:lnTo>
                  <a:lnTo>
                    <a:pt x="1946" y="1475"/>
                  </a:lnTo>
                  <a:lnTo>
                    <a:pt x="1955" y="1465"/>
                  </a:lnTo>
                  <a:lnTo>
                    <a:pt x="1967" y="1457"/>
                  </a:lnTo>
                  <a:lnTo>
                    <a:pt x="1978" y="1448"/>
                  </a:lnTo>
                  <a:lnTo>
                    <a:pt x="1989" y="1440"/>
                  </a:lnTo>
                  <a:lnTo>
                    <a:pt x="2002" y="1433"/>
                  </a:lnTo>
                  <a:lnTo>
                    <a:pt x="2013" y="1427"/>
                  </a:lnTo>
                  <a:lnTo>
                    <a:pt x="2026" y="1422"/>
                  </a:lnTo>
                  <a:lnTo>
                    <a:pt x="2040" y="1416"/>
                  </a:lnTo>
                  <a:lnTo>
                    <a:pt x="2053" y="1412"/>
                  </a:lnTo>
                  <a:lnTo>
                    <a:pt x="2067" y="1407"/>
                  </a:lnTo>
                  <a:lnTo>
                    <a:pt x="2081" y="1403"/>
                  </a:lnTo>
                  <a:lnTo>
                    <a:pt x="2095" y="1400"/>
                  </a:lnTo>
                  <a:lnTo>
                    <a:pt x="2111" y="1398"/>
                  </a:lnTo>
                  <a:lnTo>
                    <a:pt x="2127" y="1396"/>
                  </a:lnTo>
                  <a:lnTo>
                    <a:pt x="2142" y="1395"/>
                  </a:lnTo>
                  <a:lnTo>
                    <a:pt x="2158" y="1395"/>
                  </a:lnTo>
                  <a:lnTo>
                    <a:pt x="2173" y="1395"/>
                  </a:lnTo>
                  <a:lnTo>
                    <a:pt x="2189" y="1396"/>
                  </a:lnTo>
                  <a:lnTo>
                    <a:pt x="2204" y="1398"/>
                  </a:lnTo>
                  <a:lnTo>
                    <a:pt x="2220" y="1400"/>
                  </a:lnTo>
                  <a:lnTo>
                    <a:pt x="2234" y="1403"/>
                  </a:lnTo>
                  <a:lnTo>
                    <a:pt x="2248" y="1407"/>
                  </a:lnTo>
                  <a:lnTo>
                    <a:pt x="2262" y="1412"/>
                  </a:lnTo>
                  <a:lnTo>
                    <a:pt x="2275" y="1416"/>
                  </a:lnTo>
                  <a:lnTo>
                    <a:pt x="2288" y="1422"/>
                  </a:lnTo>
                  <a:lnTo>
                    <a:pt x="2300" y="1427"/>
                  </a:lnTo>
                  <a:lnTo>
                    <a:pt x="2313" y="1433"/>
                  </a:lnTo>
                  <a:lnTo>
                    <a:pt x="2326" y="1440"/>
                  </a:lnTo>
                  <a:lnTo>
                    <a:pt x="2337" y="1448"/>
                  </a:lnTo>
                  <a:lnTo>
                    <a:pt x="2348" y="1457"/>
                  </a:lnTo>
                  <a:lnTo>
                    <a:pt x="2360" y="1465"/>
                  </a:lnTo>
                  <a:lnTo>
                    <a:pt x="2370" y="1475"/>
                  </a:lnTo>
                  <a:lnTo>
                    <a:pt x="2380" y="1485"/>
                  </a:lnTo>
                  <a:lnTo>
                    <a:pt x="2389" y="1495"/>
                  </a:lnTo>
                  <a:lnTo>
                    <a:pt x="2398" y="1505"/>
                  </a:lnTo>
                  <a:lnTo>
                    <a:pt x="2406" y="1516"/>
                  </a:lnTo>
                  <a:lnTo>
                    <a:pt x="2414" y="1528"/>
                  </a:lnTo>
                  <a:lnTo>
                    <a:pt x="2421" y="1540"/>
                  </a:lnTo>
                  <a:lnTo>
                    <a:pt x="2428" y="1552"/>
                  </a:lnTo>
                  <a:lnTo>
                    <a:pt x="2433" y="1564"/>
                  </a:lnTo>
                  <a:lnTo>
                    <a:pt x="2438" y="1577"/>
                  </a:lnTo>
                  <a:lnTo>
                    <a:pt x="2442" y="1591"/>
                  </a:lnTo>
                  <a:lnTo>
                    <a:pt x="2446" y="1604"/>
                  </a:lnTo>
                  <a:lnTo>
                    <a:pt x="2449" y="1618"/>
                  </a:lnTo>
                  <a:lnTo>
                    <a:pt x="2452" y="1634"/>
                  </a:lnTo>
                  <a:lnTo>
                    <a:pt x="2453" y="1648"/>
                  </a:lnTo>
                  <a:lnTo>
                    <a:pt x="2455" y="1663"/>
                  </a:lnTo>
                  <a:lnTo>
                    <a:pt x="2456" y="1679"/>
                  </a:lnTo>
                  <a:lnTo>
                    <a:pt x="2455" y="1694"/>
                  </a:lnTo>
                  <a:lnTo>
                    <a:pt x="2453" y="1710"/>
                  </a:lnTo>
                  <a:lnTo>
                    <a:pt x="2452" y="1724"/>
                  </a:lnTo>
                  <a:lnTo>
                    <a:pt x="2449" y="1738"/>
                  </a:lnTo>
                  <a:lnTo>
                    <a:pt x="2446" y="1752"/>
                  </a:lnTo>
                  <a:lnTo>
                    <a:pt x="2442" y="1766"/>
                  </a:lnTo>
                  <a:lnTo>
                    <a:pt x="2438" y="1779"/>
                  </a:lnTo>
                  <a:lnTo>
                    <a:pt x="2433" y="1792"/>
                  </a:lnTo>
                  <a:lnTo>
                    <a:pt x="2428" y="1805"/>
                  </a:lnTo>
                  <a:lnTo>
                    <a:pt x="2421" y="1817"/>
                  </a:lnTo>
                  <a:lnTo>
                    <a:pt x="2414" y="1829"/>
                  </a:lnTo>
                  <a:lnTo>
                    <a:pt x="2406" y="1840"/>
                  </a:lnTo>
                  <a:lnTo>
                    <a:pt x="2398" y="1851"/>
                  </a:lnTo>
                  <a:lnTo>
                    <a:pt x="2389" y="1861"/>
                  </a:lnTo>
                  <a:lnTo>
                    <a:pt x="2380" y="1871"/>
                  </a:lnTo>
                  <a:lnTo>
                    <a:pt x="2370" y="1881"/>
                  </a:lnTo>
                  <a:lnTo>
                    <a:pt x="2360" y="1891"/>
                  </a:lnTo>
                  <a:lnTo>
                    <a:pt x="2348" y="1899"/>
                  </a:lnTo>
                  <a:lnTo>
                    <a:pt x="2337" y="1908"/>
                  </a:lnTo>
                  <a:lnTo>
                    <a:pt x="2326" y="1915"/>
                  </a:lnTo>
                  <a:lnTo>
                    <a:pt x="2313" y="1922"/>
                  </a:lnTo>
                  <a:lnTo>
                    <a:pt x="2300" y="1929"/>
                  </a:lnTo>
                  <a:lnTo>
                    <a:pt x="2288" y="1935"/>
                  </a:lnTo>
                  <a:lnTo>
                    <a:pt x="2275" y="1939"/>
                  </a:lnTo>
                  <a:lnTo>
                    <a:pt x="2262" y="1944"/>
                  </a:lnTo>
                  <a:lnTo>
                    <a:pt x="2248" y="1949"/>
                  </a:lnTo>
                  <a:lnTo>
                    <a:pt x="2234" y="1952"/>
                  </a:lnTo>
                  <a:lnTo>
                    <a:pt x="2220" y="1954"/>
                  </a:lnTo>
                  <a:lnTo>
                    <a:pt x="2204" y="1957"/>
                  </a:lnTo>
                  <a:lnTo>
                    <a:pt x="2189" y="1959"/>
                  </a:lnTo>
                  <a:lnTo>
                    <a:pt x="2173" y="1960"/>
                  </a:lnTo>
                  <a:lnTo>
                    <a:pt x="2158" y="1960"/>
                  </a:lnTo>
                  <a:close/>
                  <a:moveTo>
                    <a:pt x="2158" y="1814"/>
                  </a:moveTo>
                  <a:lnTo>
                    <a:pt x="2172" y="1814"/>
                  </a:lnTo>
                  <a:lnTo>
                    <a:pt x="2184" y="1813"/>
                  </a:lnTo>
                  <a:lnTo>
                    <a:pt x="2192" y="1812"/>
                  </a:lnTo>
                  <a:lnTo>
                    <a:pt x="2197" y="1809"/>
                  </a:lnTo>
                  <a:lnTo>
                    <a:pt x="2209" y="1805"/>
                  </a:lnTo>
                  <a:lnTo>
                    <a:pt x="2214" y="1803"/>
                  </a:lnTo>
                  <a:lnTo>
                    <a:pt x="2220" y="1800"/>
                  </a:lnTo>
                  <a:lnTo>
                    <a:pt x="2230" y="1793"/>
                  </a:lnTo>
                  <a:lnTo>
                    <a:pt x="2240" y="1786"/>
                  </a:lnTo>
                  <a:lnTo>
                    <a:pt x="2248" y="1778"/>
                  </a:lnTo>
                  <a:lnTo>
                    <a:pt x="2255" y="1768"/>
                  </a:lnTo>
                  <a:lnTo>
                    <a:pt x="2258" y="1762"/>
                  </a:lnTo>
                  <a:lnTo>
                    <a:pt x="2262" y="1756"/>
                  </a:lnTo>
                  <a:lnTo>
                    <a:pt x="2266" y="1745"/>
                  </a:lnTo>
                  <a:lnTo>
                    <a:pt x="2272" y="1734"/>
                  </a:lnTo>
                  <a:lnTo>
                    <a:pt x="2275" y="1721"/>
                  </a:lnTo>
                  <a:lnTo>
                    <a:pt x="2278" y="1708"/>
                  </a:lnTo>
                  <a:lnTo>
                    <a:pt x="2279" y="1694"/>
                  </a:lnTo>
                  <a:lnTo>
                    <a:pt x="2281" y="1679"/>
                  </a:lnTo>
                  <a:lnTo>
                    <a:pt x="2279" y="1663"/>
                  </a:lnTo>
                  <a:lnTo>
                    <a:pt x="2278" y="1649"/>
                  </a:lnTo>
                  <a:lnTo>
                    <a:pt x="2275" y="1636"/>
                  </a:lnTo>
                  <a:lnTo>
                    <a:pt x="2272" y="1624"/>
                  </a:lnTo>
                  <a:lnTo>
                    <a:pt x="2266" y="1611"/>
                  </a:lnTo>
                  <a:lnTo>
                    <a:pt x="2262" y="1600"/>
                  </a:lnTo>
                  <a:lnTo>
                    <a:pt x="2255" y="1590"/>
                  </a:lnTo>
                  <a:lnTo>
                    <a:pt x="2248" y="1580"/>
                  </a:lnTo>
                  <a:lnTo>
                    <a:pt x="2244" y="1576"/>
                  </a:lnTo>
                  <a:lnTo>
                    <a:pt x="2240" y="1571"/>
                  </a:lnTo>
                  <a:lnTo>
                    <a:pt x="2234" y="1567"/>
                  </a:lnTo>
                  <a:lnTo>
                    <a:pt x="2230" y="1564"/>
                  </a:lnTo>
                  <a:lnTo>
                    <a:pt x="2220" y="1557"/>
                  </a:lnTo>
                  <a:lnTo>
                    <a:pt x="2209" y="1552"/>
                  </a:lnTo>
                  <a:lnTo>
                    <a:pt x="2197" y="1547"/>
                  </a:lnTo>
                  <a:lnTo>
                    <a:pt x="2184" y="1544"/>
                  </a:lnTo>
                  <a:lnTo>
                    <a:pt x="2172" y="1543"/>
                  </a:lnTo>
                  <a:lnTo>
                    <a:pt x="2158" y="1542"/>
                  </a:lnTo>
                  <a:lnTo>
                    <a:pt x="2143" y="1543"/>
                  </a:lnTo>
                  <a:lnTo>
                    <a:pt x="2131" y="1544"/>
                  </a:lnTo>
                  <a:lnTo>
                    <a:pt x="2124" y="1546"/>
                  </a:lnTo>
                  <a:lnTo>
                    <a:pt x="2118" y="1547"/>
                  </a:lnTo>
                  <a:lnTo>
                    <a:pt x="2107" y="1552"/>
                  </a:lnTo>
                  <a:lnTo>
                    <a:pt x="2101" y="1554"/>
                  </a:lnTo>
                  <a:lnTo>
                    <a:pt x="2095" y="1557"/>
                  </a:lnTo>
                  <a:lnTo>
                    <a:pt x="2086" y="1564"/>
                  </a:lnTo>
                  <a:lnTo>
                    <a:pt x="2076" y="1571"/>
                  </a:lnTo>
                  <a:lnTo>
                    <a:pt x="2067" y="1580"/>
                  </a:lnTo>
                  <a:lnTo>
                    <a:pt x="2060" y="1590"/>
                  </a:lnTo>
                  <a:lnTo>
                    <a:pt x="2053" y="1600"/>
                  </a:lnTo>
                  <a:lnTo>
                    <a:pt x="2047" y="1611"/>
                  </a:lnTo>
                  <a:lnTo>
                    <a:pt x="2043" y="1624"/>
                  </a:lnTo>
                  <a:lnTo>
                    <a:pt x="2039" y="1636"/>
                  </a:lnTo>
                  <a:lnTo>
                    <a:pt x="2036" y="1649"/>
                  </a:lnTo>
                  <a:lnTo>
                    <a:pt x="2035" y="1663"/>
                  </a:lnTo>
                  <a:lnTo>
                    <a:pt x="2035" y="1679"/>
                  </a:lnTo>
                  <a:lnTo>
                    <a:pt x="2035" y="1694"/>
                  </a:lnTo>
                  <a:lnTo>
                    <a:pt x="2036" y="1708"/>
                  </a:lnTo>
                  <a:lnTo>
                    <a:pt x="2039" y="1721"/>
                  </a:lnTo>
                  <a:lnTo>
                    <a:pt x="2043" y="1734"/>
                  </a:lnTo>
                  <a:lnTo>
                    <a:pt x="2047" y="1745"/>
                  </a:lnTo>
                  <a:lnTo>
                    <a:pt x="2053" y="1756"/>
                  </a:lnTo>
                  <a:lnTo>
                    <a:pt x="2060" y="1768"/>
                  </a:lnTo>
                  <a:lnTo>
                    <a:pt x="2063" y="1772"/>
                  </a:lnTo>
                  <a:lnTo>
                    <a:pt x="2067" y="1778"/>
                  </a:lnTo>
                  <a:lnTo>
                    <a:pt x="2076" y="1786"/>
                  </a:lnTo>
                  <a:lnTo>
                    <a:pt x="2080" y="1789"/>
                  </a:lnTo>
                  <a:lnTo>
                    <a:pt x="2086" y="1793"/>
                  </a:lnTo>
                  <a:lnTo>
                    <a:pt x="2090" y="1796"/>
                  </a:lnTo>
                  <a:lnTo>
                    <a:pt x="2095" y="1800"/>
                  </a:lnTo>
                  <a:lnTo>
                    <a:pt x="2101" y="1803"/>
                  </a:lnTo>
                  <a:lnTo>
                    <a:pt x="2107" y="1805"/>
                  </a:lnTo>
                  <a:lnTo>
                    <a:pt x="2118" y="1809"/>
                  </a:lnTo>
                  <a:lnTo>
                    <a:pt x="2131" y="1813"/>
                  </a:lnTo>
                  <a:lnTo>
                    <a:pt x="2143" y="1814"/>
                  </a:lnTo>
                  <a:lnTo>
                    <a:pt x="2158" y="1814"/>
                  </a:lnTo>
                  <a:close/>
                  <a:moveTo>
                    <a:pt x="2665" y="1316"/>
                  </a:moveTo>
                  <a:lnTo>
                    <a:pt x="2655" y="1316"/>
                  </a:lnTo>
                  <a:lnTo>
                    <a:pt x="2644" y="1313"/>
                  </a:lnTo>
                  <a:lnTo>
                    <a:pt x="2634" y="1311"/>
                  </a:lnTo>
                  <a:lnTo>
                    <a:pt x="2624" y="1307"/>
                  </a:lnTo>
                  <a:lnTo>
                    <a:pt x="2614" y="1303"/>
                  </a:lnTo>
                  <a:lnTo>
                    <a:pt x="2606" y="1299"/>
                  </a:lnTo>
                  <a:lnTo>
                    <a:pt x="2597" y="1293"/>
                  </a:lnTo>
                  <a:lnTo>
                    <a:pt x="2589" y="1286"/>
                  </a:lnTo>
                  <a:lnTo>
                    <a:pt x="2582" y="1277"/>
                  </a:lnTo>
                  <a:lnTo>
                    <a:pt x="2575" y="1269"/>
                  </a:lnTo>
                  <a:lnTo>
                    <a:pt x="2569" y="1260"/>
                  </a:lnTo>
                  <a:lnTo>
                    <a:pt x="2565" y="1251"/>
                  </a:lnTo>
                  <a:lnTo>
                    <a:pt x="2562" y="1241"/>
                  </a:lnTo>
                  <a:lnTo>
                    <a:pt x="2559" y="1231"/>
                  </a:lnTo>
                  <a:lnTo>
                    <a:pt x="2556" y="1219"/>
                  </a:lnTo>
                  <a:lnTo>
                    <a:pt x="2556" y="1207"/>
                  </a:lnTo>
                  <a:lnTo>
                    <a:pt x="2556" y="1195"/>
                  </a:lnTo>
                  <a:lnTo>
                    <a:pt x="2559" y="1184"/>
                  </a:lnTo>
                  <a:lnTo>
                    <a:pt x="2562" y="1174"/>
                  </a:lnTo>
                  <a:lnTo>
                    <a:pt x="2565" y="1164"/>
                  </a:lnTo>
                  <a:lnTo>
                    <a:pt x="2569" y="1154"/>
                  </a:lnTo>
                  <a:lnTo>
                    <a:pt x="2575" y="1146"/>
                  </a:lnTo>
                  <a:lnTo>
                    <a:pt x="2582" y="1137"/>
                  </a:lnTo>
                  <a:lnTo>
                    <a:pt x="2589" y="1130"/>
                  </a:lnTo>
                  <a:lnTo>
                    <a:pt x="2597" y="1123"/>
                  </a:lnTo>
                  <a:lnTo>
                    <a:pt x="2606" y="1118"/>
                  </a:lnTo>
                  <a:lnTo>
                    <a:pt x="2614" y="1112"/>
                  </a:lnTo>
                  <a:lnTo>
                    <a:pt x="2624" y="1108"/>
                  </a:lnTo>
                  <a:lnTo>
                    <a:pt x="2628" y="1106"/>
                  </a:lnTo>
                  <a:lnTo>
                    <a:pt x="2634" y="1105"/>
                  </a:lnTo>
                  <a:lnTo>
                    <a:pt x="2644" y="1102"/>
                  </a:lnTo>
                  <a:lnTo>
                    <a:pt x="2655" y="1101"/>
                  </a:lnTo>
                  <a:lnTo>
                    <a:pt x="2665" y="1101"/>
                  </a:lnTo>
                  <a:lnTo>
                    <a:pt x="2677" y="1101"/>
                  </a:lnTo>
                  <a:lnTo>
                    <a:pt x="2688" y="1102"/>
                  </a:lnTo>
                  <a:lnTo>
                    <a:pt x="2698" y="1105"/>
                  </a:lnTo>
                  <a:lnTo>
                    <a:pt x="2708" y="1108"/>
                  </a:lnTo>
                  <a:lnTo>
                    <a:pt x="2716" y="1112"/>
                  </a:lnTo>
                  <a:lnTo>
                    <a:pt x="2726" y="1118"/>
                  </a:lnTo>
                  <a:lnTo>
                    <a:pt x="2734" y="1123"/>
                  </a:lnTo>
                  <a:lnTo>
                    <a:pt x="2742" y="1130"/>
                  </a:lnTo>
                  <a:lnTo>
                    <a:pt x="2749" y="1137"/>
                  </a:lnTo>
                  <a:lnTo>
                    <a:pt x="2756" y="1146"/>
                  </a:lnTo>
                  <a:lnTo>
                    <a:pt x="2759" y="1150"/>
                  </a:lnTo>
                  <a:lnTo>
                    <a:pt x="2761" y="1154"/>
                  </a:lnTo>
                  <a:lnTo>
                    <a:pt x="2766" y="1164"/>
                  </a:lnTo>
                  <a:lnTo>
                    <a:pt x="2768" y="1174"/>
                  </a:lnTo>
                  <a:lnTo>
                    <a:pt x="2771" y="1184"/>
                  </a:lnTo>
                  <a:lnTo>
                    <a:pt x="2773" y="1195"/>
                  </a:lnTo>
                  <a:lnTo>
                    <a:pt x="2774" y="1207"/>
                  </a:lnTo>
                  <a:lnTo>
                    <a:pt x="2773" y="1219"/>
                  </a:lnTo>
                  <a:lnTo>
                    <a:pt x="2771" y="1231"/>
                  </a:lnTo>
                  <a:lnTo>
                    <a:pt x="2768" y="1241"/>
                  </a:lnTo>
                  <a:lnTo>
                    <a:pt x="2766" y="1251"/>
                  </a:lnTo>
                  <a:lnTo>
                    <a:pt x="2761" y="1260"/>
                  </a:lnTo>
                  <a:lnTo>
                    <a:pt x="2756" y="1269"/>
                  </a:lnTo>
                  <a:lnTo>
                    <a:pt x="2749" y="1277"/>
                  </a:lnTo>
                  <a:lnTo>
                    <a:pt x="2746" y="1282"/>
                  </a:lnTo>
                  <a:lnTo>
                    <a:pt x="2742" y="1286"/>
                  </a:lnTo>
                  <a:lnTo>
                    <a:pt x="2734" y="1293"/>
                  </a:lnTo>
                  <a:lnTo>
                    <a:pt x="2726" y="1299"/>
                  </a:lnTo>
                  <a:lnTo>
                    <a:pt x="2716" y="1303"/>
                  </a:lnTo>
                  <a:lnTo>
                    <a:pt x="2708" y="1307"/>
                  </a:lnTo>
                  <a:lnTo>
                    <a:pt x="2702" y="1310"/>
                  </a:lnTo>
                  <a:lnTo>
                    <a:pt x="2698" y="1311"/>
                  </a:lnTo>
                  <a:lnTo>
                    <a:pt x="2688" y="1313"/>
                  </a:lnTo>
                  <a:lnTo>
                    <a:pt x="2677" y="1316"/>
                  </a:lnTo>
                  <a:lnTo>
                    <a:pt x="2665" y="1316"/>
                  </a:lnTo>
                  <a:close/>
                  <a:moveTo>
                    <a:pt x="2579" y="1949"/>
                  </a:moveTo>
                  <a:lnTo>
                    <a:pt x="2579" y="1406"/>
                  </a:lnTo>
                  <a:lnTo>
                    <a:pt x="2751" y="1406"/>
                  </a:lnTo>
                  <a:lnTo>
                    <a:pt x="2751" y="1949"/>
                  </a:lnTo>
                  <a:lnTo>
                    <a:pt x="2579" y="1949"/>
                  </a:lnTo>
                  <a:close/>
                  <a:moveTo>
                    <a:pt x="2894" y="1949"/>
                  </a:moveTo>
                  <a:lnTo>
                    <a:pt x="2894" y="1029"/>
                  </a:lnTo>
                  <a:lnTo>
                    <a:pt x="3065" y="1029"/>
                  </a:lnTo>
                  <a:lnTo>
                    <a:pt x="3065" y="1491"/>
                  </a:lnTo>
                  <a:lnTo>
                    <a:pt x="3072" y="1479"/>
                  </a:lnTo>
                  <a:lnTo>
                    <a:pt x="3079" y="1470"/>
                  </a:lnTo>
                  <a:lnTo>
                    <a:pt x="3087" y="1460"/>
                  </a:lnTo>
                  <a:lnTo>
                    <a:pt x="3095" y="1450"/>
                  </a:lnTo>
                  <a:lnTo>
                    <a:pt x="3099" y="1446"/>
                  </a:lnTo>
                  <a:lnTo>
                    <a:pt x="3104" y="1441"/>
                  </a:lnTo>
                  <a:lnTo>
                    <a:pt x="3113" y="1433"/>
                  </a:lnTo>
                  <a:lnTo>
                    <a:pt x="3123" y="1426"/>
                  </a:lnTo>
                  <a:lnTo>
                    <a:pt x="3135" y="1420"/>
                  </a:lnTo>
                  <a:lnTo>
                    <a:pt x="3145" y="1414"/>
                  </a:lnTo>
                  <a:lnTo>
                    <a:pt x="3156" y="1409"/>
                  </a:lnTo>
                  <a:lnTo>
                    <a:pt x="3169" y="1405"/>
                  </a:lnTo>
                  <a:lnTo>
                    <a:pt x="3181" y="1400"/>
                  </a:lnTo>
                  <a:lnTo>
                    <a:pt x="3193" y="1399"/>
                  </a:lnTo>
                  <a:lnTo>
                    <a:pt x="3207" y="1396"/>
                  </a:lnTo>
                  <a:lnTo>
                    <a:pt x="3219" y="1395"/>
                  </a:lnTo>
                  <a:lnTo>
                    <a:pt x="3234" y="1395"/>
                  </a:lnTo>
                  <a:lnTo>
                    <a:pt x="3256" y="1396"/>
                  </a:lnTo>
                  <a:lnTo>
                    <a:pt x="3266" y="1398"/>
                  </a:lnTo>
                  <a:lnTo>
                    <a:pt x="3277" y="1399"/>
                  </a:lnTo>
                  <a:lnTo>
                    <a:pt x="3287" y="1402"/>
                  </a:lnTo>
                  <a:lnTo>
                    <a:pt x="3297" y="1403"/>
                  </a:lnTo>
                  <a:lnTo>
                    <a:pt x="3316" y="1410"/>
                  </a:lnTo>
                  <a:lnTo>
                    <a:pt x="3324" y="1414"/>
                  </a:lnTo>
                  <a:lnTo>
                    <a:pt x="3334" y="1419"/>
                  </a:lnTo>
                  <a:lnTo>
                    <a:pt x="3342" y="1424"/>
                  </a:lnTo>
                  <a:lnTo>
                    <a:pt x="3350" y="1430"/>
                  </a:lnTo>
                  <a:lnTo>
                    <a:pt x="3358" y="1436"/>
                  </a:lnTo>
                  <a:lnTo>
                    <a:pt x="3365" y="1443"/>
                  </a:lnTo>
                  <a:lnTo>
                    <a:pt x="3381" y="1457"/>
                  </a:lnTo>
                  <a:lnTo>
                    <a:pt x="3388" y="1465"/>
                  </a:lnTo>
                  <a:lnTo>
                    <a:pt x="3393" y="1474"/>
                  </a:lnTo>
                  <a:lnTo>
                    <a:pt x="3399" y="1482"/>
                  </a:lnTo>
                  <a:lnTo>
                    <a:pt x="3405" y="1492"/>
                  </a:lnTo>
                  <a:lnTo>
                    <a:pt x="3415" y="1512"/>
                  </a:lnTo>
                  <a:lnTo>
                    <a:pt x="3423" y="1533"/>
                  </a:lnTo>
                  <a:lnTo>
                    <a:pt x="3426" y="1544"/>
                  </a:lnTo>
                  <a:lnTo>
                    <a:pt x="3429" y="1556"/>
                  </a:lnTo>
                  <a:lnTo>
                    <a:pt x="3432" y="1569"/>
                  </a:lnTo>
                  <a:lnTo>
                    <a:pt x="3433" y="1581"/>
                  </a:lnTo>
                  <a:lnTo>
                    <a:pt x="3436" y="1594"/>
                  </a:lnTo>
                  <a:lnTo>
                    <a:pt x="3436" y="1607"/>
                  </a:lnTo>
                  <a:lnTo>
                    <a:pt x="3437" y="1635"/>
                  </a:lnTo>
                  <a:lnTo>
                    <a:pt x="3437" y="1949"/>
                  </a:lnTo>
                  <a:lnTo>
                    <a:pt x="3266" y="1949"/>
                  </a:lnTo>
                  <a:lnTo>
                    <a:pt x="3266" y="1646"/>
                  </a:lnTo>
                  <a:lnTo>
                    <a:pt x="3266" y="1635"/>
                  </a:lnTo>
                  <a:lnTo>
                    <a:pt x="3265" y="1625"/>
                  </a:lnTo>
                  <a:lnTo>
                    <a:pt x="3263" y="1615"/>
                  </a:lnTo>
                  <a:lnTo>
                    <a:pt x="3260" y="1607"/>
                  </a:lnTo>
                  <a:lnTo>
                    <a:pt x="3258" y="1598"/>
                  </a:lnTo>
                  <a:lnTo>
                    <a:pt x="3253" y="1590"/>
                  </a:lnTo>
                  <a:lnTo>
                    <a:pt x="3249" y="1583"/>
                  </a:lnTo>
                  <a:lnTo>
                    <a:pt x="3243" y="1576"/>
                  </a:lnTo>
                  <a:lnTo>
                    <a:pt x="3238" y="1570"/>
                  </a:lnTo>
                  <a:lnTo>
                    <a:pt x="3231" y="1566"/>
                  </a:lnTo>
                  <a:lnTo>
                    <a:pt x="3224" y="1561"/>
                  </a:lnTo>
                  <a:lnTo>
                    <a:pt x="3215" y="1557"/>
                  </a:lnTo>
                  <a:lnTo>
                    <a:pt x="3207" y="1554"/>
                  </a:lnTo>
                  <a:lnTo>
                    <a:pt x="3197" y="1553"/>
                  </a:lnTo>
                  <a:lnTo>
                    <a:pt x="3187" y="1552"/>
                  </a:lnTo>
                  <a:lnTo>
                    <a:pt x="3176" y="1552"/>
                  </a:lnTo>
                  <a:lnTo>
                    <a:pt x="3163" y="1552"/>
                  </a:lnTo>
                  <a:lnTo>
                    <a:pt x="3150" y="1553"/>
                  </a:lnTo>
                  <a:lnTo>
                    <a:pt x="3139" y="1556"/>
                  </a:lnTo>
                  <a:lnTo>
                    <a:pt x="3129" y="1559"/>
                  </a:lnTo>
                  <a:lnTo>
                    <a:pt x="3119" y="1561"/>
                  </a:lnTo>
                  <a:lnTo>
                    <a:pt x="3111" y="1567"/>
                  </a:lnTo>
                  <a:lnTo>
                    <a:pt x="3102" y="1573"/>
                  </a:lnTo>
                  <a:lnTo>
                    <a:pt x="3095" y="1578"/>
                  </a:lnTo>
                  <a:lnTo>
                    <a:pt x="3091" y="1583"/>
                  </a:lnTo>
                  <a:lnTo>
                    <a:pt x="3088" y="1585"/>
                  </a:lnTo>
                  <a:lnTo>
                    <a:pt x="3082" y="1594"/>
                  </a:lnTo>
                  <a:lnTo>
                    <a:pt x="3077" y="1602"/>
                  </a:lnTo>
                  <a:lnTo>
                    <a:pt x="3072" y="1612"/>
                  </a:lnTo>
                  <a:lnTo>
                    <a:pt x="3070" y="1622"/>
                  </a:lnTo>
                  <a:lnTo>
                    <a:pt x="3068" y="1634"/>
                  </a:lnTo>
                  <a:lnTo>
                    <a:pt x="3067" y="1646"/>
                  </a:lnTo>
                  <a:lnTo>
                    <a:pt x="3065" y="1658"/>
                  </a:lnTo>
                  <a:lnTo>
                    <a:pt x="3065" y="1949"/>
                  </a:lnTo>
                  <a:lnTo>
                    <a:pt x="2894" y="1949"/>
                  </a:lnTo>
                  <a:close/>
                  <a:moveTo>
                    <a:pt x="3663" y="1316"/>
                  </a:moveTo>
                  <a:lnTo>
                    <a:pt x="3652" y="1316"/>
                  </a:lnTo>
                  <a:lnTo>
                    <a:pt x="3641" y="1313"/>
                  </a:lnTo>
                  <a:lnTo>
                    <a:pt x="3631" y="1311"/>
                  </a:lnTo>
                  <a:lnTo>
                    <a:pt x="3621" y="1307"/>
                  </a:lnTo>
                  <a:lnTo>
                    <a:pt x="3613" y="1303"/>
                  </a:lnTo>
                  <a:lnTo>
                    <a:pt x="3603" y="1299"/>
                  </a:lnTo>
                  <a:lnTo>
                    <a:pt x="3594" y="1293"/>
                  </a:lnTo>
                  <a:lnTo>
                    <a:pt x="3587" y="1286"/>
                  </a:lnTo>
                  <a:lnTo>
                    <a:pt x="3579" y="1277"/>
                  </a:lnTo>
                  <a:lnTo>
                    <a:pt x="3573" y="1269"/>
                  </a:lnTo>
                  <a:lnTo>
                    <a:pt x="3567" y="1260"/>
                  </a:lnTo>
                  <a:lnTo>
                    <a:pt x="3563" y="1251"/>
                  </a:lnTo>
                  <a:lnTo>
                    <a:pt x="3559" y="1241"/>
                  </a:lnTo>
                  <a:lnTo>
                    <a:pt x="3556" y="1231"/>
                  </a:lnTo>
                  <a:lnTo>
                    <a:pt x="3555" y="1219"/>
                  </a:lnTo>
                  <a:lnTo>
                    <a:pt x="3553" y="1207"/>
                  </a:lnTo>
                  <a:lnTo>
                    <a:pt x="3555" y="1195"/>
                  </a:lnTo>
                  <a:lnTo>
                    <a:pt x="3556" y="1184"/>
                  </a:lnTo>
                  <a:lnTo>
                    <a:pt x="3559" y="1174"/>
                  </a:lnTo>
                  <a:lnTo>
                    <a:pt x="3563" y="1164"/>
                  </a:lnTo>
                  <a:lnTo>
                    <a:pt x="3567" y="1154"/>
                  </a:lnTo>
                  <a:lnTo>
                    <a:pt x="3573" y="1146"/>
                  </a:lnTo>
                  <a:lnTo>
                    <a:pt x="3579" y="1137"/>
                  </a:lnTo>
                  <a:lnTo>
                    <a:pt x="3587" y="1130"/>
                  </a:lnTo>
                  <a:lnTo>
                    <a:pt x="3594" y="1123"/>
                  </a:lnTo>
                  <a:lnTo>
                    <a:pt x="3603" y="1118"/>
                  </a:lnTo>
                  <a:lnTo>
                    <a:pt x="3613" y="1112"/>
                  </a:lnTo>
                  <a:lnTo>
                    <a:pt x="3621" y="1108"/>
                  </a:lnTo>
                  <a:lnTo>
                    <a:pt x="3627" y="1106"/>
                  </a:lnTo>
                  <a:lnTo>
                    <a:pt x="3631" y="1105"/>
                  </a:lnTo>
                  <a:lnTo>
                    <a:pt x="3641" y="1102"/>
                  </a:lnTo>
                  <a:lnTo>
                    <a:pt x="3652" y="1101"/>
                  </a:lnTo>
                  <a:lnTo>
                    <a:pt x="3663" y="1101"/>
                  </a:lnTo>
                  <a:lnTo>
                    <a:pt x="3675" y="1101"/>
                  </a:lnTo>
                  <a:lnTo>
                    <a:pt x="3685" y="1102"/>
                  </a:lnTo>
                  <a:lnTo>
                    <a:pt x="3695" y="1105"/>
                  </a:lnTo>
                  <a:lnTo>
                    <a:pt x="3704" y="1108"/>
                  </a:lnTo>
                  <a:lnTo>
                    <a:pt x="3714" y="1112"/>
                  </a:lnTo>
                  <a:lnTo>
                    <a:pt x="3723" y="1118"/>
                  </a:lnTo>
                  <a:lnTo>
                    <a:pt x="3731" y="1123"/>
                  </a:lnTo>
                  <a:lnTo>
                    <a:pt x="3740" y="1130"/>
                  </a:lnTo>
                  <a:lnTo>
                    <a:pt x="3747" y="1137"/>
                  </a:lnTo>
                  <a:lnTo>
                    <a:pt x="3752" y="1146"/>
                  </a:lnTo>
                  <a:lnTo>
                    <a:pt x="3755" y="1150"/>
                  </a:lnTo>
                  <a:lnTo>
                    <a:pt x="3758" y="1154"/>
                  </a:lnTo>
                  <a:lnTo>
                    <a:pt x="3762" y="1164"/>
                  </a:lnTo>
                  <a:lnTo>
                    <a:pt x="3767" y="1174"/>
                  </a:lnTo>
                  <a:lnTo>
                    <a:pt x="3769" y="1184"/>
                  </a:lnTo>
                  <a:lnTo>
                    <a:pt x="3771" y="1195"/>
                  </a:lnTo>
                  <a:lnTo>
                    <a:pt x="3771" y="1207"/>
                  </a:lnTo>
                  <a:lnTo>
                    <a:pt x="3771" y="1219"/>
                  </a:lnTo>
                  <a:lnTo>
                    <a:pt x="3769" y="1231"/>
                  </a:lnTo>
                  <a:lnTo>
                    <a:pt x="3767" y="1241"/>
                  </a:lnTo>
                  <a:lnTo>
                    <a:pt x="3762" y="1251"/>
                  </a:lnTo>
                  <a:lnTo>
                    <a:pt x="3758" y="1260"/>
                  </a:lnTo>
                  <a:lnTo>
                    <a:pt x="3752" y="1269"/>
                  </a:lnTo>
                  <a:lnTo>
                    <a:pt x="3747" y="1277"/>
                  </a:lnTo>
                  <a:lnTo>
                    <a:pt x="3743" y="1282"/>
                  </a:lnTo>
                  <a:lnTo>
                    <a:pt x="3740" y="1286"/>
                  </a:lnTo>
                  <a:lnTo>
                    <a:pt x="3731" y="1293"/>
                  </a:lnTo>
                  <a:lnTo>
                    <a:pt x="3723" y="1299"/>
                  </a:lnTo>
                  <a:lnTo>
                    <a:pt x="3714" y="1303"/>
                  </a:lnTo>
                  <a:lnTo>
                    <a:pt x="3704" y="1307"/>
                  </a:lnTo>
                  <a:lnTo>
                    <a:pt x="3700" y="1310"/>
                  </a:lnTo>
                  <a:lnTo>
                    <a:pt x="3695" y="1311"/>
                  </a:lnTo>
                  <a:lnTo>
                    <a:pt x="3685" y="1313"/>
                  </a:lnTo>
                  <a:lnTo>
                    <a:pt x="3675" y="1316"/>
                  </a:lnTo>
                  <a:lnTo>
                    <a:pt x="3663" y="1316"/>
                  </a:lnTo>
                  <a:close/>
                  <a:moveTo>
                    <a:pt x="3577" y="1949"/>
                  </a:moveTo>
                  <a:lnTo>
                    <a:pt x="3577" y="1406"/>
                  </a:lnTo>
                  <a:lnTo>
                    <a:pt x="3748" y="1406"/>
                  </a:lnTo>
                  <a:lnTo>
                    <a:pt x="3748" y="1949"/>
                  </a:lnTo>
                  <a:lnTo>
                    <a:pt x="3577" y="1949"/>
                  </a:lnTo>
                  <a:close/>
                  <a:moveTo>
                    <a:pt x="3891" y="1949"/>
                  </a:moveTo>
                  <a:lnTo>
                    <a:pt x="3891" y="1406"/>
                  </a:lnTo>
                  <a:lnTo>
                    <a:pt x="4064" y="1406"/>
                  </a:lnTo>
                  <a:lnTo>
                    <a:pt x="4059" y="1495"/>
                  </a:lnTo>
                  <a:lnTo>
                    <a:pt x="4066" y="1484"/>
                  </a:lnTo>
                  <a:lnTo>
                    <a:pt x="4073" y="1472"/>
                  </a:lnTo>
                  <a:lnTo>
                    <a:pt x="4081" y="1463"/>
                  </a:lnTo>
                  <a:lnTo>
                    <a:pt x="4089" y="1453"/>
                  </a:lnTo>
                  <a:lnTo>
                    <a:pt x="4099" y="1443"/>
                  </a:lnTo>
                  <a:lnTo>
                    <a:pt x="4109" y="1434"/>
                  </a:lnTo>
                  <a:lnTo>
                    <a:pt x="4119" y="1427"/>
                  </a:lnTo>
                  <a:lnTo>
                    <a:pt x="4130" y="1420"/>
                  </a:lnTo>
                  <a:lnTo>
                    <a:pt x="4141" y="1414"/>
                  </a:lnTo>
                  <a:lnTo>
                    <a:pt x="4153" y="1409"/>
                  </a:lnTo>
                  <a:lnTo>
                    <a:pt x="4165" y="1405"/>
                  </a:lnTo>
                  <a:lnTo>
                    <a:pt x="4178" y="1402"/>
                  </a:lnTo>
                  <a:lnTo>
                    <a:pt x="4191" y="1399"/>
                  </a:lnTo>
                  <a:lnTo>
                    <a:pt x="4204" y="1396"/>
                  </a:lnTo>
                  <a:lnTo>
                    <a:pt x="4218" y="1395"/>
                  </a:lnTo>
                  <a:lnTo>
                    <a:pt x="4232" y="1395"/>
                  </a:lnTo>
                  <a:lnTo>
                    <a:pt x="4253" y="1396"/>
                  </a:lnTo>
                  <a:lnTo>
                    <a:pt x="4264" y="1398"/>
                  </a:lnTo>
                  <a:lnTo>
                    <a:pt x="4274" y="1399"/>
                  </a:lnTo>
                  <a:lnTo>
                    <a:pt x="4284" y="1402"/>
                  </a:lnTo>
                  <a:lnTo>
                    <a:pt x="4294" y="1403"/>
                  </a:lnTo>
                  <a:lnTo>
                    <a:pt x="4314" y="1410"/>
                  </a:lnTo>
                  <a:lnTo>
                    <a:pt x="4322" y="1414"/>
                  </a:lnTo>
                  <a:lnTo>
                    <a:pt x="4331" y="1419"/>
                  </a:lnTo>
                  <a:lnTo>
                    <a:pt x="4339" y="1424"/>
                  </a:lnTo>
                  <a:lnTo>
                    <a:pt x="4348" y="1430"/>
                  </a:lnTo>
                  <a:lnTo>
                    <a:pt x="4356" y="1436"/>
                  </a:lnTo>
                  <a:lnTo>
                    <a:pt x="4363" y="1443"/>
                  </a:lnTo>
                  <a:lnTo>
                    <a:pt x="4377" y="1457"/>
                  </a:lnTo>
                  <a:lnTo>
                    <a:pt x="4385" y="1465"/>
                  </a:lnTo>
                  <a:lnTo>
                    <a:pt x="4392" y="1474"/>
                  </a:lnTo>
                  <a:lnTo>
                    <a:pt x="4397" y="1482"/>
                  </a:lnTo>
                  <a:lnTo>
                    <a:pt x="4403" y="1492"/>
                  </a:lnTo>
                  <a:lnTo>
                    <a:pt x="4411" y="1512"/>
                  </a:lnTo>
                  <a:lnTo>
                    <a:pt x="4420" y="1533"/>
                  </a:lnTo>
                  <a:lnTo>
                    <a:pt x="4424" y="1544"/>
                  </a:lnTo>
                  <a:lnTo>
                    <a:pt x="4427" y="1556"/>
                  </a:lnTo>
                  <a:lnTo>
                    <a:pt x="4428" y="1569"/>
                  </a:lnTo>
                  <a:lnTo>
                    <a:pt x="4431" y="1581"/>
                  </a:lnTo>
                  <a:lnTo>
                    <a:pt x="4433" y="1594"/>
                  </a:lnTo>
                  <a:lnTo>
                    <a:pt x="4434" y="1607"/>
                  </a:lnTo>
                  <a:lnTo>
                    <a:pt x="4435" y="1635"/>
                  </a:lnTo>
                  <a:lnTo>
                    <a:pt x="4435" y="1949"/>
                  </a:lnTo>
                  <a:lnTo>
                    <a:pt x="4263" y="1949"/>
                  </a:lnTo>
                  <a:lnTo>
                    <a:pt x="4263" y="1646"/>
                  </a:lnTo>
                  <a:lnTo>
                    <a:pt x="4263" y="1635"/>
                  </a:lnTo>
                  <a:lnTo>
                    <a:pt x="4262" y="1625"/>
                  </a:lnTo>
                  <a:lnTo>
                    <a:pt x="4260" y="1615"/>
                  </a:lnTo>
                  <a:lnTo>
                    <a:pt x="4257" y="1607"/>
                  </a:lnTo>
                  <a:lnTo>
                    <a:pt x="4254" y="1598"/>
                  </a:lnTo>
                  <a:lnTo>
                    <a:pt x="4250" y="1590"/>
                  </a:lnTo>
                  <a:lnTo>
                    <a:pt x="4246" y="1583"/>
                  </a:lnTo>
                  <a:lnTo>
                    <a:pt x="4242" y="1576"/>
                  </a:lnTo>
                  <a:lnTo>
                    <a:pt x="4235" y="1570"/>
                  </a:lnTo>
                  <a:lnTo>
                    <a:pt x="4229" y="1566"/>
                  </a:lnTo>
                  <a:lnTo>
                    <a:pt x="4221" y="1561"/>
                  </a:lnTo>
                  <a:lnTo>
                    <a:pt x="4213" y="1557"/>
                  </a:lnTo>
                  <a:lnTo>
                    <a:pt x="4204" y="1554"/>
                  </a:lnTo>
                  <a:lnTo>
                    <a:pt x="4194" y="1553"/>
                  </a:lnTo>
                  <a:lnTo>
                    <a:pt x="4184" y="1552"/>
                  </a:lnTo>
                  <a:lnTo>
                    <a:pt x="4172" y="1552"/>
                  </a:lnTo>
                  <a:lnTo>
                    <a:pt x="4160" y="1552"/>
                  </a:lnTo>
                  <a:lnTo>
                    <a:pt x="4148" y="1553"/>
                  </a:lnTo>
                  <a:lnTo>
                    <a:pt x="4137" y="1556"/>
                  </a:lnTo>
                  <a:lnTo>
                    <a:pt x="4127" y="1559"/>
                  </a:lnTo>
                  <a:lnTo>
                    <a:pt x="4117" y="1561"/>
                  </a:lnTo>
                  <a:lnTo>
                    <a:pt x="4107" y="1567"/>
                  </a:lnTo>
                  <a:lnTo>
                    <a:pt x="4100" y="1573"/>
                  </a:lnTo>
                  <a:lnTo>
                    <a:pt x="4092" y="1578"/>
                  </a:lnTo>
                  <a:lnTo>
                    <a:pt x="4089" y="1583"/>
                  </a:lnTo>
                  <a:lnTo>
                    <a:pt x="4085" y="1585"/>
                  </a:lnTo>
                  <a:lnTo>
                    <a:pt x="4079" y="1594"/>
                  </a:lnTo>
                  <a:lnTo>
                    <a:pt x="4075" y="1602"/>
                  </a:lnTo>
                  <a:lnTo>
                    <a:pt x="4071" y="1612"/>
                  </a:lnTo>
                  <a:lnTo>
                    <a:pt x="4068" y="1622"/>
                  </a:lnTo>
                  <a:lnTo>
                    <a:pt x="4065" y="1634"/>
                  </a:lnTo>
                  <a:lnTo>
                    <a:pt x="4064" y="1646"/>
                  </a:lnTo>
                  <a:lnTo>
                    <a:pt x="4064" y="1658"/>
                  </a:lnTo>
                  <a:lnTo>
                    <a:pt x="4064" y="1949"/>
                  </a:lnTo>
                  <a:lnTo>
                    <a:pt x="3891" y="1949"/>
                  </a:lnTo>
                  <a:close/>
                  <a:moveTo>
                    <a:pt x="542" y="866"/>
                  </a:moveTo>
                  <a:lnTo>
                    <a:pt x="542" y="157"/>
                  </a:lnTo>
                  <a:lnTo>
                    <a:pt x="294" y="157"/>
                  </a:lnTo>
                  <a:lnTo>
                    <a:pt x="294" y="0"/>
                  </a:lnTo>
                  <a:lnTo>
                    <a:pt x="967" y="0"/>
                  </a:lnTo>
                  <a:lnTo>
                    <a:pt x="967" y="157"/>
                  </a:lnTo>
                  <a:lnTo>
                    <a:pt x="720" y="157"/>
                  </a:lnTo>
                  <a:lnTo>
                    <a:pt x="720" y="866"/>
                  </a:lnTo>
                  <a:lnTo>
                    <a:pt x="542" y="866"/>
                  </a:lnTo>
                  <a:close/>
                  <a:moveTo>
                    <a:pt x="1097" y="647"/>
                  </a:moveTo>
                  <a:lnTo>
                    <a:pt x="1100" y="657"/>
                  </a:lnTo>
                  <a:lnTo>
                    <a:pt x="1103" y="663"/>
                  </a:lnTo>
                  <a:lnTo>
                    <a:pt x="1104" y="667"/>
                  </a:lnTo>
                  <a:lnTo>
                    <a:pt x="1110" y="675"/>
                  </a:lnTo>
                  <a:lnTo>
                    <a:pt x="1114" y="684"/>
                  </a:lnTo>
                  <a:lnTo>
                    <a:pt x="1121" y="692"/>
                  </a:lnTo>
                  <a:lnTo>
                    <a:pt x="1128" y="699"/>
                  </a:lnTo>
                  <a:lnTo>
                    <a:pt x="1135" y="706"/>
                  </a:lnTo>
                  <a:lnTo>
                    <a:pt x="1144" y="712"/>
                  </a:lnTo>
                  <a:lnTo>
                    <a:pt x="1152" y="718"/>
                  </a:lnTo>
                  <a:lnTo>
                    <a:pt x="1162" y="722"/>
                  </a:lnTo>
                  <a:lnTo>
                    <a:pt x="1174" y="726"/>
                  </a:lnTo>
                  <a:lnTo>
                    <a:pt x="1185" y="729"/>
                  </a:lnTo>
                  <a:lnTo>
                    <a:pt x="1196" y="732"/>
                  </a:lnTo>
                  <a:lnTo>
                    <a:pt x="1209" y="733"/>
                  </a:lnTo>
                  <a:lnTo>
                    <a:pt x="1223" y="735"/>
                  </a:lnTo>
                  <a:lnTo>
                    <a:pt x="1237" y="735"/>
                  </a:lnTo>
                  <a:lnTo>
                    <a:pt x="1248" y="735"/>
                  </a:lnTo>
                  <a:lnTo>
                    <a:pt x="1260" y="733"/>
                  </a:lnTo>
                  <a:lnTo>
                    <a:pt x="1281" y="730"/>
                  </a:lnTo>
                  <a:lnTo>
                    <a:pt x="1291" y="729"/>
                  </a:lnTo>
                  <a:lnTo>
                    <a:pt x="1301" y="726"/>
                  </a:lnTo>
                  <a:lnTo>
                    <a:pt x="1319" y="721"/>
                  </a:lnTo>
                  <a:lnTo>
                    <a:pt x="1335" y="713"/>
                  </a:lnTo>
                  <a:lnTo>
                    <a:pt x="1349" y="706"/>
                  </a:lnTo>
                  <a:lnTo>
                    <a:pt x="1363" y="699"/>
                  </a:lnTo>
                  <a:lnTo>
                    <a:pt x="1373" y="691"/>
                  </a:lnTo>
                  <a:lnTo>
                    <a:pt x="1472" y="797"/>
                  </a:lnTo>
                  <a:lnTo>
                    <a:pt x="1462" y="805"/>
                  </a:lnTo>
                  <a:lnTo>
                    <a:pt x="1451" y="814"/>
                  </a:lnTo>
                  <a:lnTo>
                    <a:pt x="1429" y="829"/>
                  </a:lnTo>
                  <a:lnTo>
                    <a:pt x="1417" y="836"/>
                  </a:lnTo>
                  <a:lnTo>
                    <a:pt x="1405" y="842"/>
                  </a:lnTo>
                  <a:lnTo>
                    <a:pt x="1379" y="855"/>
                  </a:lnTo>
                  <a:lnTo>
                    <a:pt x="1364" y="859"/>
                  </a:lnTo>
                  <a:lnTo>
                    <a:pt x="1349" y="865"/>
                  </a:lnTo>
                  <a:lnTo>
                    <a:pt x="1333" y="868"/>
                  </a:lnTo>
                  <a:lnTo>
                    <a:pt x="1316" y="872"/>
                  </a:lnTo>
                  <a:lnTo>
                    <a:pt x="1298" y="873"/>
                  </a:lnTo>
                  <a:lnTo>
                    <a:pt x="1280" y="876"/>
                  </a:lnTo>
                  <a:lnTo>
                    <a:pt x="1260" y="877"/>
                  </a:lnTo>
                  <a:lnTo>
                    <a:pt x="1240" y="877"/>
                  </a:lnTo>
                  <a:lnTo>
                    <a:pt x="1222" y="877"/>
                  </a:lnTo>
                  <a:lnTo>
                    <a:pt x="1203" y="876"/>
                  </a:lnTo>
                  <a:lnTo>
                    <a:pt x="1169" y="872"/>
                  </a:lnTo>
                  <a:lnTo>
                    <a:pt x="1154" y="869"/>
                  </a:lnTo>
                  <a:lnTo>
                    <a:pt x="1138" y="865"/>
                  </a:lnTo>
                  <a:lnTo>
                    <a:pt x="1123" y="860"/>
                  </a:lnTo>
                  <a:lnTo>
                    <a:pt x="1109" y="856"/>
                  </a:lnTo>
                  <a:lnTo>
                    <a:pt x="1094" y="851"/>
                  </a:lnTo>
                  <a:lnTo>
                    <a:pt x="1080" y="845"/>
                  </a:lnTo>
                  <a:lnTo>
                    <a:pt x="1066" y="839"/>
                  </a:lnTo>
                  <a:lnTo>
                    <a:pt x="1053" y="832"/>
                  </a:lnTo>
                  <a:lnTo>
                    <a:pt x="1042" y="824"/>
                  </a:lnTo>
                  <a:lnTo>
                    <a:pt x="1029" y="817"/>
                  </a:lnTo>
                  <a:lnTo>
                    <a:pt x="1018" y="807"/>
                  </a:lnTo>
                  <a:lnTo>
                    <a:pt x="1008" y="798"/>
                  </a:lnTo>
                  <a:lnTo>
                    <a:pt x="997" y="788"/>
                  </a:lnTo>
                  <a:lnTo>
                    <a:pt x="988" y="778"/>
                  </a:lnTo>
                  <a:lnTo>
                    <a:pt x="978" y="767"/>
                  </a:lnTo>
                  <a:lnTo>
                    <a:pt x="970" y="756"/>
                  </a:lnTo>
                  <a:lnTo>
                    <a:pt x="963" y="745"/>
                  </a:lnTo>
                  <a:lnTo>
                    <a:pt x="956" y="733"/>
                  </a:lnTo>
                  <a:lnTo>
                    <a:pt x="949" y="721"/>
                  </a:lnTo>
                  <a:lnTo>
                    <a:pt x="943" y="708"/>
                  </a:lnTo>
                  <a:lnTo>
                    <a:pt x="939" y="695"/>
                  </a:lnTo>
                  <a:lnTo>
                    <a:pt x="935" y="682"/>
                  </a:lnTo>
                  <a:lnTo>
                    <a:pt x="930" y="668"/>
                  </a:lnTo>
                  <a:lnTo>
                    <a:pt x="928" y="654"/>
                  </a:lnTo>
                  <a:lnTo>
                    <a:pt x="925" y="640"/>
                  </a:lnTo>
                  <a:lnTo>
                    <a:pt x="923" y="624"/>
                  </a:lnTo>
                  <a:lnTo>
                    <a:pt x="922" y="609"/>
                  </a:lnTo>
                  <a:lnTo>
                    <a:pt x="920" y="593"/>
                  </a:lnTo>
                  <a:lnTo>
                    <a:pt x="922" y="578"/>
                  </a:lnTo>
                  <a:lnTo>
                    <a:pt x="923" y="562"/>
                  </a:lnTo>
                  <a:lnTo>
                    <a:pt x="925" y="548"/>
                  </a:lnTo>
                  <a:lnTo>
                    <a:pt x="928" y="534"/>
                  </a:lnTo>
                  <a:lnTo>
                    <a:pt x="930" y="520"/>
                  </a:lnTo>
                  <a:lnTo>
                    <a:pt x="935" y="506"/>
                  </a:lnTo>
                  <a:lnTo>
                    <a:pt x="939" y="493"/>
                  </a:lnTo>
                  <a:lnTo>
                    <a:pt x="944" y="480"/>
                  </a:lnTo>
                  <a:lnTo>
                    <a:pt x="950" y="468"/>
                  </a:lnTo>
                  <a:lnTo>
                    <a:pt x="956" y="455"/>
                  </a:lnTo>
                  <a:lnTo>
                    <a:pt x="963" y="444"/>
                  </a:lnTo>
                  <a:lnTo>
                    <a:pt x="971" y="432"/>
                  </a:lnTo>
                  <a:lnTo>
                    <a:pt x="978" y="421"/>
                  </a:lnTo>
                  <a:lnTo>
                    <a:pt x="988" y="411"/>
                  </a:lnTo>
                  <a:lnTo>
                    <a:pt x="997" y="401"/>
                  </a:lnTo>
                  <a:lnTo>
                    <a:pt x="1008" y="391"/>
                  </a:lnTo>
                  <a:lnTo>
                    <a:pt x="1018" y="381"/>
                  </a:lnTo>
                  <a:lnTo>
                    <a:pt x="1029" y="373"/>
                  </a:lnTo>
                  <a:lnTo>
                    <a:pt x="1041" y="364"/>
                  </a:lnTo>
                  <a:lnTo>
                    <a:pt x="1052" y="357"/>
                  </a:lnTo>
                  <a:lnTo>
                    <a:pt x="1065" y="350"/>
                  </a:lnTo>
                  <a:lnTo>
                    <a:pt x="1077" y="343"/>
                  </a:lnTo>
                  <a:lnTo>
                    <a:pt x="1090" y="338"/>
                  </a:lnTo>
                  <a:lnTo>
                    <a:pt x="1103" y="333"/>
                  </a:lnTo>
                  <a:lnTo>
                    <a:pt x="1116" y="328"/>
                  </a:lnTo>
                  <a:lnTo>
                    <a:pt x="1130" y="323"/>
                  </a:lnTo>
                  <a:lnTo>
                    <a:pt x="1144" y="321"/>
                  </a:lnTo>
                  <a:lnTo>
                    <a:pt x="1159" y="318"/>
                  </a:lnTo>
                  <a:lnTo>
                    <a:pt x="1174" y="315"/>
                  </a:lnTo>
                  <a:lnTo>
                    <a:pt x="1189" y="314"/>
                  </a:lnTo>
                  <a:lnTo>
                    <a:pt x="1205" y="312"/>
                  </a:lnTo>
                  <a:lnTo>
                    <a:pt x="1220" y="312"/>
                  </a:lnTo>
                  <a:lnTo>
                    <a:pt x="1239" y="312"/>
                  </a:lnTo>
                  <a:lnTo>
                    <a:pt x="1256" y="314"/>
                  </a:lnTo>
                  <a:lnTo>
                    <a:pt x="1273" y="316"/>
                  </a:lnTo>
                  <a:lnTo>
                    <a:pt x="1289" y="319"/>
                  </a:lnTo>
                  <a:lnTo>
                    <a:pt x="1305" y="322"/>
                  </a:lnTo>
                  <a:lnTo>
                    <a:pt x="1321" y="326"/>
                  </a:lnTo>
                  <a:lnTo>
                    <a:pt x="1335" y="332"/>
                  </a:lnTo>
                  <a:lnTo>
                    <a:pt x="1349" y="338"/>
                  </a:lnTo>
                  <a:lnTo>
                    <a:pt x="1363" y="343"/>
                  </a:lnTo>
                  <a:lnTo>
                    <a:pt x="1376" y="350"/>
                  </a:lnTo>
                  <a:lnTo>
                    <a:pt x="1388" y="359"/>
                  </a:lnTo>
                  <a:lnTo>
                    <a:pt x="1400" y="367"/>
                  </a:lnTo>
                  <a:lnTo>
                    <a:pt x="1411" y="376"/>
                  </a:lnTo>
                  <a:lnTo>
                    <a:pt x="1417" y="381"/>
                  </a:lnTo>
                  <a:lnTo>
                    <a:pt x="1422" y="386"/>
                  </a:lnTo>
                  <a:lnTo>
                    <a:pt x="1432" y="397"/>
                  </a:lnTo>
                  <a:lnTo>
                    <a:pt x="1442" y="408"/>
                  </a:lnTo>
                  <a:lnTo>
                    <a:pt x="1451" y="420"/>
                  </a:lnTo>
                  <a:lnTo>
                    <a:pt x="1459" y="432"/>
                  </a:lnTo>
                  <a:lnTo>
                    <a:pt x="1468" y="445"/>
                  </a:lnTo>
                  <a:lnTo>
                    <a:pt x="1475" y="458"/>
                  </a:lnTo>
                  <a:lnTo>
                    <a:pt x="1480" y="472"/>
                  </a:lnTo>
                  <a:lnTo>
                    <a:pt x="1486" y="486"/>
                  </a:lnTo>
                  <a:lnTo>
                    <a:pt x="1492" y="500"/>
                  </a:lnTo>
                  <a:lnTo>
                    <a:pt x="1496" y="514"/>
                  </a:lnTo>
                  <a:lnTo>
                    <a:pt x="1500" y="530"/>
                  </a:lnTo>
                  <a:lnTo>
                    <a:pt x="1503" y="545"/>
                  </a:lnTo>
                  <a:lnTo>
                    <a:pt x="1506" y="561"/>
                  </a:lnTo>
                  <a:lnTo>
                    <a:pt x="1507" y="578"/>
                  </a:lnTo>
                  <a:lnTo>
                    <a:pt x="1509" y="593"/>
                  </a:lnTo>
                  <a:lnTo>
                    <a:pt x="1509" y="612"/>
                  </a:lnTo>
                  <a:lnTo>
                    <a:pt x="1509" y="629"/>
                  </a:lnTo>
                  <a:lnTo>
                    <a:pt x="1509" y="647"/>
                  </a:lnTo>
                  <a:lnTo>
                    <a:pt x="1097" y="647"/>
                  </a:lnTo>
                  <a:close/>
                  <a:moveTo>
                    <a:pt x="1094" y="548"/>
                  </a:moveTo>
                  <a:lnTo>
                    <a:pt x="1335" y="548"/>
                  </a:lnTo>
                  <a:lnTo>
                    <a:pt x="1333" y="537"/>
                  </a:lnTo>
                  <a:lnTo>
                    <a:pt x="1330" y="526"/>
                  </a:lnTo>
                  <a:lnTo>
                    <a:pt x="1328" y="517"/>
                  </a:lnTo>
                  <a:lnTo>
                    <a:pt x="1323" y="507"/>
                  </a:lnTo>
                  <a:lnTo>
                    <a:pt x="1319" y="499"/>
                  </a:lnTo>
                  <a:lnTo>
                    <a:pt x="1314" y="492"/>
                  </a:lnTo>
                  <a:lnTo>
                    <a:pt x="1308" y="483"/>
                  </a:lnTo>
                  <a:lnTo>
                    <a:pt x="1301" y="477"/>
                  </a:lnTo>
                  <a:lnTo>
                    <a:pt x="1294" y="472"/>
                  </a:lnTo>
                  <a:lnTo>
                    <a:pt x="1285" y="466"/>
                  </a:lnTo>
                  <a:lnTo>
                    <a:pt x="1281" y="463"/>
                  </a:lnTo>
                  <a:lnTo>
                    <a:pt x="1277" y="462"/>
                  </a:lnTo>
                  <a:lnTo>
                    <a:pt x="1267" y="458"/>
                  </a:lnTo>
                  <a:lnTo>
                    <a:pt x="1257" y="456"/>
                  </a:lnTo>
                  <a:lnTo>
                    <a:pt x="1246" y="453"/>
                  </a:lnTo>
                  <a:lnTo>
                    <a:pt x="1234" y="452"/>
                  </a:lnTo>
                  <a:lnTo>
                    <a:pt x="1222" y="452"/>
                  </a:lnTo>
                  <a:lnTo>
                    <a:pt x="1209" y="452"/>
                  </a:lnTo>
                  <a:lnTo>
                    <a:pt x="1198" y="453"/>
                  </a:lnTo>
                  <a:lnTo>
                    <a:pt x="1186" y="455"/>
                  </a:lnTo>
                  <a:lnTo>
                    <a:pt x="1175" y="458"/>
                  </a:lnTo>
                  <a:lnTo>
                    <a:pt x="1165" y="460"/>
                  </a:lnTo>
                  <a:lnTo>
                    <a:pt x="1155" y="465"/>
                  </a:lnTo>
                  <a:lnTo>
                    <a:pt x="1147" y="470"/>
                  </a:lnTo>
                  <a:lnTo>
                    <a:pt x="1138" y="475"/>
                  </a:lnTo>
                  <a:lnTo>
                    <a:pt x="1130" y="482"/>
                  </a:lnTo>
                  <a:lnTo>
                    <a:pt x="1123" y="489"/>
                  </a:lnTo>
                  <a:lnTo>
                    <a:pt x="1120" y="493"/>
                  </a:lnTo>
                  <a:lnTo>
                    <a:pt x="1117" y="496"/>
                  </a:lnTo>
                  <a:lnTo>
                    <a:pt x="1110" y="506"/>
                  </a:lnTo>
                  <a:lnTo>
                    <a:pt x="1106" y="514"/>
                  </a:lnTo>
                  <a:lnTo>
                    <a:pt x="1101" y="524"/>
                  </a:lnTo>
                  <a:lnTo>
                    <a:pt x="1097" y="535"/>
                  </a:lnTo>
                  <a:lnTo>
                    <a:pt x="1094" y="548"/>
                  </a:lnTo>
                  <a:close/>
                  <a:moveTo>
                    <a:pt x="1906" y="877"/>
                  </a:moveTo>
                  <a:lnTo>
                    <a:pt x="1890" y="877"/>
                  </a:lnTo>
                  <a:lnTo>
                    <a:pt x="1875" y="876"/>
                  </a:lnTo>
                  <a:lnTo>
                    <a:pt x="1845" y="872"/>
                  </a:lnTo>
                  <a:lnTo>
                    <a:pt x="1830" y="869"/>
                  </a:lnTo>
                  <a:lnTo>
                    <a:pt x="1815" y="865"/>
                  </a:lnTo>
                  <a:lnTo>
                    <a:pt x="1803" y="860"/>
                  </a:lnTo>
                  <a:lnTo>
                    <a:pt x="1789" y="856"/>
                  </a:lnTo>
                  <a:lnTo>
                    <a:pt x="1776" y="851"/>
                  </a:lnTo>
                  <a:lnTo>
                    <a:pt x="1763" y="845"/>
                  </a:lnTo>
                  <a:lnTo>
                    <a:pt x="1750" y="839"/>
                  </a:lnTo>
                  <a:lnTo>
                    <a:pt x="1738" y="832"/>
                  </a:lnTo>
                  <a:lnTo>
                    <a:pt x="1726" y="825"/>
                  </a:lnTo>
                  <a:lnTo>
                    <a:pt x="1715" y="817"/>
                  </a:lnTo>
                  <a:lnTo>
                    <a:pt x="1704" y="808"/>
                  </a:lnTo>
                  <a:lnTo>
                    <a:pt x="1694" y="798"/>
                  </a:lnTo>
                  <a:lnTo>
                    <a:pt x="1684" y="788"/>
                  </a:lnTo>
                  <a:lnTo>
                    <a:pt x="1674" y="778"/>
                  </a:lnTo>
                  <a:lnTo>
                    <a:pt x="1666" y="767"/>
                  </a:lnTo>
                  <a:lnTo>
                    <a:pt x="1657" y="757"/>
                  </a:lnTo>
                  <a:lnTo>
                    <a:pt x="1649" y="746"/>
                  </a:lnTo>
                  <a:lnTo>
                    <a:pt x="1642" y="733"/>
                  </a:lnTo>
                  <a:lnTo>
                    <a:pt x="1636" y="722"/>
                  </a:lnTo>
                  <a:lnTo>
                    <a:pt x="1630" y="709"/>
                  </a:lnTo>
                  <a:lnTo>
                    <a:pt x="1625" y="697"/>
                  </a:lnTo>
                  <a:lnTo>
                    <a:pt x="1620" y="684"/>
                  </a:lnTo>
                  <a:lnTo>
                    <a:pt x="1616" y="670"/>
                  </a:lnTo>
                  <a:lnTo>
                    <a:pt x="1613" y="656"/>
                  </a:lnTo>
                  <a:lnTo>
                    <a:pt x="1610" y="641"/>
                  </a:lnTo>
                  <a:lnTo>
                    <a:pt x="1609" y="626"/>
                  </a:lnTo>
                  <a:lnTo>
                    <a:pt x="1608" y="612"/>
                  </a:lnTo>
                  <a:lnTo>
                    <a:pt x="1608" y="596"/>
                  </a:lnTo>
                  <a:lnTo>
                    <a:pt x="1608" y="581"/>
                  </a:lnTo>
                  <a:lnTo>
                    <a:pt x="1609" y="565"/>
                  </a:lnTo>
                  <a:lnTo>
                    <a:pt x="1610" y="550"/>
                  </a:lnTo>
                  <a:lnTo>
                    <a:pt x="1613" y="535"/>
                  </a:lnTo>
                  <a:lnTo>
                    <a:pt x="1616" y="521"/>
                  </a:lnTo>
                  <a:lnTo>
                    <a:pt x="1620" y="509"/>
                  </a:lnTo>
                  <a:lnTo>
                    <a:pt x="1625" y="494"/>
                  </a:lnTo>
                  <a:lnTo>
                    <a:pt x="1630" y="482"/>
                  </a:lnTo>
                  <a:lnTo>
                    <a:pt x="1636" y="469"/>
                  </a:lnTo>
                  <a:lnTo>
                    <a:pt x="1642" y="456"/>
                  </a:lnTo>
                  <a:lnTo>
                    <a:pt x="1649" y="445"/>
                  </a:lnTo>
                  <a:lnTo>
                    <a:pt x="1657" y="434"/>
                  </a:lnTo>
                  <a:lnTo>
                    <a:pt x="1666" y="422"/>
                  </a:lnTo>
                  <a:lnTo>
                    <a:pt x="1674" y="412"/>
                  </a:lnTo>
                  <a:lnTo>
                    <a:pt x="1684" y="401"/>
                  </a:lnTo>
                  <a:lnTo>
                    <a:pt x="1694" y="391"/>
                  </a:lnTo>
                  <a:lnTo>
                    <a:pt x="1704" y="383"/>
                  </a:lnTo>
                  <a:lnTo>
                    <a:pt x="1715" y="373"/>
                  </a:lnTo>
                  <a:lnTo>
                    <a:pt x="1726" y="366"/>
                  </a:lnTo>
                  <a:lnTo>
                    <a:pt x="1738" y="357"/>
                  </a:lnTo>
                  <a:lnTo>
                    <a:pt x="1750" y="350"/>
                  </a:lnTo>
                  <a:lnTo>
                    <a:pt x="1763" y="345"/>
                  </a:lnTo>
                  <a:lnTo>
                    <a:pt x="1776" y="339"/>
                  </a:lnTo>
                  <a:lnTo>
                    <a:pt x="1789" y="333"/>
                  </a:lnTo>
                  <a:lnTo>
                    <a:pt x="1803" y="328"/>
                  </a:lnTo>
                  <a:lnTo>
                    <a:pt x="1815" y="325"/>
                  </a:lnTo>
                  <a:lnTo>
                    <a:pt x="1830" y="321"/>
                  </a:lnTo>
                  <a:lnTo>
                    <a:pt x="1845" y="318"/>
                  </a:lnTo>
                  <a:lnTo>
                    <a:pt x="1859" y="315"/>
                  </a:lnTo>
                  <a:lnTo>
                    <a:pt x="1875" y="314"/>
                  </a:lnTo>
                  <a:lnTo>
                    <a:pt x="1890" y="312"/>
                  </a:lnTo>
                  <a:lnTo>
                    <a:pt x="1906" y="312"/>
                  </a:lnTo>
                  <a:lnTo>
                    <a:pt x="1923" y="312"/>
                  </a:lnTo>
                  <a:lnTo>
                    <a:pt x="1938" y="314"/>
                  </a:lnTo>
                  <a:lnTo>
                    <a:pt x="1953" y="315"/>
                  </a:lnTo>
                  <a:lnTo>
                    <a:pt x="1968" y="318"/>
                  </a:lnTo>
                  <a:lnTo>
                    <a:pt x="1982" y="321"/>
                  </a:lnTo>
                  <a:lnTo>
                    <a:pt x="1996" y="325"/>
                  </a:lnTo>
                  <a:lnTo>
                    <a:pt x="2011" y="328"/>
                  </a:lnTo>
                  <a:lnTo>
                    <a:pt x="2023" y="333"/>
                  </a:lnTo>
                  <a:lnTo>
                    <a:pt x="2037" y="339"/>
                  </a:lnTo>
                  <a:lnTo>
                    <a:pt x="2050" y="345"/>
                  </a:lnTo>
                  <a:lnTo>
                    <a:pt x="2061" y="350"/>
                  </a:lnTo>
                  <a:lnTo>
                    <a:pt x="2074" y="357"/>
                  </a:lnTo>
                  <a:lnTo>
                    <a:pt x="2086" y="366"/>
                  </a:lnTo>
                  <a:lnTo>
                    <a:pt x="2097" y="373"/>
                  </a:lnTo>
                  <a:lnTo>
                    <a:pt x="2108" y="383"/>
                  </a:lnTo>
                  <a:lnTo>
                    <a:pt x="2118" y="391"/>
                  </a:lnTo>
                  <a:lnTo>
                    <a:pt x="2128" y="401"/>
                  </a:lnTo>
                  <a:lnTo>
                    <a:pt x="2138" y="412"/>
                  </a:lnTo>
                  <a:lnTo>
                    <a:pt x="2146" y="422"/>
                  </a:lnTo>
                  <a:lnTo>
                    <a:pt x="2155" y="434"/>
                  </a:lnTo>
                  <a:lnTo>
                    <a:pt x="2163" y="445"/>
                  </a:lnTo>
                  <a:lnTo>
                    <a:pt x="2169" y="456"/>
                  </a:lnTo>
                  <a:lnTo>
                    <a:pt x="2176" y="469"/>
                  </a:lnTo>
                  <a:lnTo>
                    <a:pt x="2182" y="482"/>
                  </a:lnTo>
                  <a:lnTo>
                    <a:pt x="2187" y="494"/>
                  </a:lnTo>
                  <a:lnTo>
                    <a:pt x="2192" y="509"/>
                  </a:lnTo>
                  <a:lnTo>
                    <a:pt x="2194" y="521"/>
                  </a:lnTo>
                  <a:lnTo>
                    <a:pt x="2199" y="535"/>
                  </a:lnTo>
                  <a:lnTo>
                    <a:pt x="2200" y="550"/>
                  </a:lnTo>
                  <a:lnTo>
                    <a:pt x="2203" y="565"/>
                  </a:lnTo>
                  <a:lnTo>
                    <a:pt x="2204" y="581"/>
                  </a:lnTo>
                  <a:lnTo>
                    <a:pt x="2204" y="596"/>
                  </a:lnTo>
                  <a:lnTo>
                    <a:pt x="2204" y="612"/>
                  </a:lnTo>
                  <a:lnTo>
                    <a:pt x="2203" y="626"/>
                  </a:lnTo>
                  <a:lnTo>
                    <a:pt x="2200" y="641"/>
                  </a:lnTo>
                  <a:lnTo>
                    <a:pt x="2199" y="656"/>
                  </a:lnTo>
                  <a:lnTo>
                    <a:pt x="2194" y="670"/>
                  </a:lnTo>
                  <a:lnTo>
                    <a:pt x="2192" y="684"/>
                  </a:lnTo>
                  <a:lnTo>
                    <a:pt x="2187" y="697"/>
                  </a:lnTo>
                  <a:lnTo>
                    <a:pt x="2182" y="709"/>
                  </a:lnTo>
                  <a:lnTo>
                    <a:pt x="2176" y="722"/>
                  </a:lnTo>
                  <a:lnTo>
                    <a:pt x="2169" y="733"/>
                  </a:lnTo>
                  <a:lnTo>
                    <a:pt x="2163" y="746"/>
                  </a:lnTo>
                  <a:lnTo>
                    <a:pt x="2155" y="757"/>
                  </a:lnTo>
                  <a:lnTo>
                    <a:pt x="2146" y="767"/>
                  </a:lnTo>
                  <a:lnTo>
                    <a:pt x="2138" y="778"/>
                  </a:lnTo>
                  <a:lnTo>
                    <a:pt x="2128" y="788"/>
                  </a:lnTo>
                  <a:lnTo>
                    <a:pt x="2118" y="798"/>
                  </a:lnTo>
                  <a:lnTo>
                    <a:pt x="2108" y="808"/>
                  </a:lnTo>
                  <a:lnTo>
                    <a:pt x="2097" y="817"/>
                  </a:lnTo>
                  <a:lnTo>
                    <a:pt x="2086" y="825"/>
                  </a:lnTo>
                  <a:lnTo>
                    <a:pt x="2074" y="832"/>
                  </a:lnTo>
                  <a:lnTo>
                    <a:pt x="2061" y="839"/>
                  </a:lnTo>
                  <a:lnTo>
                    <a:pt x="2050" y="845"/>
                  </a:lnTo>
                  <a:lnTo>
                    <a:pt x="2037" y="851"/>
                  </a:lnTo>
                  <a:lnTo>
                    <a:pt x="2023" y="856"/>
                  </a:lnTo>
                  <a:lnTo>
                    <a:pt x="2011" y="860"/>
                  </a:lnTo>
                  <a:lnTo>
                    <a:pt x="1996" y="865"/>
                  </a:lnTo>
                  <a:lnTo>
                    <a:pt x="1982" y="869"/>
                  </a:lnTo>
                  <a:lnTo>
                    <a:pt x="1968" y="872"/>
                  </a:lnTo>
                  <a:lnTo>
                    <a:pt x="1953" y="875"/>
                  </a:lnTo>
                  <a:lnTo>
                    <a:pt x="1938" y="876"/>
                  </a:lnTo>
                  <a:lnTo>
                    <a:pt x="1923" y="877"/>
                  </a:lnTo>
                  <a:lnTo>
                    <a:pt x="1906" y="877"/>
                  </a:lnTo>
                  <a:close/>
                  <a:moveTo>
                    <a:pt x="1906" y="732"/>
                  </a:moveTo>
                  <a:lnTo>
                    <a:pt x="1920" y="732"/>
                  </a:lnTo>
                  <a:lnTo>
                    <a:pt x="1934" y="729"/>
                  </a:lnTo>
                  <a:lnTo>
                    <a:pt x="1940" y="728"/>
                  </a:lnTo>
                  <a:lnTo>
                    <a:pt x="1946" y="726"/>
                  </a:lnTo>
                  <a:lnTo>
                    <a:pt x="1958" y="722"/>
                  </a:lnTo>
                  <a:lnTo>
                    <a:pt x="1964" y="719"/>
                  </a:lnTo>
                  <a:lnTo>
                    <a:pt x="1968" y="716"/>
                  </a:lnTo>
                  <a:lnTo>
                    <a:pt x="1978" y="711"/>
                  </a:lnTo>
                  <a:lnTo>
                    <a:pt x="1988" y="704"/>
                  </a:lnTo>
                  <a:lnTo>
                    <a:pt x="1996" y="694"/>
                  </a:lnTo>
                  <a:lnTo>
                    <a:pt x="2004" y="685"/>
                  </a:lnTo>
                  <a:lnTo>
                    <a:pt x="2008" y="680"/>
                  </a:lnTo>
                  <a:lnTo>
                    <a:pt x="2011" y="674"/>
                  </a:lnTo>
                  <a:lnTo>
                    <a:pt x="2016" y="663"/>
                  </a:lnTo>
                  <a:lnTo>
                    <a:pt x="2020" y="651"/>
                  </a:lnTo>
                  <a:lnTo>
                    <a:pt x="2023" y="639"/>
                  </a:lnTo>
                  <a:lnTo>
                    <a:pt x="2026" y="624"/>
                  </a:lnTo>
                  <a:lnTo>
                    <a:pt x="2028" y="610"/>
                  </a:lnTo>
                  <a:lnTo>
                    <a:pt x="2029" y="596"/>
                  </a:lnTo>
                  <a:lnTo>
                    <a:pt x="2028" y="581"/>
                  </a:lnTo>
                  <a:lnTo>
                    <a:pt x="2026" y="566"/>
                  </a:lnTo>
                  <a:lnTo>
                    <a:pt x="2023" y="552"/>
                  </a:lnTo>
                  <a:lnTo>
                    <a:pt x="2020" y="540"/>
                  </a:lnTo>
                  <a:lnTo>
                    <a:pt x="2016" y="528"/>
                  </a:lnTo>
                  <a:lnTo>
                    <a:pt x="2011" y="517"/>
                  </a:lnTo>
                  <a:lnTo>
                    <a:pt x="2004" y="507"/>
                  </a:lnTo>
                  <a:lnTo>
                    <a:pt x="1996" y="497"/>
                  </a:lnTo>
                  <a:lnTo>
                    <a:pt x="1992" y="493"/>
                  </a:lnTo>
                  <a:lnTo>
                    <a:pt x="1988" y="489"/>
                  </a:lnTo>
                  <a:lnTo>
                    <a:pt x="1984" y="485"/>
                  </a:lnTo>
                  <a:lnTo>
                    <a:pt x="1978" y="480"/>
                  </a:lnTo>
                  <a:lnTo>
                    <a:pt x="1968" y="475"/>
                  </a:lnTo>
                  <a:lnTo>
                    <a:pt x="1958" y="469"/>
                  </a:lnTo>
                  <a:lnTo>
                    <a:pt x="1946" y="465"/>
                  </a:lnTo>
                  <a:lnTo>
                    <a:pt x="1934" y="462"/>
                  </a:lnTo>
                  <a:lnTo>
                    <a:pt x="1920" y="460"/>
                  </a:lnTo>
                  <a:lnTo>
                    <a:pt x="1906" y="459"/>
                  </a:lnTo>
                  <a:lnTo>
                    <a:pt x="1892" y="460"/>
                  </a:lnTo>
                  <a:lnTo>
                    <a:pt x="1879" y="462"/>
                  </a:lnTo>
                  <a:lnTo>
                    <a:pt x="1872" y="463"/>
                  </a:lnTo>
                  <a:lnTo>
                    <a:pt x="1866" y="465"/>
                  </a:lnTo>
                  <a:lnTo>
                    <a:pt x="1855" y="469"/>
                  </a:lnTo>
                  <a:lnTo>
                    <a:pt x="1849" y="472"/>
                  </a:lnTo>
                  <a:lnTo>
                    <a:pt x="1844" y="475"/>
                  </a:lnTo>
                  <a:lnTo>
                    <a:pt x="1834" y="480"/>
                  </a:lnTo>
                  <a:lnTo>
                    <a:pt x="1824" y="489"/>
                  </a:lnTo>
                  <a:lnTo>
                    <a:pt x="1815" y="497"/>
                  </a:lnTo>
                  <a:lnTo>
                    <a:pt x="1808" y="507"/>
                  </a:lnTo>
                  <a:lnTo>
                    <a:pt x="1801" y="517"/>
                  </a:lnTo>
                  <a:lnTo>
                    <a:pt x="1796" y="528"/>
                  </a:lnTo>
                  <a:lnTo>
                    <a:pt x="1791" y="540"/>
                  </a:lnTo>
                  <a:lnTo>
                    <a:pt x="1787" y="552"/>
                  </a:lnTo>
                  <a:lnTo>
                    <a:pt x="1784" y="566"/>
                  </a:lnTo>
                  <a:lnTo>
                    <a:pt x="1783" y="581"/>
                  </a:lnTo>
                  <a:lnTo>
                    <a:pt x="1783" y="596"/>
                  </a:lnTo>
                  <a:lnTo>
                    <a:pt x="1783" y="610"/>
                  </a:lnTo>
                  <a:lnTo>
                    <a:pt x="1784" y="624"/>
                  </a:lnTo>
                  <a:lnTo>
                    <a:pt x="1787" y="639"/>
                  </a:lnTo>
                  <a:lnTo>
                    <a:pt x="1791" y="651"/>
                  </a:lnTo>
                  <a:lnTo>
                    <a:pt x="1796" y="663"/>
                  </a:lnTo>
                  <a:lnTo>
                    <a:pt x="1801" y="674"/>
                  </a:lnTo>
                  <a:lnTo>
                    <a:pt x="1808" y="685"/>
                  </a:lnTo>
                  <a:lnTo>
                    <a:pt x="1811" y="689"/>
                  </a:lnTo>
                  <a:lnTo>
                    <a:pt x="1815" y="694"/>
                  </a:lnTo>
                  <a:lnTo>
                    <a:pt x="1824" y="704"/>
                  </a:lnTo>
                  <a:lnTo>
                    <a:pt x="1830" y="706"/>
                  </a:lnTo>
                  <a:lnTo>
                    <a:pt x="1834" y="711"/>
                  </a:lnTo>
                  <a:lnTo>
                    <a:pt x="1838" y="713"/>
                  </a:lnTo>
                  <a:lnTo>
                    <a:pt x="1844" y="716"/>
                  </a:lnTo>
                  <a:lnTo>
                    <a:pt x="1849" y="719"/>
                  </a:lnTo>
                  <a:lnTo>
                    <a:pt x="1855" y="722"/>
                  </a:lnTo>
                  <a:lnTo>
                    <a:pt x="1866" y="726"/>
                  </a:lnTo>
                  <a:lnTo>
                    <a:pt x="1879" y="729"/>
                  </a:lnTo>
                  <a:lnTo>
                    <a:pt x="1892" y="732"/>
                  </a:lnTo>
                  <a:lnTo>
                    <a:pt x="1906" y="732"/>
                  </a:lnTo>
                  <a:close/>
                  <a:moveTo>
                    <a:pt x="2415" y="233"/>
                  </a:moveTo>
                  <a:lnTo>
                    <a:pt x="2404" y="232"/>
                  </a:lnTo>
                  <a:lnTo>
                    <a:pt x="2392" y="230"/>
                  </a:lnTo>
                  <a:lnTo>
                    <a:pt x="2382" y="229"/>
                  </a:lnTo>
                  <a:lnTo>
                    <a:pt x="2373" y="224"/>
                  </a:lnTo>
                  <a:lnTo>
                    <a:pt x="2363" y="220"/>
                  </a:lnTo>
                  <a:lnTo>
                    <a:pt x="2354" y="216"/>
                  </a:lnTo>
                  <a:lnTo>
                    <a:pt x="2346" y="209"/>
                  </a:lnTo>
                  <a:lnTo>
                    <a:pt x="2337" y="202"/>
                  </a:lnTo>
                  <a:lnTo>
                    <a:pt x="2330" y="195"/>
                  </a:lnTo>
                  <a:lnTo>
                    <a:pt x="2324" y="186"/>
                  </a:lnTo>
                  <a:lnTo>
                    <a:pt x="2319" y="178"/>
                  </a:lnTo>
                  <a:lnTo>
                    <a:pt x="2313" y="168"/>
                  </a:lnTo>
                  <a:lnTo>
                    <a:pt x="2310" y="158"/>
                  </a:lnTo>
                  <a:lnTo>
                    <a:pt x="2307" y="148"/>
                  </a:lnTo>
                  <a:lnTo>
                    <a:pt x="2306" y="137"/>
                  </a:lnTo>
                  <a:lnTo>
                    <a:pt x="2305" y="124"/>
                  </a:lnTo>
                  <a:lnTo>
                    <a:pt x="2306" y="113"/>
                  </a:lnTo>
                  <a:lnTo>
                    <a:pt x="2307" y="102"/>
                  </a:lnTo>
                  <a:lnTo>
                    <a:pt x="2310" y="92"/>
                  </a:lnTo>
                  <a:lnTo>
                    <a:pt x="2313" y="82"/>
                  </a:lnTo>
                  <a:lnTo>
                    <a:pt x="2319" y="72"/>
                  </a:lnTo>
                  <a:lnTo>
                    <a:pt x="2324" y="63"/>
                  </a:lnTo>
                  <a:lnTo>
                    <a:pt x="2330" y="55"/>
                  </a:lnTo>
                  <a:lnTo>
                    <a:pt x="2337" y="48"/>
                  </a:lnTo>
                  <a:lnTo>
                    <a:pt x="2346" y="41"/>
                  </a:lnTo>
                  <a:lnTo>
                    <a:pt x="2354" y="35"/>
                  </a:lnTo>
                  <a:lnTo>
                    <a:pt x="2363" y="29"/>
                  </a:lnTo>
                  <a:lnTo>
                    <a:pt x="2373" y="25"/>
                  </a:lnTo>
                  <a:lnTo>
                    <a:pt x="2377" y="24"/>
                  </a:lnTo>
                  <a:lnTo>
                    <a:pt x="2382" y="22"/>
                  </a:lnTo>
                  <a:lnTo>
                    <a:pt x="2392" y="20"/>
                  </a:lnTo>
                  <a:lnTo>
                    <a:pt x="2404" y="18"/>
                  </a:lnTo>
                  <a:lnTo>
                    <a:pt x="2415" y="18"/>
                  </a:lnTo>
                  <a:lnTo>
                    <a:pt x="2425" y="18"/>
                  </a:lnTo>
                  <a:lnTo>
                    <a:pt x="2436" y="20"/>
                  </a:lnTo>
                  <a:lnTo>
                    <a:pt x="2446" y="22"/>
                  </a:lnTo>
                  <a:lnTo>
                    <a:pt x="2456" y="25"/>
                  </a:lnTo>
                  <a:lnTo>
                    <a:pt x="2466" y="29"/>
                  </a:lnTo>
                  <a:lnTo>
                    <a:pt x="2474" y="35"/>
                  </a:lnTo>
                  <a:lnTo>
                    <a:pt x="2483" y="41"/>
                  </a:lnTo>
                  <a:lnTo>
                    <a:pt x="2490" y="48"/>
                  </a:lnTo>
                  <a:lnTo>
                    <a:pt x="2498" y="55"/>
                  </a:lnTo>
                  <a:lnTo>
                    <a:pt x="2504" y="63"/>
                  </a:lnTo>
                  <a:lnTo>
                    <a:pt x="2507" y="68"/>
                  </a:lnTo>
                  <a:lnTo>
                    <a:pt x="2510" y="72"/>
                  </a:lnTo>
                  <a:lnTo>
                    <a:pt x="2514" y="82"/>
                  </a:lnTo>
                  <a:lnTo>
                    <a:pt x="2518" y="92"/>
                  </a:lnTo>
                  <a:lnTo>
                    <a:pt x="2520" y="102"/>
                  </a:lnTo>
                  <a:lnTo>
                    <a:pt x="2522" y="113"/>
                  </a:lnTo>
                  <a:lnTo>
                    <a:pt x="2522" y="124"/>
                  </a:lnTo>
                  <a:lnTo>
                    <a:pt x="2522" y="137"/>
                  </a:lnTo>
                  <a:lnTo>
                    <a:pt x="2520" y="148"/>
                  </a:lnTo>
                  <a:lnTo>
                    <a:pt x="2518" y="158"/>
                  </a:lnTo>
                  <a:lnTo>
                    <a:pt x="2514" y="168"/>
                  </a:lnTo>
                  <a:lnTo>
                    <a:pt x="2510" y="178"/>
                  </a:lnTo>
                  <a:lnTo>
                    <a:pt x="2504" y="186"/>
                  </a:lnTo>
                  <a:lnTo>
                    <a:pt x="2498" y="195"/>
                  </a:lnTo>
                  <a:lnTo>
                    <a:pt x="2494" y="199"/>
                  </a:lnTo>
                  <a:lnTo>
                    <a:pt x="2490" y="202"/>
                  </a:lnTo>
                  <a:lnTo>
                    <a:pt x="2483" y="209"/>
                  </a:lnTo>
                  <a:lnTo>
                    <a:pt x="2474" y="216"/>
                  </a:lnTo>
                  <a:lnTo>
                    <a:pt x="2466" y="220"/>
                  </a:lnTo>
                  <a:lnTo>
                    <a:pt x="2456" y="224"/>
                  </a:lnTo>
                  <a:lnTo>
                    <a:pt x="2452" y="226"/>
                  </a:lnTo>
                  <a:lnTo>
                    <a:pt x="2446" y="229"/>
                  </a:lnTo>
                  <a:lnTo>
                    <a:pt x="2436" y="230"/>
                  </a:lnTo>
                  <a:lnTo>
                    <a:pt x="2425" y="232"/>
                  </a:lnTo>
                  <a:lnTo>
                    <a:pt x="2415" y="233"/>
                  </a:lnTo>
                  <a:close/>
                  <a:moveTo>
                    <a:pt x="2327" y="866"/>
                  </a:moveTo>
                  <a:lnTo>
                    <a:pt x="2327" y="323"/>
                  </a:lnTo>
                  <a:lnTo>
                    <a:pt x="2500" y="323"/>
                  </a:lnTo>
                  <a:lnTo>
                    <a:pt x="2500" y="866"/>
                  </a:lnTo>
                  <a:lnTo>
                    <a:pt x="2327" y="866"/>
                  </a:lnTo>
                  <a:close/>
                  <a:moveTo>
                    <a:pt x="2850" y="877"/>
                  </a:moveTo>
                  <a:lnTo>
                    <a:pt x="2828" y="876"/>
                  </a:lnTo>
                  <a:lnTo>
                    <a:pt x="2805" y="875"/>
                  </a:lnTo>
                  <a:lnTo>
                    <a:pt x="2784" y="873"/>
                  </a:lnTo>
                  <a:lnTo>
                    <a:pt x="2764" y="869"/>
                  </a:lnTo>
                  <a:lnTo>
                    <a:pt x="2746" y="865"/>
                  </a:lnTo>
                  <a:lnTo>
                    <a:pt x="2737" y="862"/>
                  </a:lnTo>
                  <a:lnTo>
                    <a:pt x="2729" y="859"/>
                  </a:lnTo>
                  <a:lnTo>
                    <a:pt x="2712" y="853"/>
                  </a:lnTo>
                  <a:lnTo>
                    <a:pt x="2696" y="846"/>
                  </a:lnTo>
                  <a:lnTo>
                    <a:pt x="2682" y="839"/>
                  </a:lnTo>
                  <a:lnTo>
                    <a:pt x="2668" y="831"/>
                  </a:lnTo>
                  <a:lnTo>
                    <a:pt x="2655" y="822"/>
                  </a:lnTo>
                  <a:lnTo>
                    <a:pt x="2644" y="814"/>
                  </a:lnTo>
                  <a:lnTo>
                    <a:pt x="2633" y="805"/>
                  </a:lnTo>
                  <a:lnTo>
                    <a:pt x="2621" y="795"/>
                  </a:lnTo>
                  <a:lnTo>
                    <a:pt x="2611" y="786"/>
                  </a:lnTo>
                  <a:lnTo>
                    <a:pt x="2603" y="774"/>
                  </a:lnTo>
                  <a:lnTo>
                    <a:pt x="2703" y="685"/>
                  </a:lnTo>
                  <a:lnTo>
                    <a:pt x="2710" y="692"/>
                  </a:lnTo>
                  <a:lnTo>
                    <a:pt x="2718" y="698"/>
                  </a:lnTo>
                  <a:lnTo>
                    <a:pt x="2733" y="709"/>
                  </a:lnTo>
                  <a:lnTo>
                    <a:pt x="2749" y="719"/>
                  </a:lnTo>
                  <a:lnTo>
                    <a:pt x="2757" y="723"/>
                  </a:lnTo>
                  <a:lnTo>
                    <a:pt x="2766" y="728"/>
                  </a:lnTo>
                  <a:lnTo>
                    <a:pt x="2783" y="733"/>
                  </a:lnTo>
                  <a:lnTo>
                    <a:pt x="2792" y="736"/>
                  </a:lnTo>
                  <a:lnTo>
                    <a:pt x="2801" y="739"/>
                  </a:lnTo>
                  <a:lnTo>
                    <a:pt x="2811" y="740"/>
                  </a:lnTo>
                  <a:lnTo>
                    <a:pt x="2819" y="742"/>
                  </a:lnTo>
                  <a:lnTo>
                    <a:pt x="2839" y="743"/>
                  </a:lnTo>
                  <a:lnTo>
                    <a:pt x="2857" y="742"/>
                  </a:lnTo>
                  <a:lnTo>
                    <a:pt x="2874" y="740"/>
                  </a:lnTo>
                  <a:lnTo>
                    <a:pt x="2887" y="738"/>
                  </a:lnTo>
                  <a:lnTo>
                    <a:pt x="2897" y="735"/>
                  </a:lnTo>
                  <a:lnTo>
                    <a:pt x="2900" y="732"/>
                  </a:lnTo>
                  <a:lnTo>
                    <a:pt x="2904" y="730"/>
                  </a:lnTo>
                  <a:lnTo>
                    <a:pt x="2907" y="728"/>
                  </a:lnTo>
                  <a:lnTo>
                    <a:pt x="2908" y="725"/>
                  </a:lnTo>
                  <a:lnTo>
                    <a:pt x="2911" y="721"/>
                  </a:lnTo>
                  <a:lnTo>
                    <a:pt x="2911" y="718"/>
                  </a:lnTo>
                  <a:lnTo>
                    <a:pt x="2913" y="713"/>
                  </a:lnTo>
                  <a:lnTo>
                    <a:pt x="2913" y="709"/>
                  </a:lnTo>
                  <a:lnTo>
                    <a:pt x="2913" y="705"/>
                  </a:lnTo>
                  <a:lnTo>
                    <a:pt x="2911" y="699"/>
                  </a:lnTo>
                  <a:lnTo>
                    <a:pt x="2908" y="695"/>
                  </a:lnTo>
                  <a:lnTo>
                    <a:pt x="2906" y="692"/>
                  </a:lnTo>
                  <a:lnTo>
                    <a:pt x="2901" y="688"/>
                  </a:lnTo>
                  <a:lnTo>
                    <a:pt x="2897" y="685"/>
                  </a:lnTo>
                  <a:lnTo>
                    <a:pt x="2891" y="682"/>
                  </a:lnTo>
                  <a:lnTo>
                    <a:pt x="2884" y="681"/>
                  </a:lnTo>
                  <a:lnTo>
                    <a:pt x="2846" y="671"/>
                  </a:lnTo>
                  <a:lnTo>
                    <a:pt x="2790" y="657"/>
                  </a:lnTo>
                  <a:lnTo>
                    <a:pt x="2775" y="654"/>
                  </a:lnTo>
                  <a:lnTo>
                    <a:pt x="2761" y="648"/>
                  </a:lnTo>
                  <a:lnTo>
                    <a:pt x="2749" y="644"/>
                  </a:lnTo>
                  <a:lnTo>
                    <a:pt x="2734" y="639"/>
                  </a:lnTo>
                  <a:lnTo>
                    <a:pt x="2722" y="632"/>
                  </a:lnTo>
                  <a:lnTo>
                    <a:pt x="2709" y="623"/>
                  </a:lnTo>
                  <a:lnTo>
                    <a:pt x="2696" y="615"/>
                  </a:lnTo>
                  <a:lnTo>
                    <a:pt x="2684" y="606"/>
                  </a:lnTo>
                  <a:lnTo>
                    <a:pt x="2672" y="595"/>
                  </a:lnTo>
                  <a:lnTo>
                    <a:pt x="2668" y="589"/>
                  </a:lnTo>
                  <a:lnTo>
                    <a:pt x="2662" y="583"/>
                  </a:lnTo>
                  <a:lnTo>
                    <a:pt x="2658" y="578"/>
                  </a:lnTo>
                  <a:lnTo>
                    <a:pt x="2655" y="571"/>
                  </a:lnTo>
                  <a:lnTo>
                    <a:pt x="2648" y="557"/>
                  </a:lnTo>
                  <a:lnTo>
                    <a:pt x="2643" y="540"/>
                  </a:lnTo>
                  <a:lnTo>
                    <a:pt x="2640" y="531"/>
                  </a:lnTo>
                  <a:lnTo>
                    <a:pt x="2638" y="523"/>
                  </a:lnTo>
                  <a:lnTo>
                    <a:pt x="2636" y="504"/>
                  </a:lnTo>
                  <a:lnTo>
                    <a:pt x="2634" y="483"/>
                  </a:lnTo>
                  <a:lnTo>
                    <a:pt x="2636" y="462"/>
                  </a:lnTo>
                  <a:lnTo>
                    <a:pt x="2637" y="452"/>
                  </a:lnTo>
                  <a:lnTo>
                    <a:pt x="2638" y="441"/>
                  </a:lnTo>
                  <a:lnTo>
                    <a:pt x="2643" y="422"/>
                  </a:lnTo>
                  <a:lnTo>
                    <a:pt x="2650" y="405"/>
                  </a:lnTo>
                  <a:lnTo>
                    <a:pt x="2654" y="397"/>
                  </a:lnTo>
                  <a:lnTo>
                    <a:pt x="2658" y="390"/>
                  </a:lnTo>
                  <a:lnTo>
                    <a:pt x="2669" y="376"/>
                  </a:lnTo>
                  <a:lnTo>
                    <a:pt x="2681" y="363"/>
                  </a:lnTo>
                  <a:lnTo>
                    <a:pt x="2688" y="357"/>
                  </a:lnTo>
                  <a:lnTo>
                    <a:pt x="2695" y="352"/>
                  </a:lnTo>
                  <a:lnTo>
                    <a:pt x="2702" y="347"/>
                  </a:lnTo>
                  <a:lnTo>
                    <a:pt x="2710" y="342"/>
                  </a:lnTo>
                  <a:lnTo>
                    <a:pt x="2726" y="335"/>
                  </a:lnTo>
                  <a:lnTo>
                    <a:pt x="2744" y="328"/>
                  </a:lnTo>
                  <a:lnTo>
                    <a:pt x="2761" y="322"/>
                  </a:lnTo>
                  <a:lnTo>
                    <a:pt x="2771" y="319"/>
                  </a:lnTo>
                  <a:lnTo>
                    <a:pt x="2781" y="318"/>
                  </a:lnTo>
                  <a:lnTo>
                    <a:pt x="2791" y="315"/>
                  </a:lnTo>
                  <a:lnTo>
                    <a:pt x="2801" y="314"/>
                  </a:lnTo>
                  <a:lnTo>
                    <a:pt x="2822" y="312"/>
                  </a:lnTo>
                  <a:lnTo>
                    <a:pt x="2843" y="312"/>
                  </a:lnTo>
                  <a:lnTo>
                    <a:pt x="2860" y="312"/>
                  </a:lnTo>
                  <a:lnTo>
                    <a:pt x="2876" y="314"/>
                  </a:lnTo>
                  <a:lnTo>
                    <a:pt x="2891" y="315"/>
                  </a:lnTo>
                  <a:lnTo>
                    <a:pt x="2906" y="318"/>
                  </a:lnTo>
                  <a:lnTo>
                    <a:pt x="2920" y="321"/>
                  </a:lnTo>
                  <a:lnTo>
                    <a:pt x="2934" y="323"/>
                  </a:lnTo>
                  <a:lnTo>
                    <a:pt x="2947" y="328"/>
                  </a:lnTo>
                  <a:lnTo>
                    <a:pt x="2959" y="332"/>
                  </a:lnTo>
                  <a:lnTo>
                    <a:pt x="2971" y="338"/>
                  </a:lnTo>
                  <a:lnTo>
                    <a:pt x="2983" y="343"/>
                  </a:lnTo>
                  <a:lnTo>
                    <a:pt x="2993" y="349"/>
                  </a:lnTo>
                  <a:lnTo>
                    <a:pt x="3005" y="356"/>
                  </a:lnTo>
                  <a:lnTo>
                    <a:pt x="3024" y="370"/>
                  </a:lnTo>
                  <a:lnTo>
                    <a:pt x="3033" y="379"/>
                  </a:lnTo>
                  <a:lnTo>
                    <a:pt x="3041" y="387"/>
                  </a:lnTo>
                  <a:lnTo>
                    <a:pt x="2949" y="485"/>
                  </a:lnTo>
                  <a:lnTo>
                    <a:pt x="2940" y="477"/>
                  </a:lnTo>
                  <a:lnTo>
                    <a:pt x="2928" y="469"/>
                  </a:lnTo>
                  <a:lnTo>
                    <a:pt x="2915" y="463"/>
                  </a:lnTo>
                  <a:lnTo>
                    <a:pt x="2903" y="456"/>
                  </a:lnTo>
                  <a:lnTo>
                    <a:pt x="2889" y="451"/>
                  </a:lnTo>
                  <a:lnTo>
                    <a:pt x="2874" y="448"/>
                  </a:lnTo>
                  <a:lnTo>
                    <a:pt x="2860" y="445"/>
                  </a:lnTo>
                  <a:lnTo>
                    <a:pt x="2845" y="444"/>
                  </a:lnTo>
                  <a:lnTo>
                    <a:pt x="2831" y="445"/>
                  </a:lnTo>
                  <a:lnTo>
                    <a:pt x="2819" y="446"/>
                  </a:lnTo>
                  <a:lnTo>
                    <a:pt x="2809" y="449"/>
                  </a:lnTo>
                  <a:lnTo>
                    <a:pt x="2801" y="452"/>
                  </a:lnTo>
                  <a:lnTo>
                    <a:pt x="2794" y="456"/>
                  </a:lnTo>
                  <a:lnTo>
                    <a:pt x="2790" y="462"/>
                  </a:lnTo>
                  <a:lnTo>
                    <a:pt x="2787" y="469"/>
                  </a:lnTo>
                  <a:lnTo>
                    <a:pt x="2787" y="476"/>
                  </a:lnTo>
                  <a:lnTo>
                    <a:pt x="2787" y="482"/>
                  </a:lnTo>
                  <a:lnTo>
                    <a:pt x="2788" y="486"/>
                  </a:lnTo>
                  <a:lnTo>
                    <a:pt x="2790" y="490"/>
                  </a:lnTo>
                  <a:lnTo>
                    <a:pt x="2792" y="494"/>
                  </a:lnTo>
                  <a:lnTo>
                    <a:pt x="2797" y="499"/>
                  </a:lnTo>
                  <a:lnTo>
                    <a:pt x="2801" y="501"/>
                  </a:lnTo>
                  <a:lnTo>
                    <a:pt x="2807" y="504"/>
                  </a:lnTo>
                  <a:lnTo>
                    <a:pt x="2812" y="507"/>
                  </a:lnTo>
                  <a:lnTo>
                    <a:pt x="2828" y="511"/>
                  </a:lnTo>
                  <a:lnTo>
                    <a:pt x="2846" y="517"/>
                  </a:lnTo>
                  <a:lnTo>
                    <a:pt x="2869" y="521"/>
                  </a:lnTo>
                  <a:lnTo>
                    <a:pt x="2894" y="527"/>
                  </a:lnTo>
                  <a:lnTo>
                    <a:pt x="2906" y="530"/>
                  </a:lnTo>
                  <a:lnTo>
                    <a:pt x="2915" y="531"/>
                  </a:lnTo>
                  <a:lnTo>
                    <a:pt x="2935" y="538"/>
                  </a:lnTo>
                  <a:lnTo>
                    <a:pt x="2955" y="545"/>
                  </a:lnTo>
                  <a:lnTo>
                    <a:pt x="2976" y="554"/>
                  </a:lnTo>
                  <a:lnTo>
                    <a:pt x="2986" y="558"/>
                  </a:lnTo>
                  <a:lnTo>
                    <a:pt x="2996" y="564"/>
                  </a:lnTo>
                  <a:lnTo>
                    <a:pt x="3005" y="569"/>
                  </a:lnTo>
                  <a:lnTo>
                    <a:pt x="3013" y="575"/>
                  </a:lnTo>
                  <a:lnTo>
                    <a:pt x="3022" y="582"/>
                  </a:lnTo>
                  <a:lnTo>
                    <a:pt x="3030" y="589"/>
                  </a:lnTo>
                  <a:lnTo>
                    <a:pt x="3037" y="598"/>
                  </a:lnTo>
                  <a:lnTo>
                    <a:pt x="3044" y="606"/>
                  </a:lnTo>
                  <a:lnTo>
                    <a:pt x="3048" y="610"/>
                  </a:lnTo>
                  <a:lnTo>
                    <a:pt x="3051" y="615"/>
                  </a:lnTo>
                  <a:lnTo>
                    <a:pt x="3057" y="624"/>
                  </a:lnTo>
                  <a:lnTo>
                    <a:pt x="3061" y="634"/>
                  </a:lnTo>
                  <a:lnTo>
                    <a:pt x="3065" y="646"/>
                  </a:lnTo>
                  <a:lnTo>
                    <a:pt x="3068" y="657"/>
                  </a:lnTo>
                  <a:lnTo>
                    <a:pt x="3071" y="670"/>
                  </a:lnTo>
                  <a:lnTo>
                    <a:pt x="3072" y="682"/>
                  </a:lnTo>
                  <a:lnTo>
                    <a:pt x="3072" y="697"/>
                  </a:lnTo>
                  <a:lnTo>
                    <a:pt x="3072" y="715"/>
                  </a:lnTo>
                  <a:lnTo>
                    <a:pt x="3071" y="733"/>
                  </a:lnTo>
                  <a:lnTo>
                    <a:pt x="3067" y="750"/>
                  </a:lnTo>
                  <a:lnTo>
                    <a:pt x="3063" y="767"/>
                  </a:lnTo>
                  <a:lnTo>
                    <a:pt x="3055" y="783"/>
                  </a:lnTo>
                  <a:lnTo>
                    <a:pt x="3047" y="797"/>
                  </a:lnTo>
                  <a:lnTo>
                    <a:pt x="3037" y="811"/>
                  </a:lnTo>
                  <a:lnTo>
                    <a:pt x="3031" y="818"/>
                  </a:lnTo>
                  <a:lnTo>
                    <a:pt x="3026" y="824"/>
                  </a:lnTo>
                  <a:lnTo>
                    <a:pt x="3019" y="831"/>
                  </a:lnTo>
                  <a:lnTo>
                    <a:pt x="3012" y="836"/>
                  </a:lnTo>
                  <a:lnTo>
                    <a:pt x="3005" y="842"/>
                  </a:lnTo>
                  <a:lnTo>
                    <a:pt x="2996" y="846"/>
                  </a:lnTo>
                  <a:lnTo>
                    <a:pt x="2988" y="852"/>
                  </a:lnTo>
                  <a:lnTo>
                    <a:pt x="2978" y="856"/>
                  </a:lnTo>
                  <a:lnTo>
                    <a:pt x="2968" y="859"/>
                  </a:lnTo>
                  <a:lnTo>
                    <a:pt x="2956" y="863"/>
                  </a:lnTo>
                  <a:lnTo>
                    <a:pt x="2934" y="869"/>
                  </a:lnTo>
                  <a:lnTo>
                    <a:pt x="2921" y="872"/>
                  </a:lnTo>
                  <a:lnTo>
                    <a:pt x="2908" y="873"/>
                  </a:lnTo>
                  <a:lnTo>
                    <a:pt x="2880" y="876"/>
                  </a:lnTo>
                  <a:lnTo>
                    <a:pt x="2850" y="877"/>
                  </a:lnTo>
                  <a:close/>
                  <a:moveTo>
                    <a:pt x="3406" y="880"/>
                  </a:moveTo>
                  <a:lnTo>
                    <a:pt x="3385" y="879"/>
                  </a:lnTo>
                  <a:lnTo>
                    <a:pt x="3376" y="879"/>
                  </a:lnTo>
                  <a:lnTo>
                    <a:pt x="3367" y="877"/>
                  </a:lnTo>
                  <a:lnTo>
                    <a:pt x="3348" y="875"/>
                  </a:lnTo>
                  <a:lnTo>
                    <a:pt x="3338" y="872"/>
                  </a:lnTo>
                  <a:lnTo>
                    <a:pt x="3330" y="869"/>
                  </a:lnTo>
                  <a:lnTo>
                    <a:pt x="3314" y="862"/>
                  </a:lnTo>
                  <a:lnTo>
                    <a:pt x="3306" y="858"/>
                  </a:lnTo>
                  <a:lnTo>
                    <a:pt x="3299" y="853"/>
                  </a:lnTo>
                  <a:lnTo>
                    <a:pt x="3284" y="843"/>
                  </a:lnTo>
                  <a:lnTo>
                    <a:pt x="3277" y="838"/>
                  </a:lnTo>
                  <a:lnTo>
                    <a:pt x="3270" y="832"/>
                  </a:lnTo>
                  <a:lnTo>
                    <a:pt x="3265" y="825"/>
                  </a:lnTo>
                  <a:lnTo>
                    <a:pt x="3259" y="818"/>
                  </a:lnTo>
                  <a:lnTo>
                    <a:pt x="3253" y="811"/>
                  </a:lnTo>
                  <a:lnTo>
                    <a:pt x="3248" y="803"/>
                  </a:lnTo>
                  <a:lnTo>
                    <a:pt x="3243" y="794"/>
                  </a:lnTo>
                  <a:lnTo>
                    <a:pt x="3239" y="786"/>
                  </a:lnTo>
                  <a:lnTo>
                    <a:pt x="3235" y="776"/>
                  </a:lnTo>
                  <a:lnTo>
                    <a:pt x="3232" y="764"/>
                  </a:lnTo>
                  <a:lnTo>
                    <a:pt x="3225" y="743"/>
                  </a:lnTo>
                  <a:lnTo>
                    <a:pt x="3224" y="730"/>
                  </a:lnTo>
                  <a:lnTo>
                    <a:pt x="3221" y="718"/>
                  </a:lnTo>
                  <a:lnTo>
                    <a:pt x="3218" y="691"/>
                  </a:lnTo>
                  <a:lnTo>
                    <a:pt x="3218" y="677"/>
                  </a:lnTo>
                  <a:lnTo>
                    <a:pt x="3218" y="663"/>
                  </a:lnTo>
                  <a:lnTo>
                    <a:pt x="3218" y="466"/>
                  </a:lnTo>
                  <a:lnTo>
                    <a:pt x="3137" y="466"/>
                  </a:lnTo>
                  <a:lnTo>
                    <a:pt x="3137" y="323"/>
                  </a:lnTo>
                  <a:lnTo>
                    <a:pt x="3218" y="323"/>
                  </a:lnTo>
                  <a:lnTo>
                    <a:pt x="3218" y="130"/>
                  </a:lnTo>
                  <a:lnTo>
                    <a:pt x="3388" y="130"/>
                  </a:lnTo>
                  <a:lnTo>
                    <a:pt x="3388" y="323"/>
                  </a:lnTo>
                  <a:lnTo>
                    <a:pt x="3528" y="323"/>
                  </a:lnTo>
                  <a:lnTo>
                    <a:pt x="3528" y="466"/>
                  </a:lnTo>
                  <a:lnTo>
                    <a:pt x="3388" y="466"/>
                  </a:lnTo>
                  <a:lnTo>
                    <a:pt x="3388" y="667"/>
                  </a:lnTo>
                  <a:lnTo>
                    <a:pt x="3389" y="685"/>
                  </a:lnTo>
                  <a:lnTo>
                    <a:pt x="3392" y="701"/>
                  </a:lnTo>
                  <a:lnTo>
                    <a:pt x="3393" y="706"/>
                  </a:lnTo>
                  <a:lnTo>
                    <a:pt x="3395" y="712"/>
                  </a:lnTo>
                  <a:lnTo>
                    <a:pt x="3398" y="718"/>
                  </a:lnTo>
                  <a:lnTo>
                    <a:pt x="3400" y="721"/>
                  </a:lnTo>
                  <a:lnTo>
                    <a:pt x="3408" y="726"/>
                  </a:lnTo>
                  <a:lnTo>
                    <a:pt x="3410" y="729"/>
                  </a:lnTo>
                  <a:lnTo>
                    <a:pt x="3415" y="730"/>
                  </a:lnTo>
                  <a:lnTo>
                    <a:pt x="3423" y="733"/>
                  </a:lnTo>
                  <a:lnTo>
                    <a:pt x="3427" y="733"/>
                  </a:lnTo>
                  <a:lnTo>
                    <a:pt x="3433" y="733"/>
                  </a:lnTo>
                  <a:lnTo>
                    <a:pt x="3443" y="733"/>
                  </a:lnTo>
                  <a:lnTo>
                    <a:pt x="3453" y="730"/>
                  </a:lnTo>
                  <a:lnTo>
                    <a:pt x="3461" y="729"/>
                  </a:lnTo>
                  <a:lnTo>
                    <a:pt x="3468" y="725"/>
                  </a:lnTo>
                  <a:lnTo>
                    <a:pt x="3482" y="718"/>
                  </a:lnTo>
                  <a:lnTo>
                    <a:pt x="3492" y="711"/>
                  </a:lnTo>
                  <a:lnTo>
                    <a:pt x="3557" y="831"/>
                  </a:lnTo>
                  <a:lnTo>
                    <a:pt x="3546" y="839"/>
                  </a:lnTo>
                  <a:lnTo>
                    <a:pt x="3533" y="848"/>
                  </a:lnTo>
                  <a:lnTo>
                    <a:pt x="3519" y="855"/>
                  </a:lnTo>
                  <a:lnTo>
                    <a:pt x="3511" y="859"/>
                  </a:lnTo>
                  <a:lnTo>
                    <a:pt x="3501" y="863"/>
                  </a:lnTo>
                  <a:lnTo>
                    <a:pt x="3481" y="870"/>
                  </a:lnTo>
                  <a:lnTo>
                    <a:pt x="3471" y="873"/>
                  </a:lnTo>
                  <a:lnTo>
                    <a:pt x="3460" y="875"/>
                  </a:lnTo>
                  <a:lnTo>
                    <a:pt x="3447" y="877"/>
                  </a:lnTo>
                  <a:lnTo>
                    <a:pt x="3434" y="879"/>
                  </a:lnTo>
                  <a:lnTo>
                    <a:pt x="3420" y="879"/>
                  </a:lnTo>
                  <a:lnTo>
                    <a:pt x="3406" y="8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3"/>
            <p:cNvSpPr>
              <a:spLocks noEditPoints="1"/>
            </p:cNvSpPr>
            <p:nvPr userDrawn="1"/>
          </p:nvSpPr>
          <p:spPr bwMode="auto">
            <a:xfrm>
              <a:off x="5447928" y="4077072"/>
              <a:ext cx="1284437" cy="288032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0450165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/ 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82905"/>
            <a:ext cx="10801350" cy="73487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B3FDAD-CD58-8D4C-3404-064D83D43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5" name="Group 35">
            <a:extLst>
              <a:ext uri="{FF2B5EF4-FFF2-40B4-BE49-F238E27FC236}">
                <a16:creationId xmlns:a16="http://schemas.microsoft.com/office/drawing/2014/main" id="{7B52725D-621F-2AAB-88A7-A49EA4209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4FEA238C-3F53-D91C-3A17-218BCD5146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0EF3415A-423D-7032-8A68-A85E375589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183CD4-B906-9254-B50A-938F6F91A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737360"/>
            <a:ext cx="10801351" cy="39966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A1FCC619-A37D-A061-DC66-63A770E0A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93847"/>
            <a:ext cx="2476805" cy="270000"/>
            <a:chOff x="5268913" y="3048000"/>
            <a:chExt cx="4703762" cy="512763"/>
          </a:xfrm>
          <a:solidFill>
            <a:schemeClr val="bg2"/>
          </a:solidFill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8055AA20-C4FE-E7AD-8AA3-B71C8874D6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284984D-EF90-9939-BA2A-D77FD08814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5144001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96000" y="1412776"/>
            <a:ext cx="0" cy="4032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96000" y="1412776"/>
            <a:ext cx="0" cy="4032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1710799" y="2708921"/>
            <a:ext cx="3441810" cy="1274556"/>
            <a:chOff x="5232400" y="3913188"/>
            <a:chExt cx="3219450" cy="1192213"/>
          </a:xfrm>
        </p:grpSpPr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5299075" y="4395788"/>
              <a:ext cx="3152775" cy="709613"/>
            </a:xfrm>
            <a:custGeom>
              <a:avLst/>
              <a:gdLst>
                <a:gd name="T0" fmla="*/ 7543 w 7946"/>
                <a:gd name="T1" fmla="*/ 1471 h 1787"/>
                <a:gd name="T2" fmla="*/ 7617 w 7946"/>
                <a:gd name="T3" fmla="*/ 1385 h 1787"/>
                <a:gd name="T4" fmla="*/ 7703 w 7946"/>
                <a:gd name="T5" fmla="*/ 1353 h 1787"/>
                <a:gd name="T6" fmla="*/ 7815 w 7946"/>
                <a:gd name="T7" fmla="*/ 1366 h 1787"/>
                <a:gd name="T8" fmla="*/ 7909 w 7946"/>
                <a:gd name="T9" fmla="*/ 1444 h 1787"/>
                <a:gd name="T10" fmla="*/ 7946 w 7946"/>
                <a:gd name="T11" fmla="*/ 1555 h 1787"/>
                <a:gd name="T12" fmla="*/ 7924 w 7946"/>
                <a:gd name="T13" fmla="*/ 1666 h 1787"/>
                <a:gd name="T14" fmla="*/ 7859 w 7946"/>
                <a:gd name="T15" fmla="*/ 1745 h 1787"/>
                <a:gd name="T16" fmla="*/ 7766 w 7946"/>
                <a:gd name="T17" fmla="*/ 1785 h 1787"/>
                <a:gd name="T18" fmla="*/ 7654 w 7946"/>
                <a:gd name="T19" fmla="*/ 1772 h 1787"/>
                <a:gd name="T20" fmla="*/ 7560 w 7946"/>
                <a:gd name="T21" fmla="*/ 1694 h 1787"/>
                <a:gd name="T22" fmla="*/ 7522 w 7946"/>
                <a:gd name="T23" fmla="*/ 1567 h 1787"/>
                <a:gd name="T24" fmla="*/ 815 w 7946"/>
                <a:gd name="T25" fmla="*/ 41 h 1787"/>
                <a:gd name="T26" fmla="*/ 1000 w 7946"/>
                <a:gd name="T27" fmla="*/ 122 h 1787"/>
                <a:gd name="T28" fmla="*/ 1124 w 7946"/>
                <a:gd name="T29" fmla="*/ 237 h 1787"/>
                <a:gd name="T30" fmla="*/ 1219 w 7946"/>
                <a:gd name="T31" fmla="*/ 461 h 1787"/>
                <a:gd name="T32" fmla="*/ 1227 w 7946"/>
                <a:gd name="T33" fmla="*/ 696 h 1787"/>
                <a:gd name="T34" fmla="*/ 1169 w 7946"/>
                <a:gd name="T35" fmla="*/ 897 h 1787"/>
                <a:gd name="T36" fmla="*/ 1045 w 7946"/>
                <a:gd name="T37" fmla="*/ 1054 h 1787"/>
                <a:gd name="T38" fmla="*/ 870 w 7946"/>
                <a:gd name="T39" fmla="*/ 1151 h 1787"/>
                <a:gd name="T40" fmla="*/ 678 w 7946"/>
                <a:gd name="T41" fmla="*/ 1192 h 1787"/>
                <a:gd name="T42" fmla="*/ 620 w 7946"/>
                <a:gd name="T43" fmla="*/ 877 h 1787"/>
                <a:gd name="T44" fmla="*/ 742 w 7946"/>
                <a:gd name="T45" fmla="*/ 848 h 1787"/>
                <a:gd name="T46" fmla="*/ 834 w 7946"/>
                <a:gd name="T47" fmla="*/ 765 h 1787"/>
                <a:gd name="T48" fmla="*/ 870 w 7946"/>
                <a:gd name="T49" fmla="*/ 631 h 1787"/>
                <a:gd name="T50" fmla="*/ 855 w 7946"/>
                <a:gd name="T51" fmla="*/ 492 h 1787"/>
                <a:gd name="T52" fmla="*/ 792 w 7946"/>
                <a:gd name="T53" fmla="*/ 394 h 1787"/>
                <a:gd name="T54" fmla="*/ 690 w 7946"/>
                <a:gd name="T55" fmla="*/ 344 h 1787"/>
                <a:gd name="T56" fmla="*/ 1893 w 7946"/>
                <a:gd name="T57" fmla="*/ 15 h 1787"/>
                <a:gd name="T58" fmla="*/ 2953 w 7946"/>
                <a:gd name="T59" fmla="*/ 19 h 1787"/>
                <a:gd name="T60" fmla="*/ 3189 w 7946"/>
                <a:gd name="T61" fmla="*/ 75 h 1787"/>
                <a:gd name="T62" fmla="*/ 3342 w 7946"/>
                <a:gd name="T63" fmla="*/ 174 h 1787"/>
                <a:gd name="T64" fmla="*/ 3463 w 7946"/>
                <a:gd name="T65" fmla="*/ 353 h 1787"/>
                <a:gd name="T66" fmla="*/ 3507 w 7946"/>
                <a:gd name="T67" fmla="*/ 584 h 1787"/>
                <a:gd name="T68" fmla="*/ 3487 w 7946"/>
                <a:gd name="T69" fmla="*/ 780 h 1787"/>
                <a:gd name="T70" fmla="*/ 3389 w 7946"/>
                <a:gd name="T71" fmla="*/ 982 h 1787"/>
                <a:gd name="T72" fmla="*/ 3250 w 7946"/>
                <a:gd name="T73" fmla="*/ 1103 h 1787"/>
                <a:gd name="T74" fmla="*/ 3060 w 7946"/>
                <a:gd name="T75" fmla="*/ 1176 h 1787"/>
                <a:gd name="T76" fmla="*/ 2625 w 7946"/>
                <a:gd name="T77" fmla="*/ 1772 h 1787"/>
                <a:gd name="T78" fmla="*/ 2953 w 7946"/>
                <a:gd name="T79" fmla="*/ 870 h 1787"/>
                <a:gd name="T80" fmla="*/ 3070 w 7946"/>
                <a:gd name="T81" fmla="*/ 814 h 1787"/>
                <a:gd name="T82" fmla="*/ 3135 w 7946"/>
                <a:gd name="T83" fmla="*/ 701 h 1787"/>
                <a:gd name="T84" fmla="*/ 3145 w 7946"/>
                <a:gd name="T85" fmla="*/ 561 h 1787"/>
                <a:gd name="T86" fmla="*/ 3104 w 7946"/>
                <a:gd name="T87" fmla="*/ 437 h 1787"/>
                <a:gd name="T88" fmla="*/ 3027 w 7946"/>
                <a:gd name="T89" fmla="*/ 367 h 1787"/>
                <a:gd name="T90" fmla="*/ 2863 w 7946"/>
                <a:gd name="T91" fmla="*/ 332 h 1787"/>
                <a:gd name="T92" fmla="*/ 4361 w 7946"/>
                <a:gd name="T93" fmla="*/ 1772 h 1787"/>
                <a:gd name="T94" fmla="*/ 5158 w 7946"/>
                <a:gd name="T95" fmla="*/ 201 h 1787"/>
                <a:gd name="T96" fmla="*/ 5213 w 7946"/>
                <a:gd name="T97" fmla="*/ 113 h 1787"/>
                <a:gd name="T98" fmla="*/ 5322 w 7946"/>
                <a:gd name="T99" fmla="*/ 56 h 1787"/>
                <a:gd name="T100" fmla="*/ 5427 w 7946"/>
                <a:gd name="T101" fmla="*/ 60 h 1787"/>
                <a:gd name="T102" fmla="*/ 5534 w 7946"/>
                <a:gd name="T103" fmla="*/ 135 h 1787"/>
                <a:gd name="T104" fmla="*/ 5577 w 7946"/>
                <a:gd name="T105" fmla="*/ 256 h 1787"/>
                <a:gd name="T106" fmla="*/ 5556 w 7946"/>
                <a:gd name="T107" fmla="*/ 367 h 1787"/>
                <a:gd name="T108" fmla="*/ 5491 w 7946"/>
                <a:gd name="T109" fmla="*/ 447 h 1787"/>
                <a:gd name="T110" fmla="*/ 5396 w 7946"/>
                <a:gd name="T111" fmla="*/ 486 h 1787"/>
                <a:gd name="T112" fmla="*/ 5282 w 7946"/>
                <a:gd name="T113" fmla="*/ 471 h 1787"/>
                <a:gd name="T114" fmla="*/ 5181 w 7946"/>
                <a:gd name="T115" fmla="*/ 386 h 1787"/>
                <a:gd name="T116" fmla="*/ 5149 w 7946"/>
                <a:gd name="T117" fmla="*/ 280 h 1787"/>
                <a:gd name="T118" fmla="*/ 6532 w 7946"/>
                <a:gd name="T119" fmla="*/ 0 h 1787"/>
                <a:gd name="T120" fmla="*/ 6722 w 7946"/>
                <a:gd name="T121" fmla="*/ 1232 h 1787"/>
                <a:gd name="T122" fmla="*/ 6464 w 7946"/>
                <a:gd name="T123" fmla="*/ 815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6" h="1787">
                  <a:moveTo>
                    <a:pt x="7522" y="1567"/>
                  </a:moveTo>
                  <a:lnTo>
                    <a:pt x="7523" y="1555"/>
                  </a:lnTo>
                  <a:lnTo>
                    <a:pt x="7523" y="1545"/>
                  </a:lnTo>
                  <a:lnTo>
                    <a:pt x="7525" y="1533"/>
                  </a:lnTo>
                  <a:lnTo>
                    <a:pt x="7526" y="1522"/>
                  </a:lnTo>
                  <a:lnTo>
                    <a:pt x="7529" y="1511"/>
                  </a:lnTo>
                  <a:lnTo>
                    <a:pt x="7532" y="1501"/>
                  </a:lnTo>
                  <a:lnTo>
                    <a:pt x="7535" y="1490"/>
                  </a:lnTo>
                  <a:lnTo>
                    <a:pt x="7540" y="1480"/>
                  </a:lnTo>
                  <a:lnTo>
                    <a:pt x="7543" y="1471"/>
                  </a:lnTo>
                  <a:lnTo>
                    <a:pt x="7548" y="1461"/>
                  </a:lnTo>
                  <a:lnTo>
                    <a:pt x="7554" y="1452"/>
                  </a:lnTo>
                  <a:lnTo>
                    <a:pt x="7560" y="1444"/>
                  </a:lnTo>
                  <a:lnTo>
                    <a:pt x="7566" y="1435"/>
                  </a:lnTo>
                  <a:lnTo>
                    <a:pt x="7572" y="1427"/>
                  </a:lnTo>
                  <a:lnTo>
                    <a:pt x="7579" y="1419"/>
                  </a:lnTo>
                  <a:lnTo>
                    <a:pt x="7586" y="1411"/>
                  </a:lnTo>
                  <a:lnTo>
                    <a:pt x="7593" y="1404"/>
                  </a:lnTo>
                  <a:lnTo>
                    <a:pt x="7600" y="1398"/>
                  </a:lnTo>
                  <a:lnTo>
                    <a:pt x="7617" y="1385"/>
                  </a:lnTo>
                  <a:lnTo>
                    <a:pt x="7626" y="1381"/>
                  </a:lnTo>
                  <a:lnTo>
                    <a:pt x="7635" y="1376"/>
                  </a:lnTo>
                  <a:lnTo>
                    <a:pt x="7639" y="1373"/>
                  </a:lnTo>
                  <a:lnTo>
                    <a:pt x="7644" y="1371"/>
                  </a:lnTo>
                  <a:lnTo>
                    <a:pt x="7654" y="1366"/>
                  </a:lnTo>
                  <a:lnTo>
                    <a:pt x="7663" y="1363"/>
                  </a:lnTo>
                  <a:lnTo>
                    <a:pt x="7673" y="1359"/>
                  </a:lnTo>
                  <a:lnTo>
                    <a:pt x="7682" y="1357"/>
                  </a:lnTo>
                  <a:lnTo>
                    <a:pt x="7693" y="1354"/>
                  </a:lnTo>
                  <a:lnTo>
                    <a:pt x="7703" y="1353"/>
                  </a:lnTo>
                  <a:lnTo>
                    <a:pt x="7714" y="1352"/>
                  </a:lnTo>
                  <a:lnTo>
                    <a:pt x="7725" y="1351"/>
                  </a:lnTo>
                  <a:lnTo>
                    <a:pt x="7736" y="1351"/>
                  </a:lnTo>
                  <a:lnTo>
                    <a:pt x="7745" y="1351"/>
                  </a:lnTo>
                  <a:lnTo>
                    <a:pt x="7756" y="1352"/>
                  </a:lnTo>
                  <a:lnTo>
                    <a:pt x="7766" y="1353"/>
                  </a:lnTo>
                  <a:lnTo>
                    <a:pt x="7776" y="1354"/>
                  </a:lnTo>
                  <a:lnTo>
                    <a:pt x="7787" y="1357"/>
                  </a:lnTo>
                  <a:lnTo>
                    <a:pt x="7796" y="1359"/>
                  </a:lnTo>
                  <a:lnTo>
                    <a:pt x="7815" y="1366"/>
                  </a:lnTo>
                  <a:lnTo>
                    <a:pt x="7834" y="1376"/>
                  </a:lnTo>
                  <a:lnTo>
                    <a:pt x="7851" y="1385"/>
                  </a:lnTo>
                  <a:lnTo>
                    <a:pt x="7859" y="1391"/>
                  </a:lnTo>
                  <a:lnTo>
                    <a:pt x="7867" y="1398"/>
                  </a:lnTo>
                  <a:lnTo>
                    <a:pt x="7876" y="1404"/>
                  </a:lnTo>
                  <a:lnTo>
                    <a:pt x="7883" y="1411"/>
                  </a:lnTo>
                  <a:lnTo>
                    <a:pt x="7890" y="1419"/>
                  </a:lnTo>
                  <a:lnTo>
                    <a:pt x="7896" y="1427"/>
                  </a:lnTo>
                  <a:lnTo>
                    <a:pt x="7903" y="1435"/>
                  </a:lnTo>
                  <a:lnTo>
                    <a:pt x="7909" y="1444"/>
                  </a:lnTo>
                  <a:lnTo>
                    <a:pt x="7914" y="1452"/>
                  </a:lnTo>
                  <a:lnTo>
                    <a:pt x="7920" y="1461"/>
                  </a:lnTo>
                  <a:lnTo>
                    <a:pt x="7928" y="1480"/>
                  </a:lnTo>
                  <a:lnTo>
                    <a:pt x="7933" y="1490"/>
                  </a:lnTo>
                  <a:lnTo>
                    <a:pt x="7936" y="1501"/>
                  </a:lnTo>
                  <a:lnTo>
                    <a:pt x="7939" y="1511"/>
                  </a:lnTo>
                  <a:lnTo>
                    <a:pt x="7941" y="1522"/>
                  </a:lnTo>
                  <a:lnTo>
                    <a:pt x="7943" y="1533"/>
                  </a:lnTo>
                  <a:lnTo>
                    <a:pt x="7945" y="1545"/>
                  </a:lnTo>
                  <a:lnTo>
                    <a:pt x="7946" y="1555"/>
                  </a:lnTo>
                  <a:lnTo>
                    <a:pt x="7946" y="1567"/>
                  </a:lnTo>
                  <a:lnTo>
                    <a:pt x="7946" y="1579"/>
                  </a:lnTo>
                  <a:lnTo>
                    <a:pt x="7945" y="1591"/>
                  </a:lnTo>
                  <a:lnTo>
                    <a:pt x="7943" y="1603"/>
                  </a:lnTo>
                  <a:lnTo>
                    <a:pt x="7941" y="1614"/>
                  </a:lnTo>
                  <a:lnTo>
                    <a:pt x="7939" y="1625"/>
                  </a:lnTo>
                  <a:lnTo>
                    <a:pt x="7936" y="1636"/>
                  </a:lnTo>
                  <a:lnTo>
                    <a:pt x="7933" y="1647"/>
                  </a:lnTo>
                  <a:lnTo>
                    <a:pt x="7928" y="1656"/>
                  </a:lnTo>
                  <a:lnTo>
                    <a:pt x="7924" y="1666"/>
                  </a:lnTo>
                  <a:lnTo>
                    <a:pt x="7920" y="1675"/>
                  </a:lnTo>
                  <a:lnTo>
                    <a:pt x="7914" y="1685"/>
                  </a:lnTo>
                  <a:lnTo>
                    <a:pt x="7909" y="1694"/>
                  </a:lnTo>
                  <a:lnTo>
                    <a:pt x="7903" y="1703"/>
                  </a:lnTo>
                  <a:lnTo>
                    <a:pt x="7896" y="1711"/>
                  </a:lnTo>
                  <a:lnTo>
                    <a:pt x="7890" y="1718"/>
                  </a:lnTo>
                  <a:lnTo>
                    <a:pt x="7883" y="1725"/>
                  </a:lnTo>
                  <a:lnTo>
                    <a:pt x="7876" y="1732"/>
                  </a:lnTo>
                  <a:lnTo>
                    <a:pt x="7867" y="1739"/>
                  </a:lnTo>
                  <a:lnTo>
                    <a:pt x="7859" y="1745"/>
                  </a:lnTo>
                  <a:lnTo>
                    <a:pt x="7851" y="1751"/>
                  </a:lnTo>
                  <a:lnTo>
                    <a:pt x="7842" y="1757"/>
                  </a:lnTo>
                  <a:lnTo>
                    <a:pt x="7834" y="1762"/>
                  </a:lnTo>
                  <a:lnTo>
                    <a:pt x="7825" y="1767"/>
                  </a:lnTo>
                  <a:lnTo>
                    <a:pt x="7815" y="1772"/>
                  </a:lnTo>
                  <a:lnTo>
                    <a:pt x="7806" y="1775"/>
                  </a:lnTo>
                  <a:lnTo>
                    <a:pt x="7796" y="1777"/>
                  </a:lnTo>
                  <a:lnTo>
                    <a:pt x="7787" y="1781"/>
                  </a:lnTo>
                  <a:lnTo>
                    <a:pt x="7776" y="1783"/>
                  </a:lnTo>
                  <a:lnTo>
                    <a:pt x="7766" y="1785"/>
                  </a:lnTo>
                  <a:lnTo>
                    <a:pt x="7756" y="1786"/>
                  </a:lnTo>
                  <a:lnTo>
                    <a:pt x="7745" y="1787"/>
                  </a:lnTo>
                  <a:lnTo>
                    <a:pt x="7736" y="1787"/>
                  </a:lnTo>
                  <a:lnTo>
                    <a:pt x="7725" y="1787"/>
                  </a:lnTo>
                  <a:lnTo>
                    <a:pt x="7714" y="1786"/>
                  </a:lnTo>
                  <a:lnTo>
                    <a:pt x="7703" y="1785"/>
                  </a:lnTo>
                  <a:lnTo>
                    <a:pt x="7693" y="1783"/>
                  </a:lnTo>
                  <a:lnTo>
                    <a:pt x="7682" y="1781"/>
                  </a:lnTo>
                  <a:lnTo>
                    <a:pt x="7673" y="1777"/>
                  </a:lnTo>
                  <a:lnTo>
                    <a:pt x="7654" y="1772"/>
                  </a:lnTo>
                  <a:lnTo>
                    <a:pt x="7635" y="1762"/>
                  </a:lnTo>
                  <a:lnTo>
                    <a:pt x="7617" y="1751"/>
                  </a:lnTo>
                  <a:lnTo>
                    <a:pt x="7608" y="1745"/>
                  </a:lnTo>
                  <a:lnTo>
                    <a:pt x="7600" y="1739"/>
                  </a:lnTo>
                  <a:lnTo>
                    <a:pt x="7593" y="1732"/>
                  </a:lnTo>
                  <a:lnTo>
                    <a:pt x="7586" y="1725"/>
                  </a:lnTo>
                  <a:lnTo>
                    <a:pt x="7579" y="1718"/>
                  </a:lnTo>
                  <a:lnTo>
                    <a:pt x="7572" y="1711"/>
                  </a:lnTo>
                  <a:lnTo>
                    <a:pt x="7566" y="1703"/>
                  </a:lnTo>
                  <a:lnTo>
                    <a:pt x="7560" y="1694"/>
                  </a:lnTo>
                  <a:lnTo>
                    <a:pt x="7554" y="1685"/>
                  </a:lnTo>
                  <a:lnTo>
                    <a:pt x="7548" y="1675"/>
                  </a:lnTo>
                  <a:lnTo>
                    <a:pt x="7540" y="1656"/>
                  </a:lnTo>
                  <a:lnTo>
                    <a:pt x="7532" y="1636"/>
                  </a:lnTo>
                  <a:lnTo>
                    <a:pt x="7529" y="1625"/>
                  </a:lnTo>
                  <a:lnTo>
                    <a:pt x="7526" y="1614"/>
                  </a:lnTo>
                  <a:lnTo>
                    <a:pt x="7525" y="1603"/>
                  </a:lnTo>
                  <a:lnTo>
                    <a:pt x="7523" y="1591"/>
                  </a:lnTo>
                  <a:lnTo>
                    <a:pt x="7523" y="1579"/>
                  </a:lnTo>
                  <a:lnTo>
                    <a:pt x="7522" y="1567"/>
                  </a:lnTo>
                  <a:close/>
                  <a:moveTo>
                    <a:pt x="0" y="15"/>
                  </a:moveTo>
                  <a:lnTo>
                    <a:pt x="598" y="15"/>
                  </a:lnTo>
                  <a:lnTo>
                    <a:pt x="630" y="15"/>
                  </a:lnTo>
                  <a:lnTo>
                    <a:pt x="663" y="18"/>
                  </a:lnTo>
                  <a:lnTo>
                    <a:pt x="678" y="19"/>
                  </a:lnTo>
                  <a:lnTo>
                    <a:pt x="695" y="20"/>
                  </a:lnTo>
                  <a:lnTo>
                    <a:pt x="725" y="23"/>
                  </a:lnTo>
                  <a:lnTo>
                    <a:pt x="755" y="28"/>
                  </a:lnTo>
                  <a:lnTo>
                    <a:pt x="786" y="34"/>
                  </a:lnTo>
                  <a:lnTo>
                    <a:pt x="815" y="41"/>
                  </a:lnTo>
                  <a:lnTo>
                    <a:pt x="830" y="45"/>
                  </a:lnTo>
                  <a:lnTo>
                    <a:pt x="844" y="50"/>
                  </a:lnTo>
                  <a:lnTo>
                    <a:pt x="872" y="58"/>
                  </a:lnTo>
                  <a:lnTo>
                    <a:pt x="899" y="69"/>
                  </a:lnTo>
                  <a:lnTo>
                    <a:pt x="913" y="75"/>
                  </a:lnTo>
                  <a:lnTo>
                    <a:pt x="926" y="81"/>
                  </a:lnTo>
                  <a:lnTo>
                    <a:pt x="951" y="94"/>
                  </a:lnTo>
                  <a:lnTo>
                    <a:pt x="964" y="100"/>
                  </a:lnTo>
                  <a:lnTo>
                    <a:pt x="976" y="107"/>
                  </a:lnTo>
                  <a:lnTo>
                    <a:pt x="1000" y="122"/>
                  </a:lnTo>
                  <a:lnTo>
                    <a:pt x="1024" y="138"/>
                  </a:lnTo>
                  <a:lnTo>
                    <a:pt x="1034" y="147"/>
                  </a:lnTo>
                  <a:lnTo>
                    <a:pt x="1045" y="155"/>
                  </a:lnTo>
                  <a:lnTo>
                    <a:pt x="1056" y="165"/>
                  </a:lnTo>
                  <a:lnTo>
                    <a:pt x="1066" y="174"/>
                  </a:lnTo>
                  <a:lnTo>
                    <a:pt x="1087" y="193"/>
                  </a:lnTo>
                  <a:lnTo>
                    <a:pt x="1096" y="204"/>
                  </a:lnTo>
                  <a:lnTo>
                    <a:pt x="1106" y="215"/>
                  </a:lnTo>
                  <a:lnTo>
                    <a:pt x="1114" y="226"/>
                  </a:lnTo>
                  <a:lnTo>
                    <a:pt x="1124" y="237"/>
                  </a:lnTo>
                  <a:lnTo>
                    <a:pt x="1140" y="261"/>
                  </a:lnTo>
                  <a:lnTo>
                    <a:pt x="1154" y="285"/>
                  </a:lnTo>
                  <a:lnTo>
                    <a:pt x="1169" y="311"/>
                  </a:lnTo>
                  <a:lnTo>
                    <a:pt x="1182" y="338"/>
                  </a:lnTo>
                  <a:lnTo>
                    <a:pt x="1188" y="353"/>
                  </a:lnTo>
                  <a:lnTo>
                    <a:pt x="1194" y="367"/>
                  </a:lnTo>
                  <a:lnTo>
                    <a:pt x="1203" y="397"/>
                  </a:lnTo>
                  <a:lnTo>
                    <a:pt x="1211" y="429"/>
                  </a:lnTo>
                  <a:lnTo>
                    <a:pt x="1215" y="444"/>
                  </a:lnTo>
                  <a:lnTo>
                    <a:pt x="1219" y="461"/>
                  </a:lnTo>
                  <a:lnTo>
                    <a:pt x="1225" y="494"/>
                  </a:lnTo>
                  <a:lnTo>
                    <a:pt x="1228" y="530"/>
                  </a:lnTo>
                  <a:lnTo>
                    <a:pt x="1230" y="548"/>
                  </a:lnTo>
                  <a:lnTo>
                    <a:pt x="1230" y="567"/>
                  </a:lnTo>
                  <a:lnTo>
                    <a:pt x="1232" y="584"/>
                  </a:lnTo>
                  <a:lnTo>
                    <a:pt x="1232" y="603"/>
                  </a:lnTo>
                  <a:lnTo>
                    <a:pt x="1232" y="624"/>
                  </a:lnTo>
                  <a:lnTo>
                    <a:pt x="1230" y="641"/>
                  </a:lnTo>
                  <a:lnTo>
                    <a:pt x="1228" y="678"/>
                  </a:lnTo>
                  <a:lnTo>
                    <a:pt x="1227" y="696"/>
                  </a:lnTo>
                  <a:lnTo>
                    <a:pt x="1225" y="714"/>
                  </a:lnTo>
                  <a:lnTo>
                    <a:pt x="1222" y="731"/>
                  </a:lnTo>
                  <a:lnTo>
                    <a:pt x="1219" y="747"/>
                  </a:lnTo>
                  <a:lnTo>
                    <a:pt x="1215" y="764"/>
                  </a:lnTo>
                  <a:lnTo>
                    <a:pt x="1211" y="780"/>
                  </a:lnTo>
                  <a:lnTo>
                    <a:pt x="1203" y="811"/>
                  </a:lnTo>
                  <a:lnTo>
                    <a:pt x="1192" y="841"/>
                  </a:lnTo>
                  <a:lnTo>
                    <a:pt x="1188" y="855"/>
                  </a:lnTo>
                  <a:lnTo>
                    <a:pt x="1182" y="870"/>
                  </a:lnTo>
                  <a:lnTo>
                    <a:pt x="1169" y="897"/>
                  </a:lnTo>
                  <a:lnTo>
                    <a:pt x="1162" y="910"/>
                  </a:lnTo>
                  <a:lnTo>
                    <a:pt x="1154" y="923"/>
                  </a:lnTo>
                  <a:lnTo>
                    <a:pt x="1139" y="948"/>
                  </a:lnTo>
                  <a:lnTo>
                    <a:pt x="1122" y="972"/>
                  </a:lnTo>
                  <a:lnTo>
                    <a:pt x="1114" y="982"/>
                  </a:lnTo>
                  <a:lnTo>
                    <a:pt x="1105" y="994"/>
                  </a:lnTo>
                  <a:lnTo>
                    <a:pt x="1085" y="1016"/>
                  </a:lnTo>
                  <a:lnTo>
                    <a:pt x="1065" y="1035"/>
                  </a:lnTo>
                  <a:lnTo>
                    <a:pt x="1056" y="1044"/>
                  </a:lnTo>
                  <a:lnTo>
                    <a:pt x="1045" y="1054"/>
                  </a:lnTo>
                  <a:lnTo>
                    <a:pt x="1023" y="1072"/>
                  </a:lnTo>
                  <a:lnTo>
                    <a:pt x="1011" y="1080"/>
                  </a:lnTo>
                  <a:lnTo>
                    <a:pt x="1000" y="1087"/>
                  </a:lnTo>
                  <a:lnTo>
                    <a:pt x="988" y="1095"/>
                  </a:lnTo>
                  <a:lnTo>
                    <a:pt x="975" y="1103"/>
                  </a:lnTo>
                  <a:lnTo>
                    <a:pt x="950" y="1117"/>
                  </a:lnTo>
                  <a:lnTo>
                    <a:pt x="925" y="1130"/>
                  </a:lnTo>
                  <a:lnTo>
                    <a:pt x="912" y="1136"/>
                  </a:lnTo>
                  <a:lnTo>
                    <a:pt x="898" y="1141"/>
                  </a:lnTo>
                  <a:lnTo>
                    <a:pt x="870" y="1151"/>
                  </a:lnTo>
                  <a:lnTo>
                    <a:pt x="857" y="1156"/>
                  </a:lnTo>
                  <a:lnTo>
                    <a:pt x="843" y="1161"/>
                  </a:lnTo>
                  <a:lnTo>
                    <a:pt x="815" y="1169"/>
                  </a:lnTo>
                  <a:lnTo>
                    <a:pt x="799" y="1173"/>
                  </a:lnTo>
                  <a:lnTo>
                    <a:pt x="785" y="1176"/>
                  </a:lnTo>
                  <a:lnTo>
                    <a:pt x="755" y="1182"/>
                  </a:lnTo>
                  <a:lnTo>
                    <a:pt x="740" y="1185"/>
                  </a:lnTo>
                  <a:lnTo>
                    <a:pt x="724" y="1187"/>
                  </a:lnTo>
                  <a:lnTo>
                    <a:pt x="693" y="1190"/>
                  </a:lnTo>
                  <a:lnTo>
                    <a:pt x="678" y="1192"/>
                  </a:lnTo>
                  <a:lnTo>
                    <a:pt x="663" y="1194"/>
                  </a:lnTo>
                  <a:lnTo>
                    <a:pt x="630" y="1195"/>
                  </a:lnTo>
                  <a:lnTo>
                    <a:pt x="598" y="1195"/>
                  </a:lnTo>
                  <a:lnTo>
                    <a:pt x="350" y="1195"/>
                  </a:lnTo>
                  <a:lnTo>
                    <a:pt x="350" y="1772"/>
                  </a:lnTo>
                  <a:lnTo>
                    <a:pt x="0" y="1772"/>
                  </a:lnTo>
                  <a:lnTo>
                    <a:pt x="0" y="893"/>
                  </a:lnTo>
                  <a:lnTo>
                    <a:pt x="0" y="15"/>
                  </a:lnTo>
                  <a:close/>
                  <a:moveTo>
                    <a:pt x="588" y="878"/>
                  </a:moveTo>
                  <a:lnTo>
                    <a:pt x="620" y="877"/>
                  </a:lnTo>
                  <a:lnTo>
                    <a:pt x="635" y="876"/>
                  </a:lnTo>
                  <a:lnTo>
                    <a:pt x="642" y="874"/>
                  </a:lnTo>
                  <a:lnTo>
                    <a:pt x="649" y="874"/>
                  </a:lnTo>
                  <a:lnTo>
                    <a:pt x="664" y="872"/>
                  </a:lnTo>
                  <a:lnTo>
                    <a:pt x="678" y="870"/>
                  </a:lnTo>
                  <a:lnTo>
                    <a:pt x="692" y="866"/>
                  </a:lnTo>
                  <a:lnTo>
                    <a:pt x="705" y="862"/>
                  </a:lnTo>
                  <a:lnTo>
                    <a:pt x="718" y="858"/>
                  </a:lnTo>
                  <a:lnTo>
                    <a:pt x="730" y="853"/>
                  </a:lnTo>
                  <a:lnTo>
                    <a:pt x="742" y="848"/>
                  </a:lnTo>
                  <a:lnTo>
                    <a:pt x="754" y="842"/>
                  </a:lnTo>
                  <a:lnTo>
                    <a:pt x="765" y="836"/>
                  </a:lnTo>
                  <a:lnTo>
                    <a:pt x="775" y="829"/>
                  </a:lnTo>
                  <a:lnTo>
                    <a:pt x="785" y="822"/>
                  </a:lnTo>
                  <a:lnTo>
                    <a:pt x="794" y="814"/>
                  </a:lnTo>
                  <a:lnTo>
                    <a:pt x="803" y="805"/>
                  </a:lnTo>
                  <a:lnTo>
                    <a:pt x="812" y="796"/>
                  </a:lnTo>
                  <a:lnTo>
                    <a:pt x="819" y="786"/>
                  </a:lnTo>
                  <a:lnTo>
                    <a:pt x="826" y="776"/>
                  </a:lnTo>
                  <a:lnTo>
                    <a:pt x="834" y="765"/>
                  </a:lnTo>
                  <a:lnTo>
                    <a:pt x="841" y="753"/>
                  </a:lnTo>
                  <a:lnTo>
                    <a:pt x="845" y="741"/>
                  </a:lnTo>
                  <a:lnTo>
                    <a:pt x="851" y="728"/>
                  </a:lnTo>
                  <a:lnTo>
                    <a:pt x="856" y="715"/>
                  </a:lnTo>
                  <a:lnTo>
                    <a:pt x="860" y="701"/>
                  </a:lnTo>
                  <a:lnTo>
                    <a:pt x="863" y="687"/>
                  </a:lnTo>
                  <a:lnTo>
                    <a:pt x="866" y="671"/>
                  </a:lnTo>
                  <a:lnTo>
                    <a:pt x="868" y="656"/>
                  </a:lnTo>
                  <a:lnTo>
                    <a:pt x="869" y="639"/>
                  </a:lnTo>
                  <a:lnTo>
                    <a:pt x="870" y="631"/>
                  </a:lnTo>
                  <a:lnTo>
                    <a:pt x="870" y="622"/>
                  </a:lnTo>
                  <a:lnTo>
                    <a:pt x="870" y="603"/>
                  </a:lnTo>
                  <a:lnTo>
                    <a:pt x="870" y="586"/>
                  </a:lnTo>
                  <a:lnTo>
                    <a:pt x="869" y="569"/>
                  </a:lnTo>
                  <a:lnTo>
                    <a:pt x="869" y="561"/>
                  </a:lnTo>
                  <a:lnTo>
                    <a:pt x="868" y="552"/>
                  </a:lnTo>
                  <a:lnTo>
                    <a:pt x="866" y="536"/>
                  </a:lnTo>
                  <a:lnTo>
                    <a:pt x="863" y="520"/>
                  </a:lnTo>
                  <a:lnTo>
                    <a:pt x="860" y="506"/>
                  </a:lnTo>
                  <a:lnTo>
                    <a:pt x="855" y="492"/>
                  </a:lnTo>
                  <a:lnTo>
                    <a:pt x="850" y="479"/>
                  </a:lnTo>
                  <a:lnTo>
                    <a:pt x="845" y="466"/>
                  </a:lnTo>
                  <a:lnTo>
                    <a:pt x="840" y="454"/>
                  </a:lnTo>
                  <a:lnTo>
                    <a:pt x="832" y="443"/>
                  </a:lnTo>
                  <a:lnTo>
                    <a:pt x="829" y="437"/>
                  </a:lnTo>
                  <a:lnTo>
                    <a:pt x="825" y="432"/>
                  </a:lnTo>
                  <a:lnTo>
                    <a:pt x="818" y="422"/>
                  </a:lnTo>
                  <a:lnTo>
                    <a:pt x="810" y="412"/>
                  </a:lnTo>
                  <a:lnTo>
                    <a:pt x="802" y="403"/>
                  </a:lnTo>
                  <a:lnTo>
                    <a:pt x="792" y="394"/>
                  </a:lnTo>
                  <a:lnTo>
                    <a:pt x="783" y="387"/>
                  </a:lnTo>
                  <a:lnTo>
                    <a:pt x="778" y="384"/>
                  </a:lnTo>
                  <a:lnTo>
                    <a:pt x="773" y="380"/>
                  </a:lnTo>
                  <a:lnTo>
                    <a:pt x="762" y="373"/>
                  </a:lnTo>
                  <a:lnTo>
                    <a:pt x="752" y="367"/>
                  </a:lnTo>
                  <a:lnTo>
                    <a:pt x="740" y="361"/>
                  </a:lnTo>
                  <a:lnTo>
                    <a:pt x="728" y="356"/>
                  </a:lnTo>
                  <a:lnTo>
                    <a:pt x="716" y="351"/>
                  </a:lnTo>
                  <a:lnTo>
                    <a:pt x="703" y="348"/>
                  </a:lnTo>
                  <a:lnTo>
                    <a:pt x="690" y="344"/>
                  </a:lnTo>
                  <a:lnTo>
                    <a:pt x="677" y="341"/>
                  </a:lnTo>
                  <a:lnTo>
                    <a:pt x="648" y="336"/>
                  </a:lnTo>
                  <a:lnTo>
                    <a:pt x="634" y="335"/>
                  </a:lnTo>
                  <a:lnTo>
                    <a:pt x="619" y="334"/>
                  </a:lnTo>
                  <a:lnTo>
                    <a:pt x="588" y="332"/>
                  </a:lnTo>
                  <a:lnTo>
                    <a:pt x="350" y="332"/>
                  </a:lnTo>
                  <a:lnTo>
                    <a:pt x="350" y="878"/>
                  </a:lnTo>
                  <a:lnTo>
                    <a:pt x="588" y="878"/>
                  </a:lnTo>
                  <a:close/>
                  <a:moveTo>
                    <a:pt x="1543" y="15"/>
                  </a:moveTo>
                  <a:lnTo>
                    <a:pt x="1893" y="15"/>
                  </a:lnTo>
                  <a:lnTo>
                    <a:pt x="1893" y="893"/>
                  </a:lnTo>
                  <a:lnTo>
                    <a:pt x="1893" y="1772"/>
                  </a:lnTo>
                  <a:lnTo>
                    <a:pt x="1543" y="1772"/>
                  </a:lnTo>
                  <a:lnTo>
                    <a:pt x="1543" y="893"/>
                  </a:lnTo>
                  <a:lnTo>
                    <a:pt x="1543" y="15"/>
                  </a:lnTo>
                  <a:close/>
                  <a:moveTo>
                    <a:pt x="2275" y="15"/>
                  </a:moveTo>
                  <a:lnTo>
                    <a:pt x="2874" y="15"/>
                  </a:lnTo>
                  <a:lnTo>
                    <a:pt x="2906" y="15"/>
                  </a:lnTo>
                  <a:lnTo>
                    <a:pt x="2938" y="18"/>
                  </a:lnTo>
                  <a:lnTo>
                    <a:pt x="2953" y="19"/>
                  </a:lnTo>
                  <a:lnTo>
                    <a:pt x="2970" y="20"/>
                  </a:lnTo>
                  <a:lnTo>
                    <a:pt x="3001" y="23"/>
                  </a:lnTo>
                  <a:lnTo>
                    <a:pt x="3032" y="28"/>
                  </a:lnTo>
                  <a:lnTo>
                    <a:pt x="3061" y="34"/>
                  </a:lnTo>
                  <a:lnTo>
                    <a:pt x="3091" y="41"/>
                  </a:lnTo>
                  <a:lnTo>
                    <a:pt x="3105" y="45"/>
                  </a:lnTo>
                  <a:lnTo>
                    <a:pt x="3120" y="50"/>
                  </a:lnTo>
                  <a:lnTo>
                    <a:pt x="3147" y="58"/>
                  </a:lnTo>
                  <a:lnTo>
                    <a:pt x="3174" y="69"/>
                  </a:lnTo>
                  <a:lnTo>
                    <a:pt x="3189" y="75"/>
                  </a:lnTo>
                  <a:lnTo>
                    <a:pt x="3202" y="81"/>
                  </a:lnTo>
                  <a:lnTo>
                    <a:pt x="3227" y="94"/>
                  </a:lnTo>
                  <a:lnTo>
                    <a:pt x="3240" y="100"/>
                  </a:lnTo>
                  <a:lnTo>
                    <a:pt x="3251" y="107"/>
                  </a:lnTo>
                  <a:lnTo>
                    <a:pt x="3276" y="122"/>
                  </a:lnTo>
                  <a:lnTo>
                    <a:pt x="3299" y="138"/>
                  </a:lnTo>
                  <a:lnTo>
                    <a:pt x="3310" y="147"/>
                  </a:lnTo>
                  <a:lnTo>
                    <a:pt x="3320" y="155"/>
                  </a:lnTo>
                  <a:lnTo>
                    <a:pt x="3331" y="165"/>
                  </a:lnTo>
                  <a:lnTo>
                    <a:pt x="3342" y="174"/>
                  </a:lnTo>
                  <a:lnTo>
                    <a:pt x="3362" y="193"/>
                  </a:lnTo>
                  <a:lnTo>
                    <a:pt x="3371" y="204"/>
                  </a:lnTo>
                  <a:lnTo>
                    <a:pt x="3381" y="215"/>
                  </a:lnTo>
                  <a:lnTo>
                    <a:pt x="3389" y="226"/>
                  </a:lnTo>
                  <a:lnTo>
                    <a:pt x="3399" y="237"/>
                  </a:lnTo>
                  <a:lnTo>
                    <a:pt x="3415" y="261"/>
                  </a:lnTo>
                  <a:lnTo>
                    <a:pt x="3431" y="285"/>
                  </a:lnTo>
                  <a:lnTo>
                    <a:pt x="3444" y="311"/>
                  </a:lnTo>
                  <a:lnTo>
                    <a:pt x="3457" y="338"/>
                  </a:lnTo>
                  <a:lnTo>
                    <a:pt x="3463" y="353"/>
                  </a:lnTo>
                  <a:lnTo>
                    <a:pt x="3469" y="367"/>
                  </a:lnTo>
                  <a:lnTo>
                    <a:pt x="3478" y="397"/>
                  </a:lnTo>
                  <a:lnTo>
                    <a:pt x="3487" y="429"/>
                  </a:lnTo>
                  <a:lnTo>
                    <a:pt x="3491" y="444"/>
                  </a:lnTo>
                  <a:lnTo>
                    <a:pt x="3494" y="461"/>
                  </a:lnTo>
                  <a:lnTo>
                    <a:pt x="3500" y="494"/>
                  </a:lnTo>
                  <a:lnTo>
                    <a:pt x="3505" y="530"/>
                  </a:lnTo>
                  <a:lnTo>
                    <a:pt x="3506" y="548"/>
                  </a:lnTo>
                  <a:lnTo>
                    <a:pt x="3507" y="567"/>
                  </a:lnTo>
                  <a:lnTo>
                    <a:pt x="3507" y="584"/>
                  </a:lnTo>
                  <a:lnTo>
                    <a:pt x="3507" y="603"/>
                  </a:lnTo>
                  <a:lnTo>
                    <a:pt x="3507" y="624"/>
                  </a:lnTo>
                  <a:lnTo>
                    <a:pt x="3507" y="641"/>
                  </a:lnTo>
                  <a:lnTo>
                    <a:pt x="3505" y="678"/>
                  </a:lnTo>
                  <a:lnTo>
                    <a:pt x="3502" y="696"/>
                  </a:lnTo>
                  <a:lnTo>
                    <a:pt x="3500" y="714"/>
                  </a:lnTo>
                  <a:lnTo>
                    <a:pt x="3497" y="731"/>
                  </a:lnTo>
                  <a:lnTo>
                    <a:pt x="3494" y="747"/>
                  </a:lnTo>
                  <a:lnTo>
                    <a:pt x="3490" y="764"/>
                  </a:lnTo>
                  <a:lnTo>
                    <a:pt x="3487" y="780"/>
                  </a:lnTo>
                  <a:lnTo>
                    <a:pt x="3478" y="811"/>
                  </a:lnTo>
                  <a:lnTo>
                    <a:pt x="3469" y="841"/>
                  </a:lnTo>
                  <a:lnTo>
                    <a:pt x="3463" y="855"/>
                  </a:lnTo>
                  <a:lnTo>
                    <a:pt x="3457" y="870"/>
                  </a:lnTo>
                  <a:lnTo>
                    <a:pt x="3444" y="897"/>
                  </a:lnTo>
                  <a:lnTo>
                    <a:pt x="3437" y="910"/>
                  </a:lnTo>
                  <a:lnTo>
                    <a:pt x="3430" y="923"/>
                  </a:lnTo>
                  <a:lnTo>
                    <a:pt x="3414" y="948"/>
                  </a:lnTo>
                  <a:lnTo>
                    <a:pt x="3398" y="972"/>
                  </a:lnTo>
                  <a:lnTo>
                    <a:pt x="3389" y="982"/>
                  </a:lnTo>
                  <a:lnTo>
                    <a:pt x="3380" y="994"/>
                  </a:lnTo>
                  <a:lnTo>
                    <a:pt x="3361" y="1016"/>
                  </a:lnTo>
                  <a:lnTo>
                    <a:pt x="3341" y="1035"/>
                  </a:lnTo>
                  <a:lnTo>
                    <a:pt x="3331" y="1044"/>
                  </a:lnTo>
                  <a:lnTo>
                    <a:pt x="3320" y="1054"/>
                  </a:lnTo>
                  <a:lnTo>
                    <a:pt x="3298" y="1072"/>
                  </a:lnTo>
                  <a:lnTo>
                    <a:pt x="3286" y="1080"/>
                  </a:lnTo>
                  <a:lnTo>
                    <a:pt x="3275" y="1087"/>
                  </a:lnTo>
                  <a:lnTo>
                    <a:pt x="3263" y="1095"/>
                  </a:lnTo>
                  <a:lnTo>
                    <a:pt x="3250" y="1103"/>
                  </a:lnTo>
                  <a:lnTo>
                    <a:pt x="3225" y="1117"/>
                  </a:lnTo>
                  <a:lnTo>
                    <a:pt x="3200" y="1130"/>
                  </a:lnTo>
                  <a:lnTo>
                    <a:pt x="3187" y="1136"/>
                  </a:lnTo>
                  <a:lnTo>
                    <a:pt x="3173" y="1141"/>
                  </a:lnTo>
                  <a:lnTo>
                    <a:pt x="3146" y="1151"/>
                  </a:lnTo>
                  <a:lnTo>
                    <a:pt x="3133" y="1156"/>
                  </a:lnTo>
                  <a:lnTo>
                    <a:pt x="3118" y="1161"/>
                  </a:lnTo>
                  <a:lnTo>
                    <a:pt x="3090" y="1169"/>
                  </a:lnTo>
                  <a:lnTo>
                    <a:pt x="3074" y="1173"/>
                  </a:lnTo>
                  <a:lnTo>
                    <a:pt x="3060" y="1176"/>
                  </a:lnTo>
                  <a:lnTo>
                    <a:pt x="3030" y="1182"/>
                  </a:lnTo>
                  <a:lnTo>
                    <a:pt x="3015" y="1185"/>
                  </a:lnTo>
                  <a:lnTo>
                    <a:pt x="3000" y="1187"/>
                  </a:lnTo>
                  <a:lnTo>
                    <a:pt x="2969" y="1190"/>
                  </a:lnTo>
                  <a:lnTo>
                    <a:pt x="2953" y="1192"/>
                  </a:lnTo>
                  <a:lnTo>
                    <a:pt x="2938" y="1194"/>
                  </a:lnTo>
                  <a:lnTo>
                    <a:pt x="2906" y="1195"/>
                  </a:lnTo>
                  <a:lnTo>
                    <a:pt x="2874" y="1195"/>
                  </a:lnTo>
                  <a:lnTo>
                    <a:pt x="2625" y="1195"/>
                  </a:lnTo>
                  <a:lnTo>
                    <a:pt x="2625" y="1772"/>
                  </a:lnTo>
                  <a:lnTo>
                    <a:pt x="2275" y="1772"/>
                  </a:lnTo>
                  <a:lnTo>
                    <a:pt x="2275" y="893"/>
                  </a:lnTo>
                  <a:lnTo>
                    <a:pt x="2275" y="15"/>
                  </a:lnTo>
                  <a:close/>
                  <a:moveTo>
                    <a:pt x="2863" y="878"/>
                  </a:moveTo>
                  <a:lnTo>
                    <a:pt x="2895" y="877"/>
                  </a:lnTo>
                  <a:lnTo>
                    <a:pt x="2910" y="876"/>
                  </a:lnTo>
                  <a:lnTo>
                    <a:pt x="2918" y="874"/>
                  </a:lnTo>
                  <a:lnTo>
                    <a:pt x="2925" y="874"/>
                  </a:lnTo>
                  <a:lnTo>
                    <a:pt x="2939" y="872"/>
                  </a:lnTo>
                  <a:lnTo>
                    <a:pt x="2953" y="870"/>
                  </a:lnTo>
                  <a:lnTo>
                    <a:pt x="2968" y="866"/>
                  </a:lnTo>
                  <a:lnTo>
                    <a:pt x="2981" y="862"/>
                  </a:lnTo>
                  <a:lnTo>
                    <a:pt x="2994" y="858"/>
                  </a:lnTo>
                  <a:lnTo>
                    <a:pt x="3006" y="853"/>
                  </a:lnTo>
                  <a:lnTo>
                    <a:pt x="3017" y="848"/>
                  </a:lnTo>
                  <a:lnTo>
                    <a:pt x="3029" y="842"/>
                  </a:lnTo>
                  <a:lnTo>
                    <a:pt x="3040" y="836"/>
                  </a:lnTo>
                  <a:lnTo>
                    <a:pt x="3051" y="829"/>
                  </a:lnTo>
                  <a:lnTo>
                    <a:pt x="3060" y="822"/>
                  </a:lnTo>
                  <a:lnTo>
                    <a:pt x="3070" y="814"/>
                  </a:lnTo>
                  <a:lnTo>
                    <a:pt x="3079" y="805"/>
                  </a:lnTo>
                  <a:lnTo>
                    <a:pt x="3088" y="796"/>
                  </a:lnTo>
                  <a:lnTo>
                    <a:pt x="3095" y="786"/>
                  </a:lnTo>
                  <a:lnTo>
                    <a:pt x="3103" y="776"/>
                  </a:lnTo>
                  <a:lnTo>
                    <a:pt x="3109" y="765"/>
                  </a:lnTo>
                  <a:lnTo>
                    <a:pt x="3116" y="753"/>
                  </a:lnTo>
                  <a:lnTo>
                    <a:pt x="3121" y="741"/>
                  </a:lnTo>
                  <a:lnTo>
                    <a:pt x="3127" y="728"/>
                  </a:lnTo>
                  <a:lnTo>
                    <a:pt x="3131" y="715"/>
                  </a:lnTo>
                  <a:lnTo>
                    <a:pt x="3135" y="701"/>
                  </a:lnTo>
                  <a:lnTo>
                    <a:pt x="3139" y="687"/>
                  </a:lnTo>
                  <a:lnTo>
                    <a:pt x="3141" y="671"/>
                  </a:lnTo>
                  <a:lnTo>
                    <a:pt x="3143" y="656"/>
                  </a:lnTo>
                  <a:lnTo>
                    <a:pt x="3146" y="639"/>
                  </a:lnTo>
                  <a:lnTo>
                    <a:pt x="3146" y="631"/>
                  </a:lnTo>
                  <a:lnTo>
                    <a:pt x="3146" y="622"/>
                  </a:lnTo>
                  <a:lnTo>
                    <a:pt x="3147" y="603"/>
                  </a:lnTo>
                  <a:lnTo>
                    <a:pt x="3146" y="586"/>
                  </a:lnTo>
                  <a:lnTo>
                    <a:pt x="3145" y="569"/>
                  </a:lnTo>
                  <a:lnTo>
                    <a:pt x="3145" y="561"/>
                  </a:lnTo>
                  <a:lnTo>
                    <a:pt x="3143" y="552"/>
                  </a:lnTo>
                  <a:lnTo>
                    <a:pt x="3141" y="536"/>
                  </a:lnTo>
                  <a:lnTo>
                    <a:pt x="3139" y="520"/>
                  </a:lnTo>
                  <a:lnTo>
                    <a:pt x="3135" y="506"/>
                  </a:lnTo>
                  <a:lnTo>
                    <a:pt x="3130" y="492"/>
                  </a:lnTo>
                  <a:lnTo>
                    <a:pt x="3126" y="479"/>
                  </a:lnTo>
                  <a:lnTo>
                    <a:pt x="3121" y="466"/>
                  </a:lnTo>
                  <a:lnTo>
                    <a:pt x="3115" y="454"/>
                  </a:lnTo>
                  <a:lnTo>
                    <a:pt x="3108" y="443"/>
                  </a:lnTo>
                  <a:lnTo>
                    <a:pt x="3104" y="437"/>
                  </a:lnTo>
                  <a:lnTo>
                    <a:pt x="3101" y="432"/>
                  </a:lnTo>
                  <a:lnTo>
                    <a:pt x="3093" y="422"/>
                  </a:lnTo>
                  <a:lnTo>
                    <a:pt x="3085" y="412"/>
                  </a:lnTo>
                  <a:lnTo>
                    <a:pt x="3077" y="403"/>
                  </a:lnTo>
                  <a:lnTo>
                    <a:pt x="3067" y="394"/>
                  </a:lnTo>
                  <a:lnTo>
                    <a:pt x="3058" y="387"/>
                  </a:lnTo>
                  <a:lnTo>
                    <a:pt x="3053" y="384"/>
                  </a:lnTo>
                  <a:lnTo>
                    <a:pt x="3048" y="380"/>
                  </a:lnTo>
                  <a:lnTo>
                    <a:pt x="3038" y="373"/>
                  </a:lnTo>
                  <a:lnTo>
                    <a:pt x="3027" y="367"/>
                  </a:lnTo>
                  <a:lnTo>
                    <a:pt x="3015" y="361"/>
                  </a:lnTo>
                  <a:lnTo>
                    <a:pt x="3003" y="356"/>
                  </a:lnTo>
                  <a:lnTo>
                    <a:pt x="2991" y="351"/>
                  </a:lnTo>
                  <a:lnTo>
                    <a:pt x="2978" y="348"/>
                  </a:lnTo>
                  <a:lnTo>
                    <a:pt x="2965" y="344"/>
                  </a:lnTo>
                  <a:lnTo>
                    <a:pt x="2952" y="341"/>
                  </a:lnTo>
                  <a:lnTo>
                    <a:pt x="2924" y="336"/>
                  </a:lnTo>
                  <a:lnTo>
                    <a:pt x="2909" y="335"/>
                  </a:lnTo>
                  <a:lnTo>
                    <a:pt x="2894" y="334"/>
                  </a:lnTo>
                  <a:lnTo>
                    <a:pt x="2863" y="332"/>
                  </a:lnTo>
                  <a:lnTo>
                    <a:pt x="2625" y="332"/>
                  </a:lnTo>
                  <a:lnTo>
                    <a:pt x="2625" y="878"/>
                  </a:lnTo>
                  <a:lnTo>
                    <a:pt x="2863" y="878"/>
                  </a:lnTo>
                  <a:close/>
                  <a:moveTo>
                    <a:pt x="3800" y="15"/>
                  </a:moveTo>
                  <a:lnTo>
                    <a:pt x="4151" y="15"/>
                  </a:lnTo>
                  <a:lnTo>
                    <a:pt x="4151" y="734"/>
                  </a:lnTo>
                  <a:lnTo>
                    <a:pt x="4151" y="1454"/>
                  </a:lnTo>
                  <a:lnTo>
                    <a:pt x="4923" y="1454"/>
                  </a:lnTo>
                  <a:lnTo>
                    <a:pt x="4923" y="1772"/>
                  </a:lnTo>
                  <a:lnTo>
                    <a:pt x="4361" y="1772"/>
                  </a:lnTo>
                  <a:lnTo>
                    <a:pt x="3800" y="1772"/>
                  </a:lnTo>
                  <a:lnTo>
                    <a:pt x="3800" y="893"/>
                  </a:lnTo>
                  <a:lnTo>
                    <a:pt x="3800" y="15"/>
                  </a:lnTo>
                  <a:close/>
                  <a:moveTo>
                    <a:pt x="5149" y="268"/>
                  </a:moveTo>
                  <a:lnTo>
                    <a:pt x="5149" y="256"/>
                  </a:lnTo>
                  <a:lnTo>
                    <a:pt x="5150" y="245"/>
                  </a:lnTo>
                  <a:lnTo>
                    <a:pt x="5151" y="234"/>
                  </a:lnTo>
                  <a:lnTo>
                    <a:pt x="5154" y="222"/>
                  </a:lnTo>
                  <a:lnTo>
                    <a:pt x="5156" y="211"/>
                  </a:lnTo>
                  <a:lnTo>
                    <a:pt x="5158" y="201"/>
                  </a:lnTo>
                  <a:lnTo>
                    <a:pt x="5162" y="191"/>
                  </a:lnTo>
                  <a:lnTo>
                    <a:pt x="5167" y="180"/>
                  </a:lnTo>
                  <a:lnTo>
                    <a:pt x="5170" y="171"/>
                  </a:lnTo>
                  <a:lnTo>
                    <a:pt x="5175" y="161"/>
                  </a:lnTo>
                  <a:lnTo>
                    <a:pt x="5181" y="153"/>
                  </a:lnTo>
                  <a:lnTo>
                    <a:pt x="5187" y="144"/>
                  </a:lnTo>
                  <a:lnTo>
                    <a:pt x="5193" y="135"/>
                  </a:lnTo>
                  <a:lnTo>
                    <a:pt x="5199" y="127"/>
                  </a:lnTo>
                  <a:lnTo>
                    <a:pt x="5206" y="120"/>
                  </a:lnTo>
                  <a:lnTo>
                    <a:pt x="5213" y="113"/>
                  </a:lnTo>
                  <a:lnTo>
                    <a:pt x="5229" y="98"/>
                  </a:lnTo>
                  <a:lnTo>
                    <a:pt x="5245" y="86"/>
                  </a:lnTo>
                  <a:lnTo>
                    <a:pt x="5255" y="81"/>
                  </a:lnTo>
                  <a:lnTo>
                    <a:pt x="5263" y="76"/>
                  </a:lnTo>
                  <a:lnTo>
                    <a:pt x="5273" y="71"/>
                  </a:lnTo>
                  <a:lnTo>
                    <a:pt x="5282" y="67"/>
                  </a:lnTo>
                  <a:lnTo>
                    <a:pt x="5292" y="64"/>
                  </a:lnTo>
                  <a:lnTo>
                    <a:pt x="5302" y="60"/>
                  </a:lnTo>
                  <a:lnTo>
                    <a:pt x="5312" y="58"/>
                  </a:lnTo>
                  <a:lnTo>
                    <a:pt x="5322" y="56"/>
                  </a:lnTo>
                  <a:lnTo>
                    <a:pt x="5332" y="53"/>
                  </a:lnTo>
                  <a:lnTo>
                    <a:pt x="5343" y="52"/>
                  </a:lnTo>
                  <a:lnTo>
                    <a:pt x="5353" y="52"/>
                  </a:lnTo>
                  <a:lnTo>
                    <a:pt x="5364" y="51"/>
                  </a:lnTo>
                  <a:lnTo>
                    <a:pt x="5375" y="52"/>
                  </a:lnTo>
                  <a:lnTo>
                    <a:pt x="5385" y="52"/>
                  </a:lnTo>
                  <a:lnTo>
                    <a:pt x="5396" y="53"/>
                  </a:lnTo>
                  <a:lnTo>
                    <a:pt x="5407" y="56"/>
                  </a:lnTo>
                  <a:lnTo>
                    <a:pt x="5416" y="58"/>
                  </a:lnTo>
                  <a:lnTo>
                    <a:pt x="5427" y="60"/>
                  </a:lnTo>
                  <a:lnTo>
                    <a:pt x="5446" y="67"/>
                  </a:lnTo>
                  <a:lnTo>
                    <a:pt x="5465" y="76"/>
                  </a:lnTo>
                  <a:lnTo>
                    <a:pt x="5483" y="86"/>
                  </a:lnTo>
                  <a:lnTo>
                    <a:pt x="5491" y="92"/>
                  </a:lnTo>
                  <a:lnTo>
                    <a:pt x="5498" y="98"/>
                  </a:lnTo>
                  <a:lnTo>
                    <a:pt x="5507" y="105"/>
                  </a:lnTo>
                  <a:lnTo>
                    <a:pt x="5514" y="113"/>
                  </a:lnTo>
                  <a:lnTo>
                    <a:pt x="5521" y="120"/>
                  </a:lnTo>
                  <a:lnTo>
                    <a:pt x="5528" y="127"/>
                  </a:lnTo>
                  <a:lnTo>
                    <a:pt x="5534" y="135"/>
                  </a:lnTo>
                  <a:lnTo>
                    <a:pt x="5540" y="144"/>
                  </a:lnTo>
                  <a:lnTo>
                    <a:pt x="5546" y="153"/>
                  </a:lnTo>
                  <a:lnTo>
                    <a:pt x="5552" y="161"/>
                  </a:lnTo>
                  <a:lnTo>
                    <a:pt x="5560" y="180"/>
                  </a:lnTo>
                  <a:lnTo>
                    <a:pt x="5567" y="201"/>
                  </a:lnTo>
                  <a:lnTo>
                    <a:pt x="5571" y="211"/>
                  </a:lnTo>
                  <a:lnTo>
                    <a:pt x="5573" y="222"/>
                  </a:lnTo>
                  <a:lnTo>
                    <a:pt x="5574" y="234"/>
                  </a:lnTo>
                  <a:lnTo>
                    <a:pt x="5577" y="245"/>
                  </a:lnTo>
                  <a:lnTo>
                    <a:pt x="5577" y="256"/>
                  </a:lnTo>
                  <a:lnTo>
                    <a:pt x="5578" y="268"/>
                  </a:lnTo>
                  <a:lnTo>
                    <a:pt x="5577" y="280"/>
                  </a:lnTo>
                  <a:lnTo>
                    <a:pt x="5577" y="292"/>
                  </a:lnTo>
                  <a:lnTo>
                    <a:pt x="5574" y="304"/>
                  </a:lnTo>
                  <a:lnTo>
                    <a:pt x="5573" y="315"/>
                  </a:lnTo>
                  <a:lnTo>
                    <a:pt x="5571" y="325"/>
                  </a:lnTo>
                  <a:lnTo>
                    <a:pt x="5567" y="336"/>
                  </a:lnTo>
                  <a:lnTo>
                    <a:pt x="5564" y="347"/>
                  </a:lnTo>
                  <a:lnTo>
                    <a:pt x="5560" y="357"/>
                  </a:lnTo>
                  <a:lnTo>
                    <a:pt x="5556" y="367"/>
                  </a:lnTo>
                  <a:lnTo>
                    <a:pt x="5552" y="376"/>
                  </a:lnTo>
                  <a:lnTo>
                    <a:pt x="5546" y="386"/>
                  </a:lnTo>
                  <a:lnTo>
                    <a:pt x="5540" y="394"/>
                  </a:lnTo>
                  <a:lnTo>
                    <a:pt x="5534" y="403"/>
                  </a:lnTo>
                  <a:lnTo>
                    <a:pt x="5528" y="411"/>
                  </a:lnTo>
                  <a:lnTo>
                    <a:pt x="5521" y="419"/>
                  </a:lnTo>
                  <a:lnTo>
                    <a:pt x="5514" y="426"/>
                  </a:lnTo>
                  <a:lnTo>
                    <a:pt x="5507" y="433"/>
                  </a:lnTo>
                  <a:lnTo>
                    <a:pt x="5498" y="441"/>
                  </a:lnTo>
                  <a:lnTo>
                    <a:pt x="5491" y="447"/>
                  </a:lnTo>
                  <a:lnTo>
                    <a:pt x="5483" y="452"/>
                  </a:lnTo>
                  <a:lnTo>
                    <a:pt x="5473" y="457"/>
                  </a:lnTo>
                  <a:lnTo>
                    <a:pt x="5465" y="463"/>
                  </a:lnTo>
                  <a:lnTo>
                    <a:pt x="5455" y="468"/>
                  </a:lnTo>
                  <a:lnTo>
                    <a:pt x="5446" y="471"/>
                  </a:lnTo>
                  <a:lnTo>
                    <a:pt x="5436" y="475"/>
                  </a:lnTo>
                  <a:lnTo>
                    <a:pt x="5427" y="479"/>
                  </a:lnTo>
                  <a:lnTo>
                    <a:pt x="5416" y="481"/>
                  </a:lnTo>
                  <a:lnTo>
                    <a:pt x="5407" y="483"/>
                  </a:lnTo>
                  <a:lnTo>
                    <a:pt x="5396" y="486"/>
                  </a:lnTo>
                  <a:lnTo>
                    <a:pt x="5385" y="487"/>
                  </a:lnTo>
                  <a:lnTo>
                    <a:pt x="5375" y="487"/>
                  </a:lnTo>
                  <a:lnTo>
                    <a:pt x="5364" y="488"/>
                  </a:lnTo>
                  <a:lnTo>
                    <a:pt x="5353" y="487"/>
                  </a:lnTo>
                  <a:lnTo>
                    <a:pt x="5343" y="487"/>
                  </a:lnTo>
                  <a:lnTo>
                    <a:pt x="5332" y="486"/>
                  </a:lnTo>
                  <a:lnTo>
                    <a:pt x="5322" y="483"/>
                  </a:lnTo>
                  <a:lnTo>
                    <a:pt x="5312" y="481"/>
                  </a:lnTo>
                  <a:lnTo>
                    <a:pt x="5302" y="479"/>
                  </a:lnTo>
                  <a:lnTo>
                    <a:pt x="5282" y="471"/>
                  </a:lnTo>
                  <a:lnTo>
                    <a:pt x="5273" y="468"/>
                  </a:lnTo>
                  <a:lnTo>
                    <a:pt x="5263" y="463"/>
                  </a:lnTo>
                  <a:lnTo>
                    <a:pt x="5245" y="452"/>
                  </a:lnTo>
                  <a:lnTo>
                    <a:pt x="5237" y="447"/>
                  </a:lnTo>
                  <a:lnTo>
                    <a:pt x="5229" y="441"/>
                  </a:lnTo>
                  <a:lnTo>
                    <a:pt x="5213" y="426"/>
                  </a:lnTo>
                  <a:lnTo>
                    <a:pt x="5206" y="419"/>
                  </a:lnTo>
                  <a:lnTo>
                    <a:pt x="5199" y="411"/>
                  </a:lnTo>
                  <a:lnTo>
                    <a:pt x="5187" y="394"/>
                  </a:lnTo>
                  <a:lnTo>
                    <a:pt x="5181" y="386"/>
                  </a:lnTo>
                  <a:lnTo>
                    <a:pt x="5175" y="376"/>
                  </a:lnTo>
                  <a:lnTo>
                    <a:pt x="5170" y="367"/>
                  </a:lnTo>
                  <a:lnTo>
                    <a:pt x="5167" y="357"/>
                  </a:lnTo>
                  <a:lnTo>
                    <a:pt x="5162" y="347"/>
                  </a:lnTo>
                  <a:lnTo>
                    <a:pt x="5158" y="336"/>
                  </a:lnTo>
                  <a:lnTo>
                    <a:pt x="5156" y="325"/>
                  </a:lnTo>
                  <a:lnTo>
                    <a:pt x="5154" y="315"/>
                  </a:lnTo>
                  <a:lnTo>
                    <a:pt x="5151" y="304"/>
                  </a:lnTo>
                  <a:lnTo>
                    <a:pt x="5150" y="292"/>
                  </a:lnTo>
                  <a:lnTo>
                    <a:pt x="5149" y="280"/>
                  </a:lnTo>
                  <a:lnTo>
                    <a:pt x="5149" y="268"/>
                  </a:lnTo>
                  <a:close/>
                  <a:moveTo>
                    <a:pt x="5194" y="671"/>
                  </a:moveTo>
                  <a:lnTo>
                    <a:pt x="5533" y="671"/>
                  </a:lnTo>
                  <a:lnTo>
                    <a:pt x="5533" y="1221"/>
                  </a:lnTo>
                  <a:lnTo>
                    <a:pt x="5533" y="1772"/>
                  </a:lnTo>
                  <a:lnTo>
                    <a:pt x="5194" y="1772"/>
                  </a:lnTo>
                  <a:lnTo>
                    <a:pt x="5194" y="1221"/>
                  </a:lnTo>
                  <a:lnTo>
                    <a:pt x="5194" y="671"/>
                  </a:lnTo>
                  <a:close/>
                  <a:moveTo>
                    <a:pt x="6502" y="0"/>
                  </a:moveTo>
                  <a:lnTo>
                    <a:pt x="6532" y="0"/>
                  </a:lnTo>
                  <a:lnTo>
                    <a:pt x="6922" y="885"/>
                  </a:lnTo>
                  <a:lnTo>
                    <a:pt x="7311" y="1772"/>
                  </a:lnTo>
                  <a:lnTo>
                    <a:pt x="6943" y="1772"/>
                  </a:lnTo>
                  <a:lnTo>
                    <a:pt x="6848" y="1534"/>
                  </a:lnTo>
                  <a:lnTo>
                    <a:pt x="6186" y="1534"/>
                  </a:lnTo>
                  <a:lnTo>
                    <a:pt x="6091" y="1772"/>
                  </a:lnTo>
                  <a:lnTo>
                    <a:pt x="5753" y="1772"/>
                  </a:lnTo>
                  <a:lnTo>
                    <a:pt x="6127" y="885"/>
                  </a:lnTo>
                  <a:lnTo>
                    <a:pt x="6502" y="0"/>
                  </a:lnTo>
                  <a:close/>
                  <a:moveTo>
                    <a:pt x="6722" y="1232"/>
                  </a:moveTo>
                  <a:lnTo>
                    <a:pt x="6615" y="966"/>
                  </a:lnTo>
                  <a:lnTo>
                    <a:pt x="6597" y="920"/>
                  </a:lnTo>
                  <a:lnTo>
                    <a:pt x="6579" y="871"/>
                  </a:lnTo>
                  <a:lnTo>
                    <a:pt x="6563" y="821"/>
                  </a:lnTo>
                  <a:lnTo>
                    <a:pt x="6547" y="772"/>
                  </a:lnTo>
                  <a:lnTo>
                    <a:pt x="6524" y="694"/>
                  </a:lnTo>
                  <a:lnTo>
                    <a:pt x="6512" y="653"/>
                  </a:lnTo>
                  <a:lnTo>
                    <a:pt x="6502" y="688"/>
                  </a:lnTo>
                  <a:lnTo>
                    <a:pt x="6478" y="766"/>
                  </a:lnTo>
                  <a:lnTo>
                    <a:pt x="6464" y="815"/>
                  </a:lnTo>
                  <a:lnTo>
                    <a:pt x="6448" y="867"/>
                  </a:lnTo>
                  <a:lnTo>
                    <a:pt x="6430" y="917"/>
                  </a:lnTo>
                  <a:lnTo>
                    <a:pt x="6412" y="966"/>
                  </a:lnTo>
                  <a:lnTo>
                    <a:pt x="6304" y="1232"/>
                  </a:lnTo>
                  <a:lnTo>
                    <a:pt x="6722" y="12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5232400" y="3913188"/>
              <a:ext cx="2517775" cy="436563"/>
            </a:xfrm>
            <a:custGeom>
              <a:avLst/>
              <a:gdLst>
                <a:gd name="T0" fmla="*/ 6043 w 6346"/>
                <a:gd name="T1" fmla="*/ 701 h 1099"/>
                <a:gd name="T2" fmla="*/ 6083 w 6346"/>
                <a:gd name="T3" fmla="*/ 424 h 1099"/>
                <a:gd name="T4" fmla="*/ 6170 w 6346"/>
                <a:gd name="T5" fmla="*/ 291 h 1099"/>
                <a:gd name="T6" fmla="*/ 6346 w 6346"/>
                <a:gd name="T7" fmla="*/ 525 h 1099"/>
                <a:gd name="T8" fmla="*/ 5917 w 6346"/>
                <a:gd name="T9" fmla="*/ 808 h 1099"/>
                <a:gd name="T10" fmla="*/ 5880 w 6346"/>
                <a:gd name="T11" fmla="*/ 570 h 1099"/>
                <a:gd name="T12" fmla="*/ 6146 w 6346"/>
                <a:gd name="T13" fmla="*/ 435 h 1099"/>
                <a:gd name="T14" fmla="*/ 0 w 6346"/>
                <a:gd name="T15" fmla="*/ 297 h 1099"/>
                <a:gd name="T16" fmla="*/ 808 w 6346"/>
                <a:gd name="T17" fmla="*/ 298 h 1099"/>
                <a:gd name="T18" fmla="*/ 1141 w 6346"/>
                <a:gd name="T19" fmla="*/ 416 h 1099"/>
                <a:gd name="T20" fmla="*/ 1099 w 6346"/>
                <a:gd name="T21" fmla="*/ 759 h 1099"/>
                <a:gd name="T22" fmla="*/ 744 w 6346"/>
                <a:gd name="T23" fmla="*/ 798 h 1099"/>
                <a:gd name="T24" fmla="*/ 1002 w 6346"/>
                <a:gd name="T25" fmla="*/ 503 h 1099"/>
                <a:gd name="T26" fmla="*/ 800 w 6346"/>
                <a:gd name="T27" fmla="*/ 475 h 1099"/>
                <a:gd name="T28" fmla="*/ 874 w 6346"/>
                <a:gd name="T29" fmla="*/ 693 h 1099"/>
                <a:gd name="T30" fmla="*/ 1280 w 6346"/>
                <a:gd name="T31" fmla="*/ 77 h 1099"/>
                <a:gd name="T32" fmla="*/ 1473 w 6346"/>
                <a:gd name="T33" fmla="*/ 53 h 1099"/>
                <a:gd name="T34" fmla="*/ 1351 w 6346"/>
                <a:gd name="T35" fmla="*/ 205 h 1099"/>
                <a:gd name="T36" fmla="*/ 1776 w 6346"/>
                <a:gd name="T37" fmla="*/ 356 h 1099"/>
                <a:gd name="T38" fmla="*/ 2031 w 6346"/>
                <a:gd name="T39" fmla="*/ 336 h 1099"/>
                <a:gd name="T40" fmla="*/ 2303 w 6346"/>
                <a:gd name="T41" fmla="*/ 295 h 1099"/>
                <a:gd name="T42" fmla="*/ 2278 w 6346"/>
                <a:gd name="T43" fmla="*/ 825 h 1099"/>
                <a:gd name="T44" fmla="*/ 2126 w 6346"/>
                <a:gd name="T45" fmla="*/ 463 h 1099"/>
                <a:gd name="T46" fmla="*/ 1870 w 6346"/>
                <a:gd name="T47" fmla="*/ 438 h 1099"/>
                <a:gd name="T48" fmla="*/ 2729 w 6346"/>
                <a:gd name="T49" fmla="*/ 434 h 1099"/>
                <a:gd name="T50" fmla="*/ 2898 w 6346"/>
                <a:gd name="T51" fmla="*/ 300 h 1099"/>
                <a:gd name="T52" fmla="*/ 2879 w 6346"/>
                <a:gd name="T53" fmla="*/ 751 h 1099"/>
                <a:gd name="T54" fmla="*/ 2574 w 6346"/>
                <a:gd name="T55" fmla="*/ 776 h 1099"/>
                <a:gd name="T56" fmla="*/ 2593 w 6346"/>
                <a:gd name="T57" fmla="*/ 554 h 1099"/>
                <a:gd name="T58" fmla="*/ 2825 w 6346"/>
                <a:gd name="T59" fmla="*/ 429 h 1099"/>
                <a:gd name="T60" fmla="*/ 2716 w 6346"/>
                <a:gd name="T61" fmla="*/ 690 h 1099"/>
                <a:gd name="T62" fmla="*/ 2875 w 6346"/>
                <a:gd name="T63" fmla="*/ 631 h 1099"/>
                <a:gd name="T64" fmla="*/ 3425 w 6346"/>
                <a:gd name="T65" fmla="*/ 676 h 1099"/>
                <a:gd name="T66" fmla="*/ 3168 w 6346"/>
                <a:gd name="T67" fmla="*/ 516 h 1099"/>
                <a:gd name="T68" fmla="*/ 3246 w 6346"/>
                <a:gd name="T69" fmla="*/ 308 h 1099"/>
                <a:gd name="T70" fmla="*/ 3441 w 6346"/>
                <a:gd name="T71" fmla="*/ 440 h 1099"/>
                <a:gd name="T72" fmla="*/ 3343 w 6346"/>
                <a:gd name="T73" fmla="*/ 480 h 1099"/>
                <a:gd name="T74" fmla="*/ 3578 w 6346"/>
                <a:gd name="T75" fmla="*/ 695 h 1099"/>
                <a:gd name="T76" fmla="*/ 3343 w 6346"/>
                <a:gd name="T77" fmla="*/ 835 h 1099"/>
                <a:gd name="T78" fmla="*/ 3783 w 6346"/>
                <a:gd name="T79" fmla="*/ 472 h 1099"/>
                <a:gd name="T80" fmla="*/ 4060 w 6346"/>
                <a:gd name="T81" fmla="*/ 323 h 1099"/>
                <a:gd name="T82" fmla="*/ 3953 w 6346"/>
                <a:gd name="T83" fmla="*/ 797 h 1099"/>
                <a:gd name="T84" fmla="*/ 3667 w 6346"/>
                <a:gd name="T85" fmla="*/ 739 h 1099"/>
                <a:gd name="T86" fmla="*/ 3752 w 6346"/>
                <a:gd name="T87" fmla="*/ 529 h 1099"/>
                <a:gd name="T88" fmla="*/ 3876 w 6346"/>
                <a:gd name="T89" fmla="*/ 611 h 1099"/>
                <a:gd name="T90" fmla="*/ 3857 w 6346"/>
                <a:gd name="T91" fmla="*/ 702 h 1099"/>
                <a:gd name="T92" fmla="*/ 4440 w 6346"/>
                <a:gd name="T93" fmla="*/ 384 h 1099"/>
                <a:gd name="T94" fmla="*/ 4709 w 6346"/>
                <a:gd name="T95" fmla="*/ 315 h 1099"/>
                <a:gd name="T96" fmla="*/ 4633 w 6346"/>
                <a:gd name="T97" fmla="*/ 500 h 1099"/>
                <a:gd name="T98" fmla="*/ 4454 w 6346"/>
                <a:gd name="T99" fmla="*/ 488 h 1099"/>
                <a:gd name="T100" fmla="*/ 5004 w 6346"/>
                <a:gd name="T101" fmla="*/ 347 h 1099"/>
                <a:gd name="T102" fmla="*/ 5361 w 6346"/>
                <a:gd name="T103" fmla="*/ 339 h 1099"/>
                <a:gd name="T104" fmla="*/ 5452 w 6346"/>
                <a:gd name="T105" fmla="*/ 672 h 1099"/>
                <a:gd name="T106" fmla="*/ 5143 w 6346"/>
                <a:gd name="T107" fmla="*/ 833 h 1099"/>
                <a:gd name="T108" fmla="*/ 4902 w 6346"/>
                <a:gd name="T109" fmla="*/ 592 h 1099"/>
                <a:gd name="T110" fmla="*/ 5149 w 6346"/>
                <a:gd name="T111" fmla="*/ 435 h 1099"/>
                <a:gd name="T112" fmla="*/ 5109 w 6346"/>
                <a:gd name="T113" fmla="*/ 665 h 1099"/>
                <a:gd name="T114" fmla="*/ 5298 w 6346"/>
                <a:gd name="T115" fmla="*/ 615 h 1099"/>
                <a:gd name="T116" fmla="*/ 5748 w 6346"/>
                <a:gd name="T117" fmla="*/ 930 h 1099"/>
                <a:gd name="T118" fmla="*/ 5562 w 6346"/>
                <a:gd name="T119" fmla="*/ 1099 h 1099"/>
                <a:gd name="T120" fmla="*/ 5601 w 6346"/>
                <a:gd name="T121" fmla="*/ 22 h 1099"/>
                <a:gd name="T122" fmla="*/ 5770 w 6346"/>
                <a:gd name="T123" fmla="*/ 127 h 1099"/>
                <a:gd name="T124" fmla="*/ 5575 w 6346"/>
                <a:gd name="T125" fmla="*/ 156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46" h="1099">
                  <a:moveTo>
                    <a:pt x="6069" y="611"/>
                  </a:moveTo>
                  <a:lnTo>
                    <a:pt x="6062" y="611"/>
                  </a:lnTo>
                  <a:lnTo>
                    <a:pt x="6055" y="611"/>
                  </a:lnTo>
                  <a:lnTo>
                    <a:pt x="6042" y="614"/>
                  </a:lnTo>
                  <a:lnTo>
                    <a:pt x="6037" y="615"/>
                  </a:lnTo>
                  <a:lnTo>
                    <a:pt x="6031" y="618"/>
                  </a:lnTo>
                  <a:lnTo>
                    <a:pt x="6027" y="620"/>
                  </a:lnTo>
                  <a:lnTo>
                    <a:pt x="6023" y="624"/>
                  </a:lnTo>
                  <a:lnTo>
                    <a:pt x="6017" y="630"/>
                  </a:lnTo>
                  <a:lnTo>
                    <a:pt x="6014" y="634"/>
                  </a:lnTo>
                  <a:lnTo>
                    <a:pt x="6012" y="638"/>
                  </a:lnTo>
                  <a:lnTo>
                    <a:pt x="6011" y="643"/>
                  </a:lnTo>
                  <a:lnTo>
                    <a:pt x="6010" y="647"/>
                  </a:lnTo>
                  <a:lnTo>
                    <a:pt x="6010" y="653"/>
                  </a:lnTo>
                  <a:lnTo>
                    <a:pt x="6008" y="658"/>
                  </a:lnTo>
                  <a:lnTo>
                    <a:pt x="6010" y="664"/>
                  </a:lnTo>
                  <a:lnTo>
                    <a:pt x="6010" y="669"/>
                  </a:lnTo>
                  <a:lnTo>
                    <a:pt x="6012" y="674"/>
                  </a:lnTo>
                  <a:lnTo>
                    <a:pt x="6013" y="678"/>
                  </a:lnTo>
                  <a:lnTo>
                    <a:pt x="6014" y="681"/>
                  </a:lnTo>
                  <a:lnTo>
                    <a:pt x="6016" y="683"/>
                  </a:lnTo>
                  <a:lnTo>
                    <a:pt x="6019" y="687"/>
                  </a:lnTo>
                  <a:lnTo>
                    <a:pt x="6023" y="690"/>
                  </a:lnTo>
                  <a:lnTo>
                    <a:pt x="6027" y="694"/>
                  </a:lnTo>
                  <a:lnTo>
                    <a:pt x="6032" y="696"/>
                  </a:lnTo>
                  <a:lnTo>
                    <a:pt x="6037" y="699"/>
                  </a:lnTo>
                  <a:lnTo>
                    <a:pt x="6043" y="701"/>
                  </a:lnTo>
                  <a:lnTo>
                    <a:pt x="6049" y="702"/>
                  </a:lnTo>
                  <a:lnTo>
                    <a:pt x="6056" y="703"/>
                  </a:lnTo>
                  <a:lnTo>
                    <a:pt x="6063" y="705"/>
                  </a:lnTo>
                  <a:lnTo>
                    <a:pt x="6071" y="706"/>
                  </a:lnTo>
                  <a:lnTo>
                    <a:pt x="6080" y="706"/>
                  </a:lnTo>
                  <a:lnTo>
                    <a:pt x="6092" y="706"/>
                  </a:lnTo>
                  <a:lnTo>
                    <a:pt x="6104" y="705"/>
                  </a:lnTo>
                  <a:lnTo>
                    <a:pt x="6114" y="702"/>
                  </a:lnTo>
                  <a:lnTo>
                    <a:pt x="6124" y="700"/>
                  </a:lnTo>
                  <a:lnTo>
                    <a:pt x="6133" y="697"/>
                  </a:lnTo>
                  <a:lnTo>
                    <a:pt x="6142" y="694"/>
                  </a:lnTo>
                  <a:lnTo>
                    <a:pt x="6150" y="690"/>
                  </a:lnTo>
                  <a:lnTo>
                    <a:pt x="6156" y="686"/>
                  </a:lnTo>
                  <a:lnTo>
                    <a:pt x="6162" y="680"/>
                  </a:lnTo>
                  <a:lnTo>
                    <a:pt x="6168" y="675"/>
                  </a:lnTo>
                  <a:lnTo>
                    <a:pt x="6171" y="669"/>
                  </a:lnTo>
                  <a:lnTo>
                    <a:pt x="6174" y="665"/>
                  </a:lnTo>
                  <a:lnTo>
                    <a:pt x="6175" y="662"/>
                  </a:lnTo>
                  <a:lnTo>
                    <a:pt x="6177" y="658"/>
                  </a:lnTo>
                  <a:lnTo>
                    <a:pt x="6178" y="655"/>
                  </a:lnTo>
                  <a:lnTo>
                    <a:pt x="6180" y="647"/>
                  </a:lnTo>
                  <a:lnTo>
                    <a:pt x="6181" y="639"/>
                  </a:lnTo>
                  <a:lnTo>
                    <a:pt x="6182" y="631"/>
                  </a:lnTo>
                  <a:lnTo>
                    <a:pt x="6182" y="611"/>
                  </a:lnTo>
                  <a:lnTo>
                    <a:pt x="6069" y="611"/>
                  </a:lnTo>
                  <a:close/>
                  <a:moveTo>
                    <a:pt x="6095" y="423"/>
                  </a:moveTo>
                  <a:lnTo>
                    <a:pt x="6083" y="424"/>
                  </a:lnTo>
                  <a:lnTo>
                    <a:pt x="6073" y="424"/>
                  </a:lnTo>
                  <a:lnTo>
                    <a:pt x="6052" y="428"/>
                  </a:lnTo>
                  <a:lnTo>
                    <a:pt x="6036" y="434"/>
                  </a:lnTo>
                  <a:lnTo>
                    <a:pt x="6020" y="440"/>
                  </a:lnTo>
                  <a:lnTo>
                    <a:pt x="6007" y="447"/>
                  </a:lnTo>
                  <a:lnTo>
                    <a:pt x="5995" y="455"/>
                  </a:lnTo>
                  <a:lnTo>
                    <a:pt x="5985" y="463"/>
                  </a:lnTo>
                  <a:lnTo>
                    <a:pt x="5976" y="472"/>
                  </a:lnTo>
                  <a:lnTo>
                    <a:pt x="5884" y="373"/>
                  </a:lnTo>
                  <a:lnTo>
                    <a:pt x="5903" y="355"/>
                  </a:lnTo>
                  <a:lnTo>
                    <a:pt x="5923" y="339"/>
                  </a:lnTo>
                  <a:lnTo>
                    <a:pt x="5934" y="331"/>
                  </a:lnTo>
                  <a:lnTo>
                    <a:pt x="5944" y="324"/>
                  </a:lnTo>
                  <a:lnTo>
                    <a:pt x="5957" y="317"/>
                  </a:lnTo>
                  <a:lnTo>
                    <a:pt x="5969" y="311"/>
                  </a:lnTo>
                  <a:lnTo>
                    <a:pt x="5984" y="305"/>
                  </a:lnTo>
                  <a:lnTo>
                    <a:pt x="5998" y="300"/>
                  </a:lnTo>
                  <a:lnTo>
                    <a:pt x="6013" y="297"/>
                  </a:lnTo>
                  <a:lnTo>
                    <a:pt x="6030" y="293"/>
                  </a:lnTo>
                  <a:lnTo>
                    <a:pt x="6049" y="290"/>
                  </a:lnTo>
                  <a:lnTo>
                    <a:pt x="6068" y="287"/>
                  </a:lnTo>
                  <a:lnTo>
                    <a:pt x="6088" y="286"/>
                  </a:lnTo>
                  <a:lnTo>
                    <a:pt x="6111" y="286"/>
                  </a:lnTo>
                  <a:lnTo>
                    <a:pt x="6136" y="287"/>
                  </a:lnTo>
                  <a:lnTo>
                    <a:pt x="6147" y="289"/>
                  </a:lnTo>
                  <a:lnTo>
                    <a:pt x="6159" y="290"/>
                  </a:lnTo>
                  <a:lnTo>
                    <a:pt x="6170" y="291"/>
                  </a:lnTo>
                  <a:lnTo>
                    <a:pt x="6182" y="293"/>
                  </a:lnTo>
                  <a:lnTo>
                    <a:pt x="6193" y="297"/>
                  </a:lnTo>
                  <a:lnTo>
                    <a:pt x="6203" y="300"/>
                  </a:lnTo>
                  <a:lnTo>
                    <a:pt x="6214" y="304"/>
                  </a:lnTo>
                  <a:lnTo>
                    <a:pt x="6225" y="308"/>
                  </a:lnTo>
                  <a:lnTo>
                    <a:pt x="6234" y="312"/>
                  </a:lnTo>
                  <a:lnTo>
                    <a:pt x="6244" y="318"/>
                  </a:lnTo>
                  <a:lnTo>
                    <a:pt x="6253" y="323"/>
                  </a:lnTo>
                  <a:lnTo>
                    <a:pt x="6262" y="330"/>
                  </a:lnTo>
                  <a:lnTo>
                    <a:pt x="6270" y="336"/>
                  </a:lnTo>
                  <a:lnTo>
                    <a:pt x="6278" y="343"/>
                  </a:lnTo>
                  <a:lnTo>
                    <a:pt x="6286" y="350"/>
                  </a:lnTo>
                  <a:lnTo>
                    <a:pt x="6294" y="359"/>
                  </a:lnTo>
                  <a:lnTo>
                    <a:pt x="6300" y="367"/>
                  </a:lnTo>
                  <a:lnTo>
                    <a:pt x="6307" y="377"/>
                  </a:lnTo>
                  <a:lnTo>
                    <a:pt x="6313" y="386"/>
                  </a:lnTo>
                  <a:lnTo>
                    <a:pt x="6319" y="396"/>
                  </a:lnTo>
                  <a:lnTo>
                    <a:pt x="6323" y="406"/>
                  </a:lnTo>
                  <a:lnTo>
                    <a:pt x="6328" y="418"/>
                  </a:lnTo>
                  <a:lnTo>
                    <a:pt x="6332" y="429"/>
                  </a:lnTo>
                  <a:lnTo>
                    <a:pt x="6335" y="441"/>
                  </a:lnTo>
                  <a:lnTo>
                    <a:pt x="6339" y="454"/>
                  </a:lnTo>
                  <a:lnTo>
                    <a:pt x="6341" y="467"/>
                  </a:lnTo>
                  <a:lnTo>
                    <a:pt x="6344" y="481"/>
                  </a:lnTo>
                  <a:lnTo>
                    <a:pt x="6345" y="495"/>
                  </a:lnTo>
                  <a:lnTo>
                    <a:pt x="6346" y="510"/>
                  </a:lnTo>
                  <a:lnTo>
                    <a:pt x="6346" y="525"/>
                  </a:lnTo>
                  <a:lnTo>
                    <a:pt x="6346" y="825"/>
                  </a:lnTo>
                  <a:lnTo>
                    <a:pt x="6182" y="825"/>
                  </a:lnTo>
                  <a:lnTo>
                    <a:pt x="6185" y="751"/>
                  </a:lnTo>
                  <a:lnTo>
                    <a:pt x="6178" y="763"/>
                  </a:lnTo>
                  <a:lnTo>
                    <a:pt x="6170" y="772"/>
                  </a:lnTo>
                  <a:lnTo>
                    <a:pt x="6163" y="782"/>
                  </a:lnTo>
                  <a:lnTo>
                    <a:pt x="6155" y="790"/>
                  </a:lnTo>
                  <a:lnTo>
                    <a:pt x="6146" y="797"/>
                  </a:lnTo>
                  <a:lnTo>
                    <a:pt x="6138" y="804"/>
                  </a:lnTo>
                  <a:lnTo>
                    <a:pt x="6128" y="810"/>
                  </a:lnTo>
                  <a:lnTo>
                    <a:pt x="6124" y="814"/>
                  </a:lnTo>
                  <a:lnTo>
                    <a:pt x="6120" y="816"/>
                  </a:lnTo>
                  <a:lnTo>
                    <a:pt x="6111" y="821"/>
                  </a:lnTo>
                  <a:lnTo>
                    <a:pt x="6100" y="825"/>
                  </a:lnTo>
                  <a:lnTo>
                    <a:pt x="6089" y="828"/>
                  </a:lnTo>
                  <a:lnTo>
                    <a:pt x="6079" y="831"/>
                  </a:lnTo>
                  <a:lnTo>
                    <a:pt x="6068" y="833"/>
                  </a:lnTo>
                  <a:lnTo>
                    <a:pt x="6056" y="834"/>
                  </a:lnTo>
                  <a:lnTo>
                    <a:pt x="6044" y="835"/>
                  </a:lnTo>
                  <a:lnTo>
                    <a:pt x="6031" y="835"/>
                  </a:lnTo>
                  <a:lnTo>
                    <a:pt x="6013" y="835"/>
                  </a:lnTo>
                  <a:lnTo>
                    <a:pt x="5995" y="834"/>
                  </a:lnTo>
                  <a:lnTo>
                    <a:pt x="5979" y="831"/>
                  </a:lnTo>
                  <a:lnTo>
                    <a:pt x="5962" y="827"/>
                  </a:lnTo>
                  <a:lnTo>
                    <a:pt x="5945" y="822"/>
                  </a:lnTo>
                  <a:lnTo>
                    <a:pt x="5931" y="815"/>
                  </a:lnTo>
                  <a:lnTo>
                    <a:pt x="5917" y="808"/>
                  </a:lnTo>
                  <a:lnTo>
                    <a:pt x="5903" y="798"/>
                  </a:lnTo>
                  <a:lnTo>
                    <a:pt x="5891" y="788"/>
                  </a:lnTo>
                  <a:lnTo>
                    <a:pt x="5880" y="776"/>
                  </a:lnTo>
                  <a:lnTo>
                    <a:pt x="5875" y="770"/>
                  </a:lnTo>
                  <a:lnTo>
                    <a:pt x="5871" y="763"/>
                  </a:lnTo>
                  <a:lnTo>
                    <a:pt x="5866" y="756"/>
                  </a:lnTo>
                  <a:lnTo>
                    <a:pt x="5862" y="747"/>
                  </a:lnTo>
                  <a:lnTo>
                    <a:pt x="5859" y="739"/>
                  </a:lnTo>
                  <a:lnTo>
                    <a:pt x="5856" y="731"/>
                  </a:lnTo>
                  <a:lnTo>
                    <a:pt x="5853" y="721"/>
                  </a:lnTo>
                  <a:lnTo>
                    <a:pt x="5852" y="712"/>
                  </a:lnTo>
                  <a:lnTo>
                    <a:pt x="5849" y="702"/>
                  </a:lnTo>
                  <a:lnTo>
                    <a:pt x="5848" y="691"/>
                  </a:lnTo>
                  <a:lnTo>
                    <a:pt x="5847" y="681"/>
                  </a:lnTo>
                  <a:lnTo>
                    <a:pt x="5847" y="670"/>
                  </a:lnTo>
                  <a:lnTo>
                    <a:pt x="5847" y="659"/>
                  </a:lnTo>
                  <a:lnTo>
                    <a:pt x="5848" y="650"/>
                  </a:lnTo>
                  <a:lnTo>
                    <a:pt x="5849" y="640"/>
                  </a:lnTo>
                  <a:lnTo>
                    <a:pt x="5852" y="631"/>
                  </a:lnTo>
                  <a:lnTo>
                    <a:pt x="5853" y="621"/>
                  </a:lnTo>
                  <a:lnTo>
                    <a:pt x="5856" y="613"/>
                  </a:lnTo>
                  <a:lnTo>
                    <a:pt x="5859" y="605"/>
                  </a:lnTo>
                  <a:lnTo>
                    <a:pt x="5862" y="598"/>
                  </a:lnTo>
                  <a:lnTo>
                    <a:pt x="5866" y="590"/>
                  </a:lnTo>
                  <a:lnTo>
                    <a:pt x="5871" y="583"/>
                  </a:lnTo>
                  <a:lnTo>
                    <a:pt x="5875" y="576"/>
                  </a:lnTo>
                  <a:lnTo>
                    <a:pt x="5880" y="570"/>
                  </a:lnTo>
                  <a:lnTo>
                    <a:pt x="5886" y="564"/>
                  </a:lnTo>
                  <a:lnTo>
                    <a:pt x="5892" y="558"/>
                  </a:lnTo>
                  <a:lnTo>
                    <a:pt x="5899" y="554"/>
                  </a:lnTo>
                  <a:lnTo>
                    <a:pt x="5905" y="549"/>
                  </a:lnTo>
                  <a:lnTo>
                    <a:pt x="5912" y="544"/>
                  </a:lnTo>
                  <a:lnTo>
                    <a:pt x="5921" y="539"/>
                  </a:lnTo>
                  <a:lnTo>
                    <a:pt x="5936" y="532"/>
                  </a:lnTo>
                  <a:lnTo>
                    <a:pt x="5945" y="529"/>
                  </a:lnTo>
                  <a:lnTo>
                    <a:pt x="5954" y="525"/>
                  </a:lnTo>
                  <a:lnTo>
                    <a:pt x="5973" y="520"/>
                  </a:lnTo>
                  <a:lnTo>
                    <a:pt x="5982" y="518"/>
                  </a:lnTo>
                  <a:lnTo>
                    <a:pt x="5993" y="517"/>
                  </a:lnTo>
                  <a:lnTo>
                    <a:pt x="6004" y="514"/>
                  </a:lnTo>
                  <a:lnTo>
                    <a:pt x="6014" y="513"/>
                  </a:lnTo>
                  <a:lnTo>
                    <a:pt x="6037" y="512"/>
                  </a:lnTo>
                  <a:lnTo>
                    <a:pt x="6061" y="511"/>
                  </a:lnTo>
                  <a:lnTo>
                    <a:pt x="6182" y="511"/>
                  </a:lnTo>
                  <a:lnTo>
                    <a:pt x="6181" y="500"/>
                  </a:lnTo>
                  <a:lnTo>
                    <a:pt x="6180" y="491"/>
                  </a:lnTo>
                  <a:lnTo>
                    <a:pt x="6177" y="481"/>
                  </a:lnTo>
                  <a:lnTo>
                    <a:pt x="6175" y="472"/>
                  </a:lnTo>
                  <a:lnTo>
                    <a:pt x="6171" y="464"/>
                  </a:lnTo>
                  <a:lnTo>
                    <a:pt x="6168" y="457"/>
                  </a:lnTo>
                  <a:lnTo>
                    <a:pt x="6163" y="450"/>
                  </a:lnTo>
                  <a:lnTo>
                    <a:pt x="6158" y="444"/>
                  </a:lnTo>
                  <a:lnTo>
                    <a:pt x="6152" y="440"/>
                  </a:lnTo>
                  <a:lnTo>
                    <a:pt x="6146" y="435"/>
                  </a:lnTo>
                  <a:lnTo>
                    <a:pt x="6143" y="434"/>
                  </a:lnTo>
                  <a:lnTo>
                    <a:pt x="6139" y="431"/>
                  </a:lnTo>
                  <a:lnTo>
                    <a:pt x="6131" y="429"/>
                  </a:lnTo>
                  <a:lnTo>
                    <a:pt x="6123" y="426"/>
                  </a:lnTo>
                  <a:lnTo>
                    <a:pt x="6114" y="425"/>
                  </a:lnTo>
                  <a:lnTo>
                    <a:pt x="6105" y="424"/>
                  </a:lnTo>
                  <a:lnTo>
                    <a:pt x="6095" y="423"/>
                  </a:lnTo>
                  <a:close/>
                  <a:moveTo>
                    <a:pt x="0" y="297"/>
                  </a:moveTo>
                  <a:lnTo>
                    <a:pt x="183" y="297"/>
                  </a:lnTo>
                  <a:lnTo>
                    <a:pt x="257" y="454"/>
                  </a:lnTo>
                  <a:lnTo>
                    <a:pt x="264" y="474"/>
                  </a:lnTo>
                  <a:lnTo>
                    <a:pt x="272" y="495"/>
                  </a:lnTo>
                  <a:lnTo>
                    <a:pt x="285" y="538"/>
                  </a:lnTo>
                  <a:lnTo>
                    <a:pt x="295" y="574"/>
                  </a:lnTo>
                  <a:lnTo>
                    <a:pt x="299" y="593"/>
                  </a:lnTo>
                  <a:lnTo>
                    <a:pt x="301" y="587"/>
                  </a:lnTo>
                  <a:lnTo>
                    <a:pt x="303" y="575"/>
                  </a:lnTo>
                  <a:lnTo>
                    <a:pt x="311" y="539"/>
                  </a:lnTo>
                  <a:lnTo>
                    <a:pt x="317" y="519"/>
                  </a:lnTo>
                  <a:lnTo>
                    <a:pt x="324" y="497"/>
                  </a:lnTo>
                  <a:lnTo>
                    <a:pt x="331" y="475"/>
                  </a:lnTo>
                  <a:lnTo>
                    <a:pt x="340" y="454"/>
                  </a:lnTo>
                  <a:lnTo>
                    <a:pt x="411" y="297"/>
                  </a:lnTo>
                  <a:lnTo>
                    <a:pt x="579" y="297"/>
                  </a:lnTo>
                  <a:lnTo>
                    <a:pt x="299" y="835"/>
                  </a:lnTo>
                  <a:lnTo>
                    <a:pt x="283" y="835"/>
                  </a:lnTo>
                  <a:lnTo>
                    <a:pt x="0" y="297"/>
                  </a:lnTo>
                  <a:close/>
                  <a:moveTo>
                    <a:pt x="607" y="562"/>
                  </a:moveTo>
                  <a:lnTo>
                    <a:pt x="607" y="548"/>
                  </a:lnTo>
                  <a:lnTo>
                    <a:pt x="608" y="532"/>
                  </a:lnTo>
                  <a:lnTo>
                    <a:pt x="610" y="518"/>
                  </a:lnTo>
                  <a:lnTo>
                    <a:pt x="612" y="504"/>
                  </a:lnTo>
                  <a:lnTo>
                    <a:pt x="615" y="491"/>
                  </a:lnTo>
                  <a:lnTo>
                    <a:pt x="619" y="476"/>
                  </a:lnTo>
                  <a:lnTo>
                    <a:pt x="624" y="463"/>
                  </a:lnTo>
                  <a:lnTo>
                    <a:pt x="629" y="451"/>
                  </a:lnTo>
                  <a:lnTo>
                    <a:pt x="634" y="438"/>
                  </a:lnTo>
                  <a:lnTo>
                    <a:pt x="640" y="426"/>
                  </a:lnTo>
                  <a:lnTo>
                    <a:pt x="648" y="416"/>
                  </a:lnTo>
                  <a:lnTo>
                    <a:pt x="655" y="404"/>
                  </a:lnTo>
                  <a:lnTo>
                    <a:pt x="663" y="393"/>
                  </a:lnTo>
                  <a:lnTo>
                    <a:pt x="671" y="382"/>
                  </a:lnTo>
                  <a:lnTo>
                    <a:pt x="681" y="373"/>
                  </a:lnTo>
                  <a:lnTo>
                    <a:pt x="690" y="363"/>
                  </a:lnTo>
                  <a:lnTo>
                    <a:pt x="700" y="355"/>
                  </a:lnTo>
                  <a:lnTo>
                    <a:pt x="711" y="347"/>
                  </a:lnTo>
                  <a:lnTo>
                    <a:pt x="721" y="339"/>
                  </a:lnTo>
                  <a:lnTo>
                    <a:pt x="732" y="331"/>
                  </a:lnTo>
                  <a:lnTo>
                    <a:pt x="744" y="324"/>
                  </a:lnTo>
                  <a:lnTo>
                    <a:pt x="756" y="317"/>
                  </a:lnTo>
                  <a:lnTo>
                    <a:pt x="769" y="312"/>
                  </a:lnTo>
                  <a:lnTo>
                    <a:pt x="782" y="306"/>
                  </a:lnTo>
                  <a:lnTo>
                    <a:pt x="795" y="302"/>
                  </a:lnTo>
                  <a:lnTo>
                    <a:pt x="808" y="298"/>
                  </a:lnTo>
                  <a:lnTo>
                    <a:pt x="822" y="295"/>
                  </a:lnTo>
                  <a:lnTo>
                    <a:pt x="835" y="291"/>
                  </a:lnTo>
                  <a:lnTo>
                    <a:pt x="850" y="289"/>
                  </a:lnTo>
                  <a:lnTo>
                    <a:pt x="865" y="287"/>
                  </a:lnTo>
                  <a:lnTo>
                    <a:pt x="879" y="286"/>
                  </a:lnTo>
                  <a:lnTo>
                    <a:pt x="895" y="286"/>
                  </a:lnTo>
                  <a:lnTo>
                    <a:pt x="910" y="286"/>
                  </a:lnTo>
                  <a:lnTo>
                    <a:pt x="924" y="287"/>
                  </a:lnTo>
                  <a:lnTo>
                    <a:pt x="939" y="289"/>
                  </a:lnTo>
                  <a:lnTo>
                    <a:pt x="953" y="291"/>
                  </a:lnTo>
                  <a:lnTo>
                    <a:pt x="967" y="295"/>
                  </a:lnTo>
                  <a:lnTo>
                    <a:pt x="981" y="298"/>
                  </a:lnTo>
                  <a:lnTo>
                    <a:pt x="994" y="302"/>
                  </a:lnTo>
                  <a:lnTo>
                    <a:pt x="1008" y="306"/>
                  </a:lnTo>
                  <a:lnTo>
                    <a:pt x="1021" y="312"/>
                  </a:lnTo>
                  <a:lnTo>
                    <a:pt x="1032" y="317"/>
                  </a:lnTo>
                  <a:lnTo>
                    <a:pt x="1044" y="324"/>
                  </a:lnTo>
                  <a:lnTo>
                    <a:pt x="1056" y="331"/>
                  </a:lnTo>
                  <a:lnTo>
                    <a:pt x="1067" y="339"/>
                  </a:lnTo>
                  <a:lnTo>
                    <a:pt x="1079" y="347"/>
                  </a:lnTo>
                  <a:lnTo>
                    <a:pt x="1088" y="355"/>
                  </a:lnTo>
                  <a:lnTo>
                    <a:pt x="1099" y="363"/>
                  </a:lnTo>
                  <a:lnTo>
                    <a:pt x="1107" y="373"/>
                  </a:lnTo>
                  <a:lnTo>
                    <a:pt x="1117" y="382"/>
                  </a:lnTo>
                  <a:lnTo>
                    <a:pt x="1125" y="393"/>
                  </a:lnTo>
                  <a:lnTo>
                    <a:pt x="1133" y="404"/>
                  </a:lnTo>
                  <a:lnTo>
                    <a:pt x="1141" y="416"/>
                  </a:lnTo>
                  <a:lnTo>
                    <a:pt x="1148" y="426"/>
                  </a:lnTo>
                  <a:lnTo>
                    <a:pt x="1154" y="438"/>
                  </a:lnTo>
                  <a:lnTo>
                    <a:pt x="1160" y="451"/>
                  </a:lnTo>
                  <a:lnTo>
                    <a:pt x="1164" y="463"/>
                  </a:lnTo>
                  <a:lnTo>
                    <a:pt x="1169" y="476"/>
                  </a:lnTo>
                  <a:lnTo>
                    <a:pt x="1173" y="491"/>
                  </a:lnTo>
                  <a:lnTo>
                    <a:pt x="1175" y="504"/>
                  </a:lnTo>
                  <a:lnTo>
                    <a:pt x="1177" y="518"/>
                  </a:lnTo>
                  <a:lnTo>
                    <a:pt x="1180" y="532"/>
                  </a:lnTo>
                  <a:lnTo>
                    <a:pt x="1181" y="548"/>
                  </a:lnTo>
                  <a:lnTo>
                    <a:pt x="1181" y="562"/>
                  </a:lnTo>
                  <a:lnTo>
                    <a:pt x="1181" y="577"/>
                  </a:lnTo>
                  <a:lnTo>
                    <a:pt x="1180" y="592"/>
                  </a:lnTo>
                  <a:lnTo>
                    <a:pt x="1177" y="606"/>
                  </a:lnTo>
                  <a:lnTo>
                    <a:pt x="1175" y="620"/>
                  </a:lnTo>
                  <a:lnTo>
                    <a:pt x="1173" y="633"/>
                  </a:lnTo>
                  <a:lnTo>
                    <a:pt x="1169" y="646"/>
                  </a:lnTo>
                  <a:lnTo>
                    <a:pt x="1164" y="659"/>
                  </a:lnTo>
                  <a:lnTo>
                    <a:pt x="1160" y="672"/>
                  </a:lnTo>
                  <a:lnTo>
                    <a:pt x="1154" y="684"/>
                  </a:lnTo>
                  <a:lnTo>
                    <a:pt x="1148" y="696"/>
                  </a:lnTo>
                  <a:lnTo>
                    <a:pt x="1141" y="708"/>
                  </a:lnTo>
                  <a:lnTo>
                    <a:pt x="1133" y="719"/>
                  </a:lnTo>
                  <a:lnTo>
                    <a:pt x="1125" y="729"/>
                  </a:lnTo>
                  <a:lnTo>
                    <a:pt x="1117" y="740"/>
                  </a:lnTo>
                  <a:lnTo>
                    <a:pt x="1107" y="750"/>
                  </a:lnTo>
                  <a:lnTo>
                    <a:pt x="1099" y="759"/>
                  </a:lnTo>
                  <a:lnTo>
                    <a:pt x="1088" y="768"/>
                  </a:lnTo>
                  <a:lnTo>
                    <a:pt x="1079" y="776"/>
                  </a:lnTo>
                  <a:lnTo>
                    <a:pt x="1067" y="784"/>
                  </a:lnTo>
                  <a:lnTo>
                    <a:pt x="1056" y="791"/>
                  </a:lnTo>
                  <a:lnTo>
                    <a:pt x="1044" y="798"/>
                  </a:lnTo>
                  <a:lnTo>
                    <a:pt x="1032" y="804"/>
                  </a:lnTo>
                  <a:lnTo>
                    <a:pt x="1021" y="810"/>
                  </a:lnTo>
                  <a:lnTo>
                    <a:pt x="1008" y="815"/>
                  </a:lnTo>
                  <a:lnTo>
                    <a:pt x="994" y="820"/>
                  </a:lnTo>
                  <a:lnTo>
                    <a:pt x="981" y="825"/>
                  </a:lnTo>
                  <a:lnTo>
                    <a:pt x="967" y="827"/>
                  </a:lnTo>
                  <a:lnTo>
                    <a:pt x="953" y="831"/>
                  </a:lnTo>
                  <a:lnTo>
                    <a:pt x="939" y="833"/>
                  </a:lnTo>
                  <a:lnTo>
                    <a:pt x="924" y="834"/>
                  </a:lnTo>
                  <a:lnTo>
                    <a:pt x="910" y="835"/>
                  </a:lnTo>
                  <a:lnTo>
                    <a:pt x="895" y="835"/>
                  </a:lnTo>
                  <a:lnTo>
                    <a:pt x="879" y="835"/>
                  </a:lnTo>
                  <a:lnTo>
                    <a:pt x="865" y="834"/>
                  </a:lnTo>
                  <a:lnTo>
                    <a:pt x="850" y="833"/>
                  </a:lnTo>
                  <a:lnTo>
                    <a:pt x="835" y="831"/>
                  </a:lnTo>
                  <a:lnTo>
                    <a:pt x="822" y="827"/>
                  </a:lnTo>
                  <a:lnTo>
                    <a:pt x="808" y="825"/>
                  </a:lnTo>
                  <a:lnTo>
                    <a:pt x="795" y="820"/>
                  </a:lnTo>
                  <a:lnTo>
                    <a:pt x="782" y="815"/>
                  </a:lnTo>
                  <a:lnTo>
                    <a:pt x="769" y="810"/>
                  </a:lnTo>
                  <a:lnTo>
                    <a:pt x="756" y="804"/>
                  </a:lnTo>
                  <a:lnTo>
                    <a:pt x="744" y="798"/>
                  </a:lnTo>
                  <a:lnTo>
                    <a:pt x="732" y="791"/>
                  </a:lnTo>
                  <a:lnTo>
                    <a:pt x="721" y="784"/>
                  </a:lnTo>
                  <a:lnTo>
                    <a:pt x="711" y="776"/>
                  </a:lnTo>
                  <a:lnTo>
                    <a:pt x="700" y="768"/>
                  </a:lnTo>
                  <a:lnTo>
                    <a:pt x="690" y="759"/>
                  </a:lnTo>
                  <a:lnTo>
                    <a:pt x="681" y="750"/>
                  </a:lnTo>
                  <a:lnTo>
                    <a:pt x="671" y="740"/>
                  </a:lnTo>
                  <a:lnTo>
                    <a:pt x="663" y="729"/>
                  </a:lnTo>
                  <a:lnTo>
                    <a:pt x="655" y="719"/>
                  </a:lnTo>
                  <a:lnTo>
                    <a:pt x="648" y="708"/>
                  </a:lnTo>
                  <a:lnTo>
                    <a:pt x="640" y="696"/>
                  </a:lnTo>
                  <a:lnTo>
                    <a:pt x="634" y="684"/>
                  </a:lnTo>
                  <a:lnTo>
                    <a:pt x="629" y="672"/>
                  </a:lnTo>
                  <a:lnTo>
                    <a:pt x="624" y="659"/>
                  </a:lnTo>
                  <a:lnTo>
                    <a:pt x="619" y="646"/>
                  </a:lnTo>
                  <a:lnTo>
                    <a:pt x="615" y="633"/>
                  </a:lnTo>
                  <a:lnTo>
                    <a:pt x="612" y="620"/>
                  </a:lnTo>
                  <a:lnTo>
                    <a:pt x="610" y="606"/>
                  </a:lnTo>
                  <a:lnTo>
                    <a:pt x="608" y="592"/>
                  </a:lnTo>
                  <a:lnTo>
                    <a:pt x="607" y="577"/>
                  </a:lnTo>
                  <a:lnTo>
                    <a:pt x="607" y="562"/>
                  </a:lnTo>
                  <a:close/>
                  <a:moveTo>
                    <a:pt x="1012" y="562"/>
                  </a:moveTo>
                  <a:lnTo>
                    <a:pt x="1011" y="548"/>
                  </a:lnTo>
                  <a:lnTo>
                    <a:pt x="1010" y="533"/>
                  </a:lnTo>
                  <a:lnTo>
                    <a:pt x="1008" y="520"/>
                  </a:lnTo>
                  <a:lnTo>
                    <a:pt x="1004" y="508"/>
                  </a:lnTo>
                  <a:lnTo>
                    <a:pt x="1002" y="503"/>
                  </a:lnTo>
                  <a:lnTo>
                    <a:pt x="999" y="497"/>
                  </a:lnTo>
                  <a:lnTo>
                    <a:pt x="994" y="486"/>
                  </a:lnTo>
                  <a:lnTo>
                    <a:pt x="989" y="475"/>
                  </a:lnTo>
                  <a:lnTo>
                    <a:pt x="981" y="466"/>
                  </a:lnTo>
                  <a:lnTo>
                    <a:pt x="973" y="457"/>
                  </a:lnTo>
                  <a:lnTo>
                    <a:pt x="968" y="454"/>
                  </a:lnTo>
                  <a:lnTo>
                    <a:pt x="964" y="450"/>
                  </a:lnTo>
                  <a:lnTo>
                    <a:pt x="959" y="448"/>
                  </a:lnTo>
                  <a:lnTo>
                    <a:pt x="954" y="444"/>
                  </a:lnTo>
                  <a:lnTo>
                    <a:pt x="943" y="440"/>
                  </a:lnTo>
                  <a:lnTo>
                    <a:pt x="933" y="435"/>
                  </a:lnTo>
                  <a:lnTo>
                    <a:pt x="921" y="432"/>
                  </a:lnTo>
                  <a:lnTo>
                    <a:pt x="915" y="431"/>
                  </a:lnTo>
                  <a:lnTo>
                    <a:pt x="908" y="430"/>
                  </a:lnTo>
                  <a:lnTo>
                    <a:pt x="895" y="430"/>
                  </a:lnTo>
                  <a:lnTo>
                    <a:pt x="882" y="430"/>
                  </a:lnTo>
                  <a:lnTo>
                    <a:pt x="874" y="431"/>
                  </a:lnTo>
                  <a:lnTo>
                    <a:pt x="869" y="432"/>
                  </a:lnTo>
                  <a:lnTo>
                    <a:pt x="857" y="435"/>
                  </a:lnTo>
                  <a:lnTo>
                    <a:pt x="845" y="440"/>
                  </a:lnTo>
                  <a:lnTo>
                    <a:pt x="834" y="444"/>
                  </a:lnTo>
                  <a:lnTo>
                    <a:pt x="825" y="450"/>
                  </a:lnTo>
                  <a:lnTo>
                    <a:pt x="815" y="457"/>
                  </a:lnTo>
                  <a:lnTo>
                    <a:pt x="812" y="462"/>
                  </a:lnTo>
                  <a:lnTo>
                    <a:pt x="808" y="466"/>
                  </a:lnTo>
                  <a:lnTo>
                    <a:pt x="803" y="470"/>
                  </a:lnTo>
                  <a:lnTo>
                    <a:pt x="800" y="475"/>
                  </a:lnTo>
                  <a:lnTo>
                    <a:pt x="797" y="480"/>
                  </a:lnTo>
                  <a:lnTo>
                    <a:pt x="794" y="486"/>
                  </a:lnTo>
                  <a:lnTo>
                    <a:pt x="791" y="491"/>
                  </a:lnTo>
                  <a:lnTo>
                    <a:pt x="789" y="497"/>
                  </a:lnTo>
                  <a:lnTo>
                    <a:pt x="784" y="508"/>
                  </a:lnTo>
                  <a:lnTo>
                    <a:pt x="781" y="520"/>
                  </a:lnTo>
                  <a:lnTo>
                    <a:pt x="778" y="533"/>
                  </a:lnTo>
                  <a:lnTo>
                    <a:pt x="776" y="548"/>
                  </a:lnTo>
                  <a:lnTo>
                    <a:pt x="776" y="562"/>
                  </a:lnTo>
                  <a:lnTo>
                    <a:pt x="776" y="576"/>
                  </a:lnTo>
                  <a:lnTo>
                    <a:pt x="778" y="590"/>
                  </a:lnTo>
                  <a:lnTo>
                    <a:pt x="779" y="596"/>
                  </a:lnTo>
                  <a:lnTo>
                    <a:pt x="781" y="604"/>
                  </a:lnTo>
                  <a:lnTo>
                    <a:pt x="784" y="615"/>
                  </a:lnTo>
                  <a:lnTo>
                    <a:pt x="789" y="627"/>
                  </a:lnTo>
                  <a:lnTo>
                    <a:pt x="794" y="638"/>
                  </a:lnTo>
                  <a:lnTo>
                    <a:pt x="800" y="649"/>
                  </a:lnTo>
                  <a:lnTo>
                    <a:pt x="808" y="657"/>
                  </a:lnTo>
                  <a:lnTo>
                    <a:pt x="815" y="665"/>
                  </a:lnTo>
                  <a:lnTo>
                    <a:pt x="825" y="674"/>
                  </a:lnTo>
                  <a:lnTo>
                    <a:pt x="829" y="676"/>
                  </a:lnTo>
                  <a:lnTo>
                    <a:pt x="834" y="680"/>
                  </a:lnTo>
                  <a:lnTo>
                    <a:pt x="840" y="682"/>
                  </a:lnTo>
                  <a:lnTo>
                    <a:pt x="845" y="684"/>
                  </a:lnTo>
                  <a:lnTo>
                    <a:pt x="857" y="689"/>
                  </a:lnTo>
                  <a:lnTo>
                    <a:pt x="869" y="691"/>
                  </a:lnTo>
                  <a:lnTo>
                    <a:pt x="874" y="693"/>
                  </a:lnTo>
                  <a:lnTo>
                    <a:pt x="882" y="694"/>
                  </a:lnTo>
                  <a:lnTo>
                    <a:pt x="895" y="695"/>
                  </a:lnTo>
                  <a:lnTo>
                    <a:pt x="908" y="694"/>
                  </a:lnTo>
                  <a:lnTo>
                    <a:pt x="915" y="693"/>
                  </a:lnTo>
                  <a:lnTo>
                    <a:pt x="921" y="691"/>
                  </a:lnTo>
                  <a:lnTo>
                    <a:pt x="933" y="689"/>
                  </a:lnTo>
                  <a:lnTo>
                    <a:pt x="943" y="684"/>
                  </a:lnTo>
                  <a:lnTo>
                    <a:pt x="949" y="682"/>
                  </a:lnTo>
                  <a:lnTo>
                    <a:pt x="954" y="680"/>
                  </a:lnTo>
                  <a:lnTo>
                    <a:pt x="964" y="674"/>
                  </a:lnTo>
                  <a:lnTo>
                    <a:pt x="973" y="665"/>
                  </a:lnTo>
                  <a:lnTo>
                    <a:pt x="981" y="657"/>
                  </a:lnTo>
                  <a:lnTo>
                    <a:pt x="985" y="653"/>
                  </a:lnTo>
                  <a:lnTo>
                    <a:pt x="989" y="649"/>
                  </a:lnTo>
                  <a:lnTo>
                    <a:pt x="991" y="644"/>
                  </a:lnTo>
                  <a:lnTo>
                    <a:pt x="994" y="638"/>
                  </a:lnTo>
                  <a:lnTo>
                    <a:pt x="997" y="633"/>
                  </a:lnTo>
                  <a:lnTo>
                    <a:pt x="999" y="627"/>
                  </a:lnTo>
                  <a:lnTo>
                    <a:pt x="1004" y="615"/>
                  </a:lnTo>
                  <a:lnTo>
                    <a:pt x="1008" y="604"/>
                  </a:lnTo>
                  <a:lnTo>
                    <a:pt x="1010" y="590"/>
                  </a:lnTo>
                  <a:lnTo>
                    <a:pt x="1011" y="576"/>
                  </a:lnTo>
                  <a:lnTo>
                    <a:pt x="1012" y="562"/>
                  </a:lnTo>
                  <a:close/>
                  <a:moveTo>
                    <a:pt x="1276" y="104"/>
                  </a:moveTo>
                  <a:lnTo>
                    <a:pt x="1277" y="93"/>
                  </a:lnTo>
                  <a:lnTo>
                    <a:pt x="1278" y="82"/>
                  </a:lnTo>
                  <a:lnTo>
                    <a:pt x="1280" y="77"/>
                  </a:lnTo>
                  <a:lnTo>
                    <a:pt x="1282" y="72"/>
                  </a:lnTo>
                  <a:lnTo>
                    <a:pt x="1286" y="63"/>
                  </a:lnTo>
                  <a:lnTo>
                    <a:pt x="1289" y="53"/>
                  </a:lnTo>
                  <a:lnTo>
                    <a:pt x="1295" y="45"/>
                  </a:lnTo>
                  <a:lnTo>
                    <a:pt x="1301" y="37"/>
                  </a:lnTo>
                  <a:lnTo>
                    <a:pt x="1305" y="33"/>
                  </a:lnTo>
                  <a:lnTo>
                    <a:pt x="1308" y="30"/>
                  </a:lnTo>
                  <a:lnTo>
                    <a:pt x="1315" y="22"/>
                  </a:lnTo>
                  <a:lnTo>
                    <a:pt x="1324" y="18"/>
                  </a:lnTo>
                  <a:lnTo>
                    <a:pt x="1333" y="12"/>
                  </a:lnTo>
                  <a:lnTo>
                    <a:pt x="1341" y="8"/>
                  </a:lnTo>
                  <a:lnTo>
                    <a:pt x="1351" y="5"/>
                  </a:lnTo>
                  <a:lnTo>
                    <a:pt x="1362" y="2"/>
                  </a:lnTo>
                  <a:lnTo>
                    <a:pt x="1371" y="1"/>
                  </a:lnTo>
                  <a:lnTo>
                    <a:pt x="1382" y="0"/>
                  </a:lnTo>
                  <a:lnTo>
                    <a:pt x="1393" y="1"/>
                  </a:lnTo>
                  <a:lnTo>
                    <a:pt x="1403" y="2"/>
                  </a:lnTo>
                  <a:lnTo>
                    <a:pt x="1413" y="5"/>
                  </a:lnTo>
                  <a:lnTo>
                    <a:pt x="1422" y="8"/>
                  </a:lnTo>
                  <a:lnTo>
                    <a:pt x="1431" y="12"/>
                  </a:lnTo>
                  <a:lnTo>
                    <a:pt x="1440" y="18"/>
                  </a:lnTo>
                  <a:lnTo>
                    <a:pt x="1447" y="22"/>
                  </a:lnTo>
                  <a:lnTo>
                    <a:pt x="1455" y="30"/>
                  </a:lnTo>
                  <a:lnTo>
                    <a:pt x="1461" y="37"/>
                  </a:lnTo>
                  <a:lnTo>
                    <a:pt x="1465" y="40"/>
                  </a:lnTo>
                  <a:lnTo>
                    <a:pt x="1469" y="45"/>
                  </a:lnTo>
                  <a:lnTo>
                    <a:pt x="1473" y="53"/>
                  </a:lnTo>
                  <a:lnTo>
                    <a:pt x="1478" y="63"/>
                  </a:lnTo>
                  <a:lnTo>
                    <a:pt x="1479" y="68"/>
                  </a:lnTo>
                  <a:lnTo>
                    <a:pt x="1482" y="72"/>
                  </a:lnTo>
                  <a:lnTo>
                    <a:pt x="1484" y="82"/>
                  </a:lnTo>
                  <a:lnTo>
                    <a:pt x="1485" y="93"/>
                  </a:lnTo>
                  <a:lnTo>
                    <a:pt x="1486" y="104"/>
                  </a:lnTo>
                  <a:lnTo>
                    <a:pt x="1485" y="115"/>
                  </a:lnTo>
                  <a:lnTo>
                    <a:pt x="1484" y="127"/>
                  </a:lnTo>
                  <a:lnTo>
                    <a:pt x="1483" y="132"/>
                  </a:lnTo>
                  <a:lnTo>
                    <a:pt x="1482" y="137"/>
                  </a:lnTo>
                  <a:lnTo>
                    <a:pt x="1478" y="147"/>
                  </a:lnTo>
                  <a:lnTo>
                    <a:pt x="1473" y="156"/>
                  </a:lnTo>
                  <a:lnTo>
                    <a:pt x="1471" y="160"/>
                  </a:lnTo>
                  <a:lnTo>
                    <a:pt x="1469" y="165"/>
                  </a:lnTo>
                  <a:lnTo>
                    <a:pt x="1461" y="172"/>
                  </a:lnTo>
                  <a:lnTo>
                    <a:pt x="1455" y="180"/>
                  </a:lnTo>
                  <a:lnTo>
                    <a:pt x="1447" y="186"/>
                  </a:lnTo>
                  <a:lnTo>
                    <a:pt x="1440" y="192"/>
                  </a:lnTo>
                  <a:lnTo>
                    <a:pt x="1431" y="197"/>
                  </a:lnTo>
                  <a:lnTo>
                    <a:pt x="1422" y="202"/>
                  </a:lnTo>
                  <a:lnTo>
                    <a:pt x="1413" y="205"/>
                  </a:lnTo>
                  <a:lnTo>
                    <a:pt x="1403" y="208"/>
                  </a:lnTo>
                  <a:lnTo>
                    <a:pt x="1393" y="209"/>
                  </a:lnTo>
                  <a:lnTo>
                    <a:pt x="1382" y="209"/>
                  </a:lnTo>
                  <a:lnTo>
                    <a:pt x="1371" y="209"/>
                  </a:lnTo>
                  <a:lnTo>
                    <a:pt x="1362" y="208"/>
                  </a:lnTo>
                  <a:lnTo>
                    <a:pt x="1351" y="205"/>
                  </a:lnTo>
                  <a:lnTo>
                    <a:pt x="1341" y="202"/>
                  </a:lnTo>
                  <a:lnTo>
                    <a:pt x="1333" y="197"/>
                  </a:lnTo>
                  <a:lnTo>
                    <a:pt x="1324" y="192"/>
                  </a:lnTo>
                  <a:lnTo>
                    <a:pt x="1315" y="186"/>
                  </a:lnTo>
                  <a:lnTo>
                    <a:pt x="1308" y="180"/>
                  </a:lnTo>
                  <a:lnTo>
                    <a:pt x="1301" y="172"/>
                  </a:lnTo>
                  <a:lnTo>
                    <a:pt x="1295" y="165"/>
                  </a:lnTo>
                  <a:lnTo>
                    <a:pt x="1293" y="160"/>
                  </a:lnTo>
                  <a:lnTo>
                    <a:pt x="1289" y="156"/>
                  </a:lnTo>
                  <a:lnTo>
                    <a:pt x="1287" y="152"/>
                  </a:lnTo>
                  <a:lnTo>
                    <a:pt x="1286" y="147"/>
                  </a:lnTo>
                  <a:lnTo>
                    <a:pt x="1282" y="137"/>
                  </a:lnTo>
                  <a:lnTo>
                    <a:pt x="1280" y="132"/>
                  </a:lnTo>
                  <a:lnTo>
                    <a:pt x="1278" y="127"/>
                  </a:lnTo>
                  <a:lnTo>
                    <a:pt x="1277" y="115"/>
                  </a:lnTo>
                  <a:lnTo>
                    <a:pt x="1276" y="104"/>
                  </a:lnTo>
                  <a:close/>
                  <a:moveTo>
                    <a:pt x="1299" y="297"/>
                  </a:moveTo>
                  <a:lnTo>
                    <a:pt x="1464" y="297"/>
                  </a:lnTo>
                  <a:lnTo>
                    <a:pt x="1464" y="825"/>
                  </a:lnTo>
                  <a:lnTo>
                    <a:pt x="1299" y="825"/>
                  </a:lnTo>
                  <a:lnTo>
                    <a:pt x="1299" y="297"/>
                  </a:lnTo>
                  <a:close/>
                  <a:moveTo>
                    <a:pt x="1600" y="297"/>
                  </a:moveTo>
                  <a:lnTo>
                    <a:pt x="1766" y="297"/>
                  </a:lnTo>
                  <a:lnTo>
                    <a:pt x="1762" y="379"/>
                  </a:lnTo>
                  <a:lnTo>
                    <a:pt x="1769" y="367"/>
                  </a:lnTo>
                  <a:lnTo>
                    <a:pt x="1773" y="362"/>
                  </a:lnTo>
                  <a:lnTo>
                    <a:pt x="1776" y="356"/>
                  </a:lnTo>
                  <a:lnTo>
                    <a:pt x="1783" y="347"/>
                  </a:lnTo>
                  <a:lnTo>
                    <a:pt x="1792" y="337"/>
                  </a:lnTo>
                  <a:lnTo>
                    <a:pt x="1800" y="329"/>
                  </a:lnTo>
                  <a:lnTo>
                    <a:pt x="1808" y="321"/>
                  </a:lnTo>
                  <a:lnTo>
                    <a:pt x="1817" y="315"/>
                  </a:lnTo>
                  <a:lnTo>
                    <a:pt x="1826" y="309"/>
                  </a:lnTo>
                  <a:lnTo>
                    <a:pt x="1836" y="303"/>
                  </a:lnTo>
                  <a:lnTo>
                    <a:pt x="1845" y="298"/>
                  </a:lnTo>
                  <a:lnTo>
                    <a:pt x="1856" y="295"/>
                  </a:lnTo>
                  <a:lnTo>
                    <a:pt x="1865" y="291"/>
                  </a:lnTo>
                  <a:lnTo>
                    <a:pt x="1876" y="289"/>
                  </a:lnTo>
                  <a:lnTo>
                    <a:pt x="1887" y="287"/>
                  </a:lnTo>
                  <a:lnTo>
                    <a:pt x="1899" y="286"/>
                  </a:lnTo>
                  <a:lnTo>
                    <a:pt x="1911" y="286"/>
                  </a:lnTo>
                  <a:lnTo>
                    <a:pt x="1922" y="286"/>
                  </a:lnTo>
                  <a:lnTo>
                    <a:pt x="1934" y="287"/>
                  </a:lnTo>
                  <a:lnTo>
                    <a:pt x="1946" y="289"/>
                  </a:lnTo>
                  <a:lnTo>
                    <a:pt x="1957" y="291"/>
                  </a:lnTo>
                  <a:lnTo>
                    <a:pt x="1968" y="295"/>
                  </a:lnTo>
                  <a:lnTo>
                    <a:pt x="1978" y="298"/>
                  </a:lnTo>
                  <a:lnTo>
                    <a:pt x="1988" y="303"/>
                  </a:lnTo>
                  <a:lnTo>
                    <a:pt x="1993" y="305"/>
                  </a:lnTo>
                  <a:lnTo>
                    <a:pt x="1997" y="308"/>
                  </a:lnTo>
                  <a:lnTo>
                    <a:pt x="2006" y="314"/>
                  </a:lnTo>
                  <a:lnTo>
                    <a:pt x="2014" y="321"/>
                  </a:lnTo>
                  <a:lnTo>
                    <a:pt x="2022" y="328"/>
                  </a:lnTo>
                  <a:lnTo>
                    <a:pt x="2031" y="336"/>
                  </a:lnTo>
                  <a:lnTo>
                    <a:pt x="2038" y="346"/>
                  </a:lnTo>
                  <a:lnTo>
                    <a:pt x="2041" y="350"/>
                  </a:lnTo>
                  <a:lnTo>
                    <a:pt x="2045" y="355"/>
                  </a:lnTo>
                  <a:lnTo>
                    <a:pt x="2051" y="365"/>
                  </a:lnTo>
                  <a:lnTo>
                    <a:pt x="2057" y="377"/>
                  </a:lnTo>
                  <a:lnTo>
                    <a:pt x="2065" y="367"/>
                  </a:lnTo>
                  <a:lnTo>
                    <a:pt x="2073" y="356"/>
                  </a:lnTo>
                  <a:lnTo>
                    <a:pt x="2083" y="348"/>
                  </a:lnTo>
                  <a:lnTo>
                    <a:pt x="2092" y="340"/>
                  </a:lnTo>
                  <a:lnTo>
                    <a:pt x="2102" y="331"/>
                  </a:lnTo>
                  <a:lnTo>
                    <a:pt x="2111" y="324"/>
                  </a:lnTo>
                  <a:lnTo>
                    <a:pt x="2122" y="317"/>
                  </a:lnTo>
                  <a:lnTo>
                    <a:pt x="2133" y="311"/>
                  </a:lnTo>
                  <a:lnTo>
                    <a:pt x="2145" y="305"/>
                  </a:lnTo>
                  <a:lnTo>
                    <a:pt x="2155" y="300"/>
                  </a:lnTo>
                  <a:lnTo>
                    <a:pt x="2168" y="296"/>
                  </a:lnTo>
                  <a:lnTo>
                    <a:pt x="2180" y="292"/>
                  </a:lnTo>
                  <a:lnTo>
                    <a:pt x="2193" y="290"/>
                  </a:lnTo>
                  <a:lnTo>
                    <a:pt x="2206" y="287"/>
                  </a:lnTo>
                  <a:lnTo>
                    <a:pt x="2221" y="286"/>
                  </a:lnTo>
                  <a:lnTo>
                    <a:pt x="2235" y="286"/>
                  </a:lnTo>
                  <a:lnTo>
                    <a:pt x="2247" y="286"/>
                  </a:lnTo>
                  <a:lnTo>
                    <a:pt x="2259" y="287"/>
                  </a:lnTo>
                  <a:lnTo>
                    <a:pt x="2271" y="289"/>
                  </a:lnTo>
                  <a:lnTo>
                    <a:pt x="2281" y="290"/>
                  </a:lnTo>
                  <a:lnTo>
                    <a:pt x="2292" y="292"/>
                  </a:lnTo>
                  <a:lnTo>
                    <a:pt x="2303" y="295"/>
                  </a:lnTo>
                  <a:lnTo>
                    <a:pt x="2312" y="298"/>
                  </a:lnTo>
                  <a:lnTo>
                    <a:pt x="2323" y="302"/>
                  </a:lnTo>
                  <a:lnTo>
                    <a:pt x="2332" y="306"/>
                  </a:lnTo>
                  <a:lnTo>
                    <a:pt x="2341" y="311"/>
                  </a:lnTo>
                  <a:lnTo>
                    <a:pt x="2349" y="316"/>
                  </a:lnTo>
                  <a:lnTo>
                    <a:pt x="2357" y="322"/>
                  </a:lnTo>
                  <a:lnTo>
                    <a:pt x="2366" y="328"/>
                  </a:lnTo>
                  <a:lnTo>
                    <a:pt x="2374" y="334"/>
                  </a:lnTo>
                  <a:lnTo>
                    <a:pt x="2381" y="341"/>
                  </a:lnTo>
                  <a:lnTo>
                    <a:pt x="2387" y="348"/>
                  </a:lnTo>
                  <a:lnTo>
                    <a:pt x="2394" y="356"/>
                  </a:lnTo>
                  <a:lnTo>
                    <a:pt x="2400" y="363"/>
                  </a:lnTo>
                  <a:lnTo>
                    <a:pt x="2411" y="381"/>
                  </a:lnTo>
                  <a:lnTo>
                    <a:pt x="2416" y="391"/>
                  </a:lnTo>
                  <a:lnTo>
                    <a:pt x="2420" y="400"/>
                  </a:lnTo>
                  <a:lnTo>
                    <a:pt x="2424" y="411"/>
                  </a:lnTo>
                  <a:lnTo>
                    <a:pt x="2427" y="422"/>
                  </a:lnTo>
                  <a:lnTo>
                    <a:pt x="2431" y="432"/>
                  </a:lnTo>
                  <a:lnTo>
                    <a:pt x="2433" y="443"/>
                  </a:lnTo>
                  <a:lnTo>
                    <a:pt x="2436" y="455"/>
                  </a:lnTo>
                  <a:lnTo>
                    <a:pt x="2438" y="467"/>
                  </a:lnTo>
                  <a:lnTo>
                    <a:pt x="2439" y="480"/>
                  </a:lnTo>
                  <a:lnTo>
                    <a:pt x="2440" y="492"/>
                  </a:lnTo>
                  <a:lnTo>
                    <a:pt x="2442" y="505"/>
                  </a:lnTo>
                  <a:lnTo>
                    <a:pt x="2442" y="519"/>
                  </a:lnTo>
                  <a:lnTo>
                    <a:pt x="2442" y="825"/>
                  </a:lnTo>
                  <a:lnTo>
                    <a:pt x="2278" y="825"/>
                  </a:lnTo>
                  <a:lnTo>
                    <a:pt x="2278" y="533"/>
                  </a:lnTo>
                  <a:lnTo>
                    <a:pt x="2278" y="523"/>
                  </a:lnTo>
                  <a:lnTo>
                    <a:pt x="2276" y="512"/>
                  </a:lnTo>
                  <a:lnTo>
                    <a:pt x="2275" y="501"/>
                  </a:lnTo>
                  <a:lnTo>
                    <a:pt x="2274" y="493"/>
                  </a:lnTo>
                  <a:lnTo>
                    <a:pt x="2271" y="484"/>
                  </a:lnTo>
                  <a:lnTo>
                    <a:pt x="2268" y="476"/>
                  </a:lnTo>
                  <a:lnTo>
                    <a:pt x="2265" y="469"/>
                  </a:lnTo>
                  <a:lnTo>
                    <a:pt x="2260" y="463"/>
                  </a:lnTo>
                  <a:lnTo>
                    <a:pt x="2255" y="457"/>
                  </a:lnTo>
                  <a:lnTo>
                    <a:pt x="2249" y="453"/>
                  </a:lnTo>
                  <a:lnTo>
                    <a:pt x="2242" y="448"/>
                  </a:lnTo>
                  <a:lnTo>
                    <a:pt x="2235" y="444"/>
                  </a:lnTo>
                  <a:lnTo>
                    <a:pt x="2227" y="442"/>
                  </a:lnTo>
                  <a:lnTo>
                    <a:pt x="2217" y="440"/>
                  </a:lnTo>
                  <a:lnTo>
                    <a:pt x="2206" y="438"/>
                  </a:lnTo>
                  <a:lnTo>
                    <a:pt x="2196" y="438"/>
                  </a:lnTo>
                  <a:lnTo>
                    <a:pt x="2184" y="438"/>
                  </a:lnTo>
                  <a:lnTo>
                    <a:pt x="2173" y="440"/>
                  </a:lnTo>
                  <a:lnTo>
                    <a:pt x="2164" y="442"/>
                  </a:lnTo>
                  <a:lnTo>
                    <a:pt x="2154" y="444"/>
                  </a:lnTo>
                  <a:lnTo>
                    <a:pt x="2151" y="447"/>
                  </a:lnTo>
                  <a:lnTo>
                    <a:pt x="2146" y="448"/>
                  </a:lnTo>
                  <a:lnTo>
                    <a:pt x="2142" y="450"/>
                  </a:lnTo>
                  <a:lnTo>
                    <a:pt x="2139" y="453"/>
                  </a:lnTo>
                  <a:lnTo>
                    <a:pt x="2132" y="457"/>
                  </a:lnTo>
                  <a:lnTo>
                    <a:pt x="2126" y="463"/>
                  </a:lnTo>
                  <a:lnTo>
                    <a:pt x="2121" y="470"/>
                  </a:lnTo>
                  <a:lnTo>
                    <a:pt x="2116" y="478"/>
                  </a:lnTo>
                  <a:lnTo>
                    <a:pt x="2113" y="486"/>
                  </a:lnTo>
                  <a:lnTo>
                    <a:pt x="2109" y="495"/>
                  </a:lnTo>
                  <a:lnTo>
                    <a:pt x="2107" y="506"/>
                  </a:lnTo>
                  <a:lnTo>
                    <a:pt x="2105" y="517"/>
                  </a:lnTo>
                  <a:lnTo>
                    <a:pt x="2104" y="523"/>
                  </a:lnTo>
                  <a:lnTo>
                    <a:pt x="2104" y="530"/>
                  </a:lnTo>
                  <a:lnTo>
                    <a:pt x="2103" y="542"/>
                  </a:lnTo>
                  <a:lnTo>
                    <a:pt x="2103" y="825"/>
                  </a:lnTo>
                  <a:lnTo>
                    <a:pt x="1939" y="825"/>
                  </a:lnTo>
                  <a:lnTo>
                    <a:pt x="1939" y="533"/>
                  </a:lnTo>
                  <a:lnTo>
                    <a:pt x="1939" y="523"/>
                  </a:lnTo>
                  <a:lnTo>
                    <a:pt x="1939" y="512"/>
                  </a:lnTo>
                  <a:lnTo>
                    <a:pt x="1938" y="501"/>
                  </a:lnTo>
                  <a:lnTo>
                    <a:pt x="1935" y="493"/>
                  </a:lnTo>
                  <a:lnTo>
                    <a:pt x="1933" y="484"/>
                  </a:lnTo>
                  <a:lnTo>
                    <a:pt x="1931" y="476"/>
                  </a:lnTo>
                  <a:lnTo>
                    <a:pt x="1927" y="469"/>
                  </a:lnTo>
                  <a:lnTo>
                    <a:pt x="1922" y="463"/>
                  </a:lnTo>
                  <a:lnTo>
                    <a:pt x="1918" y="457"/>
                  </a:lnTo>
                  <a:lnTo>
                    <a:pt x="1912" y="453"/>
                  </a:lnTo>
                  <a:lnTo>
                    <a:pt x="1905" y="448"/>
                  </a:lnTo>
                  <a:lnTo>
                    <a:pt x="1897" y="444"/>
                  </a:lnTo>
                  <a:lnTo>
                    <a:pt x="1889" y="442"/>
                  </a:lnTo>
                  <a:lnTo>
                    <a:pt x="1880" y="440"/>
                  </a:lnTo>
                  <a:lnTo>
                    <a:pt x="1870" y="438"/>
                  </a:lnTo>
                  <a:lnTo>
                    <a:pt x="1858" y="438"/>
                  </a:lnTo>
                  <a:lnTo>
                    <a:pt x="1848" y="438"/>
                  </a:lnTo>
                  <a:lnTo>
                    <a:pt x="1837" y="440"/>
                  </a:lnTo>
                  <a:lnTo>
                    <a:pt x="1826" y="442"/>
                  </a:lnTo>
                  <a:lnTo>
                    <a:pt x="1817" y="444"/>
                  </a:lnTo>
                  <a:lnTo>
                    <a:pt x="1813" y="447"/>
                  </a:lnTo>
                  <a:lnTo>
                    <a:pt x="1808" y="448"/>
                  </a:lnTo>
                  <a:lnTo>
                    <a:pt x="1805" y="450"/>
                  </a:lnTo>
                  <a:lnTo>
                    <a:pt x="1801" y="453"/>
                  </a:lnTo>
                  <a:lnTo>
                    <a:pt x="1794" y="457"/>
                  </a:lnTo>
                  <a:lnTo>
                    <a:pt x="1788" y="463"/>
                  </a:lnTo>
                  <a:lnTo>
                    <a:pt x="1782" y="470"/>
                  </a:lnTo>
                  <a:lnTo>
                    <a:pt x="1779" y="478"/>
                  </a:lnTo>
                  <a:lnTo>
                    <a:pt x="1774" y="486"/>
                  </a:lnTo>
                  <a:lnTo>
                    <a:pt x="1772" y="495"/>
                  </a:lnTo>
                  <a:lnTo>
                    <a:pt x="1769" y="506"/>
                  </a:lnTo>
                  <a:lnTo>
                    <a:pt x="1767" y="517"/>
                  </a:lnTo>
                  <a:lnTo>
                    <a:pt x="1766" y="530"/>
                  </a:lnTo>
                  <a:lnTo>
                    <a:pt x="1766" y="542"/>
                  </a:lnTo>
                  <a:lnTo>
                    <a:pt x="1766" y="825"/>
                  </a:lnTo>
                  <a:lnTo>
                    <a:pt x="1600" y="825"/>
                  </a:lnTo>
                  <a:lnTo>
                    <a:pt x="1600" y="297"/>
                  </a:lnTo>
                  <a:close/>
                  <a:moveTo>
                    <a:pt x="2789" y="423"/>
                  </a:moveTo>
                  <a:lnTo>
                    <a:pt x="2777" y="424"/>
                  </a:lnTo>
                  <a:lnTo>
                    <a:pt x="2766" y="424"/>
                  </a:lnTo>
                  <a:lnTo>
                    <a:pt x="2747" y="428"/>
                  </a:lnTo>
                  <a:lnTo>
                    <a:pt x="2729" y="434"/>
                  </a:lnTo>
                  <a:lnTo>
                    <a:pt x="2714" y="440"/>
                  </a:lnTo>
                  <a:lnTo>
                    <a:pt x="2701" y="447"/>
                  </a:lnTo>
                  <a:lnTo>
                    <a:pt x="2689" y="455"/>
                  </a:lnTo>
                  <a:lnTo>
                    <a:pt x="2679" y="463"/>
                  </a:lnTo>
                  <a:lnTo>
                    <a:pt x="2670" y="472"/>
                  </a:lnTo>
                  <a:lnTo>
                    <a:pt x="2577" y="373"/>
                  </a:lnTo>
                  <a:lnTo>
                    <a:pt x="2596" y="355"/>
                  </a:lnTo>
                  <a:lnTo>
                    <a:pt x="2616" y="339"/>
                  </a:lnTo>
                  <a:lnTo>
                    <a:pt x="2627" y="331"/>
                  </a:lnTo>
                  <a:lnTo>
                    <a:pt x="2639" y="324"/>
                  </a:lnTo>
                  <a:lnTo>
                    <a:pt x="2651" y="317"/>
                  </a:lnTo>
                  <a:lnTo>
                    <a:pt x="2664" y="311"/>
                  </a:lnTo>
                  <a:lnTo>
                    <a:pt x="2677" y="305"/>
                  </a:lnTo>
                  <a:lnTo>
                    <a:pt x="2691" y="300"/>
                  </a:lnTo>
                  <a:lnTo>
                    <a:pt x="2708" y="297"/>
                  </a:lnTo>
                  <a:lnTo>
                    <a:pt x="2724" y="293"/>
                  </a:lnTo>
                  <a:lnTo>
                    <a:pt x="2742" y="290"/>
                  </a:lnTo>
                  <a:lnTo>
                    <a:pt x="2761" y="287"/>
                  </a:lnTo>
                  <a:lnTo>
                    <a:pt x="2783" y="286"/>
                  </a:lnTo>
                  <a:lnTo>
                    <a:pt x="2804" y="286"/>
                  </a:lnTo>
                  <a:lnTo>
                    <a:pt x="2829" y="287"/>
                  </a:lnTo>
                  <a:lnTo>
                    <a:pt x="2841" y="289"/>
                  </a:lnTo>
                  <a:lnTo>
                    <a:pt x="2853" y="290"/>
                  </a:lnTo>
                  <a:lnTo>
                    <a:pt x="2865" y="291"/>
                  </a:lnTo>
                  <a:lnTo>
                    <a:pt x="2875" y="293"/>
                  </a:lnTo>
                  <a:lnTo>
                    <a:pt x="2886" y="297"/>
                  </a:lnTo>
                  <a:lnTo>
                    <a:pt x="2898" y="300"/>
                  </a:lnTo>
                  <a:lnTo>
                    <a:pt x="2907" y="304"/>
                  </a:lnTo>
                  <a:lnTo>
                    <a:pt x="2918" y="308"/>
                  </a:lnTo>
                  <a:lnTo>
                    <a:pt x="2928" y="312"/>
                  </a:lnTo>
                  <a:lnTo>
                    <a:pt x="2937" y="318"/>
                  </a:lnTo>
                  <a:lnTo>
                    <a:pt x="2947" y="323"/>
                  </a:lnTo>
                  <a:lnTo>
                    <a:pt x="2955" y="330"/>
                  </a:lnTo>
                  <a:lnTo>
                    <a:pt x="2964" y="336"/>
                  </a:lnTo>
                  <a:lnTo>
                    <a:pt x="2972" y="343"/>
                  </a:lnTo>
                  <a:lnTo>
                    <a:pt x="2980" y="350"/>
                  </a:lnTo>
                  <a:lnTo>
                    <a:pt x="2987" y="359"/>
                  </a:lnTo>
                  <a:lnTo>
                    <a:pt x="2994" y="367"/>
                  </a:lnTo>
                  <a:lnTo>
                    <a:pt x="3000" y="377"/>
                  </a:lnTo>
                  <a:lnTo>
                    <a:pt x="3006" y="386"/>
                  </a:lnTo>
                  <a:lnTo>
                    <a:pt x="3012" y="396"/>
                  </a:lnTo>
                  <a:lnTo>
                    <a:pt x="3017" y="406"/>
                  </a:lnTo>
                  <a:lnTo>
                    <a:pt x="3021" y="418"/>
                  </a:lnTo>
                  <a:lnTo>
                    <a:pt x="3026" y="429"/>
                  </a:lnTo>
                  <a:lnTo>
                    <a:pt x="3030" y="441"/>
                  </a:lnTo>
                  <a:lnTo>
                    <a:pt x="3032" y="454"/>
                  </a:lnTo>
                  <a:lnTo>
                    <a:pt x="3035" y="467"/>
                  </a:lnTo>
                  <a:lnTo>
                    <a:pt x="3037" y="481"/>
                  </a:lnTo>
                  <a:lnTo>
                    <a:pt x="3038" y="495"/>
                  </a:lnTo>
                  <a:lnTo>
                    <a:pt x="3039" y="510"/>
                  </a:lnTo>
                  <a:lnTo>
                    <a:pt x="3039" y="525"/>
                  </a:lnTo>
                  <a:lnTo>
                    <a:pt x="3039" y="825"/>
                  </a:lnTo>
                  <a:lnTo>
                    <a:pt x="2875" y="825"/>
                  </a:lnTo>
                  <a:lnTo>
                    <a:pt x="2879" y="751"/>
                  </a:lnTo>
                  <a:lnTo>
                    <a:pt x="2872" y="763"/>
                  </a:lnTo>
                  <a:lnTo>
                    <a:pt x="2863" y="772"/>
                  </a:lnTo>
                  <a:lnTo>
                    <a:pt x="2856" y="782"/>
                  </a:lnTo>
                  <a:lnTo>
                    <a:pt x="2848" y="790"/>
                  </a:lnTo>
                  <a:lnTo>
                    <a:pt x="2840" y="797"/>
                  </a:lnTo>
                  <a:lnTo>
                    <a:pt x="2831" y="804"/>
                  </a:lnTo>
                  <a:lnTo>
                    <a:pt x="2823" y="810"/>
                  </a:lnTo>
                  <a:lnTo>
                    <a:pt x="2818" y="814"/>
                  </a:lnTo>
                  <a:lnTo>
                    <a:pt x="2814" y="816"/>
                  </a:lnTo>
                  <a:lnTo>
                    <a:pt x="2804" y="821"/>
                  </a:lnTo>
                  <a:lnTo>
                    <a:pt x="2793" y="825"/>
                  </a:lnTo>
                  <a:lnTo>
                    <a:pt x="2784" y="828"/>
                  </a:lnTo>
                  <a:lnTo>
                    <a:pt x="2773" y="831"/>
                  </a:lnTo>
                  <a:lnTo>
                    <a:pt x="2761" y="833"/>
                  </a:lnTo>
                  <a:lnTo>
                    <a:pt x="2749" y="834"/>
                  </a:lnTo>
                  <a:lnTo>
                    <a:pt x="2737" y="835"/>
                  </a:lnTo>
                  <a:lnTo>
                    <a:pt x="2724" y="835"/>
                  </a:lnTo>
                  <a:lnTo>
                    <a:pt x="2707" y="835"/>
                  </a:lnTo>
                  <a:lnTo>
                    <a:pt x="2689" y="834"/>
                  </a:lnTo>
                  <a:lnTo>
                    <a:pt x="2672" y="831"/>
                  </a:lnTo>
                  <a:lnTo>
                    <a:pt x="2656" y="827"/>
                  </a:lnTo>
                  <a:lnTo>
                    <a:pt x="2640" y="822"/>
                  </a:lnTo>
                  <a:lnTo>
                    <a:pt x="2625" y="815"/>
                  </a:lnTo>
                  <a:lnTo>
                    <a:pt x="2610" y="808"/>
                  </a:lnTo>
                  <a:lnTo>
                    <a:pt x="2597" y="798"/>
                  </a:lnTo>
                  <a:lnTo>
                    <a:pt x="2584" y="788"/>
                  </a:lnTo>
                  <a:lnTo>
                    <a:pt x="2574" y="776"/>
                  </a:lnTo>
                  <a:lnTo>
                    <a:pt x="2569" y="770"/>
                  </a:lnTo>
                  <a:lnTo>
                    <a:pt x="2564" y="763"/>
                  </a:lnTo>
                  <a:lnTo>
                    <a:pt x="2560" y="756"/>
                  </a:lnTo>
                  <a:lnTo>
                    <a:pt x="2556" y="747"/>
                  </a:lnTo>
                  <a:lnTo>
                    <a:pt x="2552" y="739"/>
                  </a:lnTo>
                  <a:lnTo>
                    <a:pt x="2550" y="731"/>
                  </a:lnTo>
                  <a:lnTo>
                    <a:pt x="2547" y="721"/>
                  </a:lnTo>
                  <a:lnTo>
                    <a:pt x="2545" y="712"/>
                  </a:lnTo>
                  <a:lnTo>
                    <a:pt x="2543" y="702"/>
                  </a:lnTo>
                  <a:lnTo>
                    <a:pt x="2541" y="691"/>
                  </a:lnTo>
                  <a:lnTo>
                    <a:pt x="2541" y="681"/>
                  </a:lnTo>
                  <a:lnTo>
                    <a:pt x="2540" y="670"/>
                  </a:lnTo>
                  <a:lnTo>
                    <a:pt x="2541" y="659"/>
                  </a:lnTo>
                  <a:lnTo>
                    <a:pt x="2541" y="650"/>
                  </a:lnTo>
                  <a:lnTo>
                    <a:pt x="2543" y="640"/>
                  </a:lnTo>
                  <a:lnTo>
                    <a:pt x="2545" y="631"/>
                  </a:lnTo>
                  <a:lnTo>
                    <a:pt x="2547" y="621"/>
                  </a:lnTo>
                  <a:lnTo>
                    <a:pt x="2550" y="613"/>
                  </a:lnTo>
                  <a:lnTo>
                    <a:pt x="2552" y="605"/>
                  </a:lnTo>
                  <a:lnTo>
                    <a:pt x="2556" y="598"/>
                  </a:lnTo>
                  <a:lnTo>
                    <a:pt x="2560" y="590"/>
                  </a:lnTo>
                  <a:lnTo>
                    <a:pt x="2564" y="583"/>
                  </a:lnTo>
                  <a:lnTo>
                    <a:pt x="2569" y="576"/>
                  </a:lnTo>
                  <a:lnTo>
                    <a:pt x="2575" y="570"/>
                  </a:lnTo>
                  <a:lnTo>
                    <a:pt x="2579" y="564"/>
                  </a:lnTo>
                  <a:lnTo>
                    <a:pt x="2585" y="558"/>
                  </a:lnTo>
                  <a:lnTo>
                    <a:pt x="2593" y="554"/>
                  </a:lnTo>
                  <a:lnTo>
                    <a:pt x="2600" y="549"/>
                  </a:lnTo>
                  <a:lnTo>
                    <a:pt x="2607" y="544"/>
                  </a:lnTo>
                  <a:lnTo>
                    <a:pt x="2614" y="539"/>
                  </a:lnTo>
                  <a:lnTo>
                    <a:pt x="2631" y="532"/>
                  </a:lnTo>
                  <a:lnTo>
                    <a:pt x="2639" y="529"/>
                  </a:lnTo>
                  <a:lnTo>
                    <a:pt x="2647" y="525"/>
                  </a:lnTo>
                  <a:lnTo>
                    <a:pt x="2666" y="520"/>
                  </a:lnTo>
                  <a:lnTo>
                    <a:pt x="2677" y="518"/>
                  </a:lnTo>
                  <a:lnTo>
                    <a:pt x="2686" y="517"/>
                  </a:lnTo>
                  <a:lnTo>
                    <a:pt x="2697" y="514"/>
                  </a:lnTo>
                  <a:lnTo>
                    <a:pt x="2708" y="513"/>
                  </a:lnTo>
                  <a:lnTo>
                    <a:pt x="2730" y="512"/>
                  </a:lnTo>
                  <a:lnTo>
                    <a:pt x="2754" y="511"/>
                  </a:lnTo>
                  <a:lnTo>
                    <a:pt x="2875" y="511"/>
                  </a:lnTo>
                  <a:lnTo>
                    <a:pt x="2874" y="500"/>
                  </a:lnTo>
                  <a:lnTo>
                    <a:pt x="2873" y="491"/>
                  </a:lnTo>
                  <a:lnTo>
                    <a:pt x="2871" y="481"/>
                  </a:lnTo>
                  <a:lnTo>
                    <a:pt x="2868" y="472"/>
                  </a:lnTo>
                  <a:lnTo>
                    <a:pt x="2865" y="464"/>
                  </a:lnTo>
                  <a:lnTo>
                    <a:pt x="2861" y="457"/>
                  </a:lnTo>
                  <a:lnTo>
                    <a:pt x="2856" y="450"/>
                  </a:lnTo>
                  <a:lnTo>
                    <a:pt x="2852" y="444"/>
                  </a:lnTo>
                  <a:lnTo>
                    <a:pt x="2846" y="440"/>
                  </a:lnTo>
                  <a:lnTo>
                    <a:pt x="2840" y="435"/>
                  </a:lnTo>
                  <a:lnTo>
                    <a:pt x="2836" y="434"/>
                  </a:lnTo>
                  <a:lnTo>
                    <a:pt x="2833" y="431"/>
                  </a:lnTo>
                  <a:lnTo>
                    <a:pt x="2825" y="429"/>
                  </a:lnTo>
                  <a:lnTo>
                    <a:pt x="2817" y="426"/>
                  </a:lnTo>
                  <a:lnTo>
                    <a:pt x="2808" y="425"/>
                  </a:lnTo>
                  <a:lnTo>
                    <a:pt x="2798" y="424"/>
                  </a:lnTo>
                  <a:lnTo>
                    <a:pt x="2789" y="423"/>
                  </a:lnTo>
                  <a:close/>
                  <a:moveTo>
                    <a:pt x="2762" y="611"/>
                  </a:moveTo>
                  <a:lnTo>
                    <a:pt x="2755" y="611"/>
                  </a:lnTo>
                  <a:lnTo>
                    <a:pt x="2748" y="611"/>
                  </a:lnTo>
                  <a:lnTo>
                    <a:pt x="2735" y="614"/>
                  </a:lnTo>
                  <a:lnTo>
                    <a:pt x="2730" y="615"/>
                  </a:lnTo>
                  <a:lnTo>
                    <a:pt x="2726" y="618"/>
                  </a:lnTo>
                  <a:lnTo>
                    <a:pt x="2721" y="620"/>
                  </a:lnTo>
                  <a:lnTo>
                    <a:pt x="2717" y="624"/>
                  </a:lnTo>
                  <a:lnTo>
                    <a:pt x="2710" y="630"/>
                  </a:lnTo>
                  <a:lnTo>
                    <a:pt x="2708" y="634"/>
                  </a:lnTo>
                  <a:lnTo>
                    <a:pt x="2707" y="638"/>
                  </a:lnTo>
                  <a:lnTo>
                    <a:pt x="2704" y="643"/>
                  </a:lnTo>
                  <a:lnTo>
                    <a:pt x="2703" y="647"/>
                  </a:lnTo>
                  <a:lnTo>
                    <a:pt x="2703" y="653"/>
                  </a:lnTo>
                  <a:lnTo>
                    <a:pt x="2703" y="658"/>
                  </a:lnTo>
                  <a:lnTo>
                    <a:pt x="2703" y="664"/>
                  </a:lnTo>
                  <a:lnTo>
                    <a:pt x="2704" y="669"/>
                  </a:lnTo>
                  <a:lnTo>
                    <a:pt x="2705" y="674"/>
                  </a:lnTo>
                  <a:lnTo>
                    <a:pt x="2707" y="678"/>
                  </a:lnTo>
                  <a:lnTo>
                    <a:pt x="2708" y="681"/>
                  </a:lnTo>
                  <a:lnTo>
                    <a:pt x="2710" y="683"/>
                  </a:lnTo>
                  <a:lnTo>
                    <a:pt x="2713" y="687"/>
                  </a:lnTo>
                  <a:lnTo>
                    <a:pt x="2716" y="690"/>
                  </a:lnTo>
                  <a:lnTo>
                    <a:pt x="2721" y="694"/>
                  </a:lnTo>
                  <a:lnTo>
                    <a:pt x="2726" y="696"/>
                  </a:lnTo>
                  <a:lnTo>
                    <a:pt x="2730" y="699"/>
                  </a:lnTo>
                  <a:lnTo>
                    <a:pt x="2736" y="701"/>
                  </a:lnTo>
                  <a:lnTo>
                    <a:pt x="2743" y="702"/>
                  </a:lnTo>
                  <a:lnTo>
                    <a:pt x="2749" y="703"/>
                  </a:lnTo>
                  <a:lnTo>
                    <a:pt x="2758" y="705"/>
                  </a:lnTo>
                  <a:lnTo>
                    <a:pt x="2765" y="706"/>
                  </a:lnTo>
                  <a:lnTo>
                    <a:pt x="2773" y="706"/>
                  </a:lnTo>
                  <a:lnTo>
                    <a:pt x="2786" y="706"/>
                  </a:lnTo>
                  <a:lnTo>
                    <a:pt x="2797" y="705"/>
                  </a:lnTo>
                  <a:lnTo>
                    <a:pt x="2808" y="702"/>
                  </a:lnTo>
                  <a:lnTo>
                    <a:pt x="2818" y="700"/>
                  </a:lnTo>
                  <a:lnTo>
                    <a:pt x="2827" y="697"/>
                  </a:lnTo>
                  <a:lnTo>
                    <a:pt x="2835" y="694"/>
                  </a:lnTo>
                  <a:lnTo>
                    <a:pt x="2843" y="690"/>
                  </a:lnTo>
                  <a:lnTo>
                    <a:pt x="2849" y="686"/>
                  </a:lnTo>
                  <a:lnTo>
                    <a:pt x="2856" y="680"/>
                  </a:lnTo>
                  <a:lnTo>
                    <a:pt x="2861" y="675"/>
                  </a:lnTo>
                  <a:lnTo>
                    <a:pt x="2866" y="669"/>
                  </a:lnTo>
                  <a:lnTo>
                    <a:pt x="2867" y="665"/>
                  </a:lnTo>
                  <a:lnTo>
                    <a:pt x="2869" y="662"/>
                  </a:lnTo>
                  <a:lnTo>
                    <a:pt x="2871" y="658"/>
                  </a:lnTo>
                  <a:lnTo>
                    <a:pt x="2872" y="655"/>
                  </a:lnTo>
                  <a:lnTo>
                    <a:pt x="2874" y="647"/>
                  </a:lnTo>
                  <a:lnTo>
                    <a:pt x="2875" y="639"/>
                  </a:lnTo>
                  <a:lnTo>
                    <a:pt x="2875" y="631"/>
                  </a:lnTo>
                  <a:lnTo>
                    <a:pt x="2875" y="611"/>
                  </a:lnTo>
                  <a:lnTo>
                    <a:pt x="2762" y="611"/>
                  </a:lnTo>
                  <a:close/>
                  <a:moveTo>
                    <a:pt x="3127" y="735"/>
                  </a:moveTo>
                  <a:lnTo>
                    <a:pt x="3225" y="649"/>
                  </a:lnTo>
                  <a:lnTo>
                    <a:pt x="3231" y="655"/>
                  </a:lnTo>
                  <a:lnTo>
                    <a:pt x="3238" y="661"/>
                  </a:lnTo>
                  <a:lnTo>
                    <a:pt x="3253" y="672"/>
                  </a:lnTo>
                  <a:lnTo>
                    <a:pt x="3260" y="677"/>
                  </a:lnTo>
                  <a:lnTo>
                    <a:pt x="3269" y="682"/>
                  </a:lnTo>
                  <a:lnTo>
                    <a:pt x="3284" y="689"/>
                  </a:lnTo>
                  <a:lnTo>
                    <a:pt x="3292" y="693"/>
                  </a:lnTo>
                  <a:lnTo>
                    <a:pt x="3301" y="696"/>
                  </a:lnTo>
                  <a:lnTo>
                    <a:pt x="3318" y="701"/>
                  </a:lnTo>
                  <a:lnTo>
                    <a:pt x="3336" y="703"/>
                  </a:lnTo>
                  <a:lnTo>
                    <a:pt x="3354" y="705"/>
                  </a:lnTo>
                  <a:lnTo>
                    <a:pt x="3373" y="703"/>
                  </a:lnTo>
                  <a:lnTo>
                    <a:pt x="3389" y="702"/>
                  </a:lnTo>
                  <a:lnTo>
                    <a:pt x="3400" y="700"/>
                  </a:lnTo>
                  <a:lnTo>
                    <a:pt x="3405" y="699"/>
                  </a:lnTo>
                  <a:lnTo>
                    <a:pt x="3410" y="696"/>
                  </a:lnTo>
                  <a:lnTo>
                    <a:pt x="3414" y="695"/>
                  </a:lnTo>
                  <a:lnTo>
                    <a:pt x="3417" y="693"/>
                  </a:lnTo>
                  <a:lnTo>
                    <a:pt x="3419" y="689"/>
                  </a:lnTo>
                  <a:lnTo>
                    <a:pt x="3422" y="687"/>
                  </a:lnTo>
                  <a:lnTo>
                    <a:pt x="3423" y="683"/>
                  </a:lnTo>
                  <a:lnTo>
                    <a:pt x="3424" y="680"/>
                  </a:lnTo>
                  <a:lnTo>
                    <a:pt x="3425" y="676"/>
                  </a:lnTo>
                  <a:lnTo>
                    <a:pt x="3425" y="672"/>
                  </a:lnTo>
                  <a:lnTo>
                    <a:pt x="3425" y="668"/>
                  </a:lnTo>
                  <a:lnTo>
                    <a:pt x="3424" y="663"/>
                  </a:lnTo>
                  <a:lnTo>
                    <a:pt x="3422" y="659"/>
                  </a:lnTo>
                  <a:lnTo>
                    <a:pt x="3418" y="656"/>
                  </a:lnTo>
                  <a:lnTo>
                    <a:pt x="3415" y="652"/>
                  </a:lnTo>
                  <a:lnTo>
                    <a:pt x="3410" y="650"/>
                  </a:lnTo>
                  <a:lnTo>
                    <a:pt x="3398" y="644"/>
                  </a:lnTo>
                  <a:lnTo>
                    <a:pt x="3383" y="640"/>
                  </a:lnTo>
                  <a:lnTo>
                    <a:pt x="3361" y="634"/>
                  </a:lnTo>
                  <a:lnTo>
                    <a:pt x="3338" y="628"/>
                  </a:lnTo>
                  <a:lnTo>
                    <a:pt x="3308" y="621"/>
                  </a:lnTo>
                  <a:lnTo>
                    <a:pt x="3280" y="613"/>
                  </a:lnTo>
                  <a:lnTo>
                    <a:pt x="3267" y="608"/>
                  </a:lnTo>
                  <a:lnTo>
                    <a:pt x="3254" y="602"/>
                  </a:lnTo>
                  <a:lnTo>
                    <a:pt x="3241" y="596"/>
                  </a:lnTo>
                  <a:lnTo>
                    <a:pt x="3229" y="589"/>
                  </a:lnTo>
                  <a:lnTo>
                    <a:pt x="3216" y="581"/>
                  </a:lnTo>
                  <a:lnTo>
                    <a:pt x="3206" y="571"/>
                  </a:lnTo>
                  <a:lnTo>
                    <a:pt x="3201" y="567"/>
                  </a:lnTo>
                  <a:lnTo>
                    <a:pt x="3195" y="562"/>
                  </a:lnTo>
                  <a:lnTo>
                    <a:pt x="3190" y="556"/>
                  </a:lnTo>
                  <a:lnTo>
                    <a:pt x="3185" y="550"/>
                  </a:lnTo>
                  <a:lnTo>
                    <a:pt x="3177" y="537"/>
                  </a:lnTo>
                  <a:lnTo>
                    <a:pt x="3174" y="531"/>
                  </a:lnTo>
                  <a:lnTo>
                    <a:pt x="3170" y="524"/>
                  </a:lnTo>
                  <a:lnTo>
                    <a:pt x="3168" y="516"/>
                  </a:lnTo>
                  <a:lnTo>
                    <a:pt x="3165" y="508"/>
                  </a:lnTo>
                  <a:lnTo>
                    <a:pt x="3163" y="500"/>
                  </a:lnTo>
                  <a:lnTo>
                    <a:pt x="3160" y="492"/>
                  </a:lnTo>
                  <a:lnTo>
                    <a:pt x="3159" y="482"/>
                  </a:lnTo>
                  <a:lnTo>
                    <a:pt x="3158" y="473"/>
                  </a:lnTo>
                  <a:lnTo>
                    <a:pt x="3157" y="463"/>
                  </a:lnTo>
                  <a:lnTo>
                    <a:pt x="3157" y="453"/>
                  </a:lnTo>
                  <a:lnTo>
                    <a:pt x="3157" y="442"/>
                  </a:lnTo>
                  <a:lnTo>
                    <a:pt x="3158" y="437"/>
                  </a:lnTo>
                  <a:lnTo>
                    <a:pt x="3158" y="431"/>
                  </a:lnTo>
                  <a:lnTo>
                    <a:pt x="3159" y="422"/>
                  </a:lnTo>
                  <a:lnTo>
                    <a:pt x="3162" y="412"/>
                  </a:lnTo>
                  <a:lnTo>
                    <a:pt x="3163" y="403"/>
                  </a:lnTo>
                  <a:lnTo>
                    <a:pt x="3166" y="393"/>
                  </a:lnTo>
                  <a:lnTo>
                    <a:pt x="3169" y="385"/>
                  </a:lnTo>
                  <a:lnTo>
                    <a:pt x="3172" y="377"/>
                  </a:lnTo>
                  <a:lnTo>
                    <a:pt x="3177" y="369"/>
                  </a:lnTo>
                  <a:lnTo>
                    <a:pt x="3182" y="362"/>
                  </a:lnTo>
                  <a:lnTo>
                    <a:pt x="3187" y="355"/>
                  </a:lnTo>
                  <a:lnTo>
                    <a:pt x="3191" y="348"/>
                  </a:lnTo>
                  <a:lnTo>
                    <a:pt x="3197" y="342"/>
                  </a:lnTo>
                  <a:lnTo>
                    <a:pt x="3203" y="336"/>
                  </a:lnTo>
                  <a:lnTo>
                    <a:pt x="3209" y="330"/>
                  </a:lnTo>
                  <a:lnTo>
                    <a:pt x="3216" y="325"/>
                  </a:lnTo>
                  <a:lnTo>
                    <a:pt x="3231" y="316"/>
                  </a:lnTo>
                  <a:lnTo>
                    <a:pt x="3238" y="311"/>
                  </a:lnTo>
                  <a:lnTo>
                    <a:pt x="3246" y="308"/>
                  </a:lnTo>
                  <a:lnTo>
                    <a:pt x="3263" y="300"/>
                  </a:lnTo>
                  <a:lnTo>
                    <a:pt x="3272" y="298"/>
                  </a:lnTo>
                  <a:lnTo>
                    <a:pt x="3280" y="296"/>
                  </a:lnTo>
                  <a:lnTo>
                    <a:pt x="3299" y="291"/>
                  </a:lnTo>
                  <a:lnTo>
                    <a:pt x="3318" y="289"/>
                  </a:lnTo>
                  <a:lnTo>
                    <a:pt x="3328" y="287"/>
                  </a:lnTo>
                  <a:lnTo>
                    <a:pt x="3339" y="286"/>
                  </a:lnTo>
                  <a:lnTo>
                    <a:pt x="3359" y="286"/>
                  </a:lnTo>
                  <a:lnTo>
                    <a:pt x="3376" y="286"/>
                  </a:lnTo>
                  <a:lnTo>
                    <a:pt x="3390" y="287"/>
                  </a:lnTo>
                  <a:lnTo>
                    <a:pt x="3405" y="289"/>
                  </a:lnTo>
                  <a:lnTo>
                    <a:pt x="3419" y="291"/>
                  </a:lnTo>
                  <a:lnTo>
                    <a:pt x="3433" y="295"/>
                  </a:lnTo>
                  <a:lnTo>
                    <a:pt x="3446" y="297"/>
                  </a:lnTo>
                  <a:lnTo>
                    <a:pt x="3459" y="302"/>
                  </a:lnTo>
                  <a:lnTo>
                    <a:pt x="3471" y="306"/>
                  </a:lnTo>
                  <a:lnTo>
                    <a:pt x="3493" y="316"/>
                  </a:lnTo>
                  <a:lnTo>
                    <a:pt x="3504" y="322"/>
                  </a:lnTo>
                  <a:lnTo>
                    <a:pt x="3513" y="329"/>
                  </a:lnTo>
                  <a:lnTo>
                    <a:pt x="3523" y="336"/>
                  </a:lnTo>
                  <a:lnTo>
                    <a:pt x="3532" y="343"/>
                  </a:lnTo>
                  <a:lnTo>
                    <a:pt x="3541" y="350"/>
                  </a:lnTo>
                  <a:lnTo>
                    <a:pt x="3549" y="359"/>
                  </a:lnTo>
                  <a:lnTo>
                    <a:pt x="3461" y="454"/>
                  </a:lnTo>
                  <a:lnTo>
                    <a:pt x="3456" y="450"/>
                  </a:lnTo>
                  <a:lnTo>
                    <a:pt x="3452" y="447"/>
                  </a:lnTo>
                  <a:lnTo>
                    <a:pt x="3441" y="440"/>
                  </a:lnTo>
                  <a:lnTo>
                    <a:pt x="3429" y="432"/>
                  </a:lnTo>
                  <a:lnTo>
                    <a:pt x="3416" y="426"/>
                  </a:lnTo>
                  <a:lnTo>
                    <a:pt x="3403" y="422"/>
                  </a:lnTo>
                  <a:lnTo>
                    <a:pt x="3390" y="418"/>
                  </a:lnTo>
                  <a:lnTo>
                    <a:pt x="3376" y="416"/>
                  </a:lnTo>
                  <a:lnTo>
                    <a:pt x="3360" y="415"/>
                  </a:lnTo>
                  <a:lnTo>
                    <a:pt x="3347" y="416"/>
                  </a:lnTo>
                  <a:lnTo>
                    <a:pt x="3335" y="417"/>
                  </a:lnTo>
                  <a:lnTo>
                    <a:pt x="3326" y="419"/>
                  </a:lnTo>
                  <a:lnTo>
                    <a:pt x="3318" y="423"/>
                  </a:lnTo>
                  <a:lnTo>
                    <a:pt x="3315" y="424"/>
                  </a:lnTo>
                  <a:lnTo>
                    <a:pt x="3311" y="426"/>
                  </a:lnTo>
                  <a:lnTo>
                    <a:pt x="3309" y="429"/>
                  </a:lnTo>
                  <a:lnTo>
                    <a:pt x="3308" y="432"/>
                  </a:lnTo>
                  <a:lnTo>
                    <a:pt x="3305" y="438"/>
                  </a:lnTo>
                  <a:lnTo>
                    <a:pt x="3304" y="442"/>
                  </a:lnTo>
                  <a:lnTo>
                    <a:pt x="3304" y="445"/>
                  </a:lnTo>
                  <a:lnTo>
                    <a:pt x="3304" y="451"/>
                  </a:lnTo>
                  <a:lnTo>
                    <a:pt x="3305" y="456"/>
                  </a:lnTo>
                  <a:lnTo>
                    <a:pt x="3308" y="460"/>
                  </a:lnTo>
                  <a:lnTo>
                    <a:pt x="3310" y="463"/>
                  </a:lnTo>
                  <a:lnTo>
                    <a:pt x="3314" y="467"/>
                  </a:lnTo>
                  <a:lnTo>
                    <a:pt x="3318" y="470"/>
                  </a:lnTo>
                  <a:lnTo>
                    <a:pt x="3323" y="473"/>
                  </a:lnTo>
                  <a:lnTo>
                    <a:pt x="3329" y="475"/>
                  </a:lnTo>
                  <a:lnTo>
                    <a:pt x="3336" y="478"/>
                  </a:lnTo>
                  <a:lnTo>
                    <a:pt x="3343" y="480"/>
                  </a:lnTo>
                  <a:lnTo>
                    <a:pt x="3362" y="485"/>
                  </a:lnTo>
                  <a:lnTo>
                    <a:pt x="3408" y="495"/>
                  </a:lnTo>
                  <a:lnTo>
                    <a:pt x="3423" y="499"/>
                  </a:lnTo>
                  <a:lnTo>
                    <a:pt x="3437" y="503"/>
                  </a:lnTo>
                  <a:lnTo>
                    <a:pt x="3467" y="512"/>
                  </a:lnTo>
                  <a:lnTo>
                    <a:pt x="3481" y="519"/>
                  </a:lnTo>
                  <a:lnTo>
                    <a:pt x="3496" y="525"/>
                  </a:lnTo>
                  <a:lnTo>
                    <a:pt x="3510" y="533"/>
                  </a:lnTo>
                  <a:lnTo>
                    <a:pt x="3516" y="538"/>
                  </a:lnTo>
                  <a:lnTo>
                    <a:pt x="3523" y="542"/>
                  </a:lnTo>
                  <a:lnTo>
                    <a:pt x="3535" y="552"/>
                  </a:lnTo>
                  <a:lnTo>
                    <a:pt x="3541" y="557"/>
                  </a:lnTo>
                  <a:lnTo>
                    <a:pt x="3545" y="563"/>
                  </a:lnTo>
                  <a:lnTo>
                    <a:pt x="3550" y="569"/>
                  </a:lnTo>
                  <a:lnTo>
                    <a:pt x="3555" y="576"/>
                  </a:lnTo>
                  <a:lnTo>
                    <a:pt x="3560" y="582"/>
                  </a:lnTo>
                  <a:lnTo>
                    <a:pt x="3563" y="589"/>
                  </a:lnTo>
                  <a:lnTo>
                    <a:pt x="3567" y="596"/>
                  </a:lnTo>
                  <a:lnTo>
                    <a:pt x="3570" y="605"/>
                  </a:lnTo>
                  <a:lnTo>
                    <a:pt x="3573" y="613"/>
                  </a:lnTo>
                  <a:lnTo>
                    <a:pt x="3575" y="621"/>
                  </a:lnTo>
                  <a:lnTo>
                    <a:pt x="3578" y="631"/>
                  </a:lnTo>
                  <a:lnTo>
                    <a:pt x="3579" y="640"/>
                  </a:lnTo>
                  <a:lnTo>
                    <a:pt x="3580" y="650"/>
                  </a:lnTo>
                  <a:lnTo>
                    <a:pt x="3580" y="659"/>
                  </a:lnTo>
                  <a:lnTo>
                    <a:pt x="3579" y="677"/>
                  </a:lnTo>
                  <a:lnTo>
                    <a:pt x="3578" y="695"/>
                  </a:lnTo>
                  <a:lnTo>
                    <a:pt x="3576" y="703"/>
                  </a:lnTo>
                  <a:lnTo>
                    <a:pt x="3574" y="712"/>
                  </a:lnTo>
                  <a:lnTo>
                    <a:pt x="3572" y="720"/>
                  </a:lnTo>
                  <a:lnTo>
                    <a:pt x="3569" y="728"/>
                  </a:lnTo>
                  <a:lnTo>
                    <a:pt x="3567" y="735"/>
                  </a:lnTo>
                  <a:lnTo>
                    <a:pt x="3563" y="744"/>
                  </a:lnTo>
                  <a:lnTo>
                    <a:pt x="3560" y="751"/>
                  </a:lnTo>
                  <a:lnTo>
                    <a:pt x="3555" y="758"/>
                  </a:lnTo>
                  <a:lnTo>
                    <a:pt x="3545" y="771"/>
                  </a:lnTo>
                  <a:lnTo>
                    <a:pt x="3539" y="778"/>
                  </a:lnTo>
                  <a:lnTo>
                    <a:pt x="3534" y="784"/>
                  </a:lnTo>
                  <a:lnTo>
                    <a:pt x="3528" y="790"/>
                  </a:lnTo>
                  <a:lnTo>
                    <a:pt x="3520" y="795"/>
                  </a:lnTo>
                  <a:lnTo>
                    <a:pt x="3513" y="801"/>
                  </a:lnTo>
                  <a:lnTo>
                    <a:pt x="3505" y="806"/>
                  </a:lnTo>
                  <a:lnTo>
                    <a:pt x="3497" y="810"/>
                  </a:lnTo>
                  <a:lnTo>
                    <a:pt x="3487" y="814"/>
                  </a:lnTo>
                  <a:lnTo>
                    <a:pt x="3468" y="822"/>
                  </a:lnTo>
                  <a:lnTo>
                    <a:pt x="3458" y="825"/>
                  </a:lnTo>
                  <a:lnTo>
                    <a:pt x="3446" y="828"/>
                  </a:lnTo>
                  <a:lnTo>
                    <a:pt x="3434" y="831"/>
                  </a:lnTo>
                  <a:lnTo>
                    <a:pt x="3422" y="832"/>
                  </a:lnTo>
                  <a:lnTo>
                    <a:pt x="3409" y="834"/>
                  </a:lnTo>
                  <a:lnTo>
                    <a:pt x="3395" y="835"/>
                  </a:lnTo>
                  <a:lnTo>
                    <a:pt x="3380" y="835"/>
                  </a:lnTo>
                  <a:lnTo>
                    <a:pt x="3365" y="835"/>
                  </a:lnTo>
                  <a:lnTo>
                    <a:pt x="3343" y="835"/>
                  </a:lnTo>
                  <a:lnTo>
                    <a:pt x="3322" y="834"/>
                  </a:lnTo>
                  <a:lnTo>
                    <a:pt x="3302" y="831"/>
                  </a:lnTo>
                  <a:lnTo>
                    <a:pt x="3292" y="829"/>
                  </a:lnTo>
                  <a:lnTo>
                    <a:pt x="3283" y="828"/>
                  </a:lnTo>
                  <a:lnTo>
                    <a:pt x="3265" y="823"/>
                  </a:lnTo>
                  <a:lnTo>
                    <a:pt x="3248" y="819"/>
                  </a:lnTo>
                  <a:lnTo>
                    <a:pt x="3233" y="813"/>
                  </a:lnTo>
                  <a:lnTo>
                    <a:pt x="3218" y="806"/>
                  </a:lnTo>
                  <a:lnTo>
                    <a:pt x="3204" y="798"/>
                  </a:lnTo>
                  <a:lnTo>
                    <a:pt x="3190" y="791"/>
                  </a:lnTo>
                  <a:lnTo>
                    <a:pt x="3178" y="783"/>
                  </a:lnTo>
                  <a:lnTo>
                    <a:pt x="3166" y="773"/>
                  </a:lnTo>
                  <a:lnTo>
                    <a:pt x="3162" y="770"/>
                  </a:lnTo>
                  <a:lnTo>
                    <a:pt x="3156" y="765"/>
                  </a:lnTo>
                  <a:lnTo>
                    <a:pt x="3146" y="756"/>
                  </a:lnTo>
                  <a:lnTo>
                    <a:pt x="3137" y="745"/>
                  </a:lnTo>
                  <a:lnTo>
                    <a:pt x="3127" y="735"/>
                  </a:lnTo>
                  <a:close/>
                  <a:moveTo>
                    <a:pt x="3902" y="423"/>
                  </a:moveTo>
                  <a:lnTo>
                    <a:pt x="3890" y="424"/>
                  </a:lnTo>
                  <a:lnTo>
                    <a:pt x="3879" y="424"/>
                  </a:lnTo>
                  <a:lnTo>
                    <a:pt x="3860" y="428"/>
                  </a:lnTo>
                  <a:lnTo>
                    <a:pt x="3842" y="434"/>
                  </a:lnTo>
                  <a:lnTo>
                    <a:pt x="3828" y="440"/>
                  </a:lnTo>
                  <a:lnTo>
                    <a:pt x="3814" y="447"/>
                  </a:lnTo>
                  <a:lnTo>
                    <a:pt x="3802" y="455"/>
                  </a:lnTo>
                  <a:lnTo>
                    <a:pt x="3793" y="463"/>
                  </a:lnTo>
                  <a:lnTo>
                    <a:pt x="3783" y="472"/>
                  </a:lnTo>
                  <a:lnTo>
                    <a:pt x="3692" y="373"/>
                  </a:lnTo>
                  <a:lnTo>
                    <a:pt x="3709" y="355"/>
                  </a:lnTo>
                  <a:lnTo>
                    <a:pt x="3730" y="339"/>
                  </a:lnTo>
                  <a:lnTo>
                    <a:pt x="3740" y="331"/>
                  </a:lnTo>
                  <a:lnTo>
                    <a:pt x="3752" y="324"/>
                  </a:lnTo>
                  <a:lnTo>
                    <a:pt x="3764" y="317"/>
                  </a:lnTo>
                  <a:lnTo>
                    <a:pt x="3777" y="311"/>
                  </a:lnTo>
                  <a:lnTo>
                    <a:pt x="3790" y="305"/>
                  </a:lnTo>
                  <a:lnTo>
                    <a:pt x="3806" y="300"/>
                  </a:lnTo>
                  <a:lnTo>
                    <a:pt x="3821" y="297"/>
                  </a:lnTo>
                  <a:lnTo>
                    <a:pt x="3838" y="293"/>
                  </a:lnTo>
                  <a:lnTo>
                    <a:pt x="3856" y="290"/>
                  </a:lnTo>
                  <a:lnTo>
                    <a:pt x="3875" y="287"/>
                  </a:lnTo>
                  <a:lnTo>
                    <a:pt x="3896" y="286"/>
                  </a:lnTo>
                  <a:lnTo>
                    <a:pt x="3917" y="286"/>
                  </a:lnTo>
                  <a:lnTo>
                    <a:pt x="3942" y="287"/>
                  </a:lnTo>
                  <a:lnTo>
                    <a:pt x="3954" y="289"/>
                  </a:lnTo>
                  <a:lnTo>
                    <a:pt x="3966" y="290"/>
                  </a:lnTo>
                  <a:lnTo>
                    <a:pt x="3978" y="291"/>
                  </a:lnTo>
                  <a:lnTo>
                    <a:pt x="3989" y="293"/>
                  </a:lnTo>
                  <a:lnTo>
                    <a:pt x="4000" y="297"/>
                  </a:lnTo>
                  <a:lnTo>
                    <a:pt x="4011" y="300"/>
                  </a:lnTo>
                  <a:lnTo>
                    <a:pt x="4022" y="304"/>
                  </a:lnTo>
                  <a:lnTo>
                    <a:pt x="4031" y="308"/>
                  </a:lnTo>
                  <a:lnTo>
                    <a:pt x="4041" y="312"/>
                  </a:lnTo>
                  <a:lnTo>
                    <a:pt x="4050" y="318"/>
                  </a:lnTo>
                  <a:lnTo>
                    <a:pt x="4060" y="323"/>
                  </a:lnTo>
                  <a:lnTo>
                    <a:pt x="4069" y="330"/>
                  </a:lnTo>
                  <a:lnTo>
                    <a:pt x="4078" y="336"/>
                  </a:lnTo>
                  <a:lnTo>
                    <a:pt x="4086" y="343"/>
                  </a:lnTo>
                  <a:lnTo>
                    <a:pt x="4093" y="350"/>
                  </a:lnTo>
                  <a:lnTo>
                    <a:pt x="4100" y="359"/>
                  </a:lnTo>
                  <a:lnTo>
                    <a:pt x="4107" y="367"/>
                  </a:lnTo>
                  <a:lnTo>
                    <a:pt x="4113" y="377"/>
                  </a:lnTo>
                  <a:lnTo>
                    <a:pt x="4119" y="386"/>
                  </a:lnTo>
                  <a:lnTo>
                    <a:pt x="4125" y="396"/>
                  </a:lnTo>
                  <a:lnTo>
                    <a:pt x="4130" y="406"/>
                  </a:lnTo>
                  <a:lnTo>
                    <a:pt x="4135" y="418"/>
                  </a:lnTo>
                  <a:lnTo>
                    <a:pt x="4140" y="429"/>
                  </a:lnTo>
                  <a:lnTo>
                    <a:pt x="4143" y="441"/>
                  </a:lnTo>
                  <a:lnTo>
                    <a:pt x="4145" y="454"/>
                  </a:lnTo>
                  <a:lnTo>
                    <a:pt x="4148" y="467"/>
                  </a:lnTo>
                  <a:lnTo>
                    <a:pt x="4150" y="481"/>
                  </a:lnTo>
                  <a:lnTo>
                    <a:pt x="4151" y="495"/>
                  </a:lnTo>
                  <a:lnTo>
                    <a:pt x="4153" y="510"/>
                  </a:lnTo>
                  <a:lnTo>
                    <a:pt x="4153" y="525"/>
                  </a:lnTo>
                  <a:lnTo>
                    <a:pt x="4153" y="825"/>
                  </a:lnTo>
                  <a:lnTo>
                    <a:pt x="3989" y="825"/>
                  </a:lnTo>
                  <a:lnTo>
                    <a:pt x="3992" y="751"/>
                  </a:lnTo>
                  <a:lnTo>
                    <a:pt x="3985" y="763"/>
                  </a:lnTo>
                  <a:lnTo>
                    <a:pt x="3978" y="772"/>
                  </a:lnTo>
                  <a:lnTo>
                    <a:pt x="3970" y="782"/>
                  </a:lnTo>
                  <a:lnTo>
                    <a:pt x="3961" y="790"/>
                  </a:lnTo>
                  <a:lnTo>
                    <a:pt x="3953" y="797"/>
                  </a:lnTo>
                  <a:lnTo>
                    <a:pt x="3945" y="804"/>
                  </a:lnTo>
                  <a:lnTo>
                    <a:pt x="3936" y="810"/>
                  </a:lnTo>
                  <a:lnTo>
                    <a:pt x="3932" y="814"/>
                  </a:lnTo>
                  <a:lnTo>
                    <a:pt x="3927" y="816"/>
                  </a:lnTo>
                  <a:lnTo>
                    <a:pt x="3917" y="821"/>
                  </a:lnTo>
                  <a:lnTo>
                    <a:pt x="3908" y="825"/>
                  </a:lnTo>
                  <a:lnTo>
                    <a:pt x="3897" y="828"/>
                  </a:lnTo>
                  <a:lnTo>
                    <a:pt x="3886" y="831"/>
                  </a:lnTo>
                  <a:lnTo>
                    <a:pt x="3875" y="833"/>
                  </a:lnTo>
                  <a:lnTo>
                    <a:pt x="3863" y="834"/>
                  </a:lnTo>
                  <a:lnTo>
                    <a:pt x="3851" y="835"/>
                  </a:lnTo>
                  <a:lnTo>
                    <a:pt x="3838" y="835"/>
                  </a:lnTo>
                  <a:lnTo>
                    <a:pt x="3820" y="835"/>
                  </a:lnTo>
                  <a:lnTo>
                    <a:pt x="3803" y="834"/>
                  </a:lnTo>
                  <a:lnTo>
                    <a:pt x="3785" y="831"/>
                  </a:lnTo>
                  <a:lnTo>
                    <a:pt x="3769" y="827"/>
                  </a:lnTo>
                  <a:lnTo>
                    <a:pt x="3753" y="822"/>
                  </a:lnTo>
                  <a:lnTo>
                    <a:pt x="3738" y="815"/>
                  </a:lnTo>
                  <a:lnTo>
                    <a:pt x="3724" y="808"/>
                  </a:lnTo>
                  <a:lnTo>
                    <a:pt x="3711" y="798"/>
                  </a:lnTo>
                  <a:lnTo>
                    <a:pt x="3699" y="788"/>
                  </a:lnTo>
                  <a:lnTo>
                    <a:pt x="3687" y="776"/>
                  </a:lnTo>
                  <a:lnTo>
                    <a:pt x="3682" y="770"/>
                  </a:lnTo>
                  <a:lnTo>
                    <a:pt x="3677" y="763"/>
                  </a:lnTo>
                  <a:lnTo>
                    <a:pt x="3674" y="756"/>
                  </a:lnTo>
                  <a:lnTo>
                    <a:pt x="3670" y="747"/>
                  </a:lnTo>
                  <a:lnTo>
                    <a:pt x="3667" y="739"/>
                  </a:lnTo>
                  <a:lnTo>
                    <a:pt x="3663" y="731"/>
                  </a:lnTo>
                  <a:lnTo>
                    <a:pt x="3661" y="721"/>
                  </a:lnTo>
                  <a:lnTo>
                    <a:pt x="3658" y="712"/>
                  </a:lnTo>
                  <a:lnTo>
                    <a:pt x="3657" y="702"/>
                  </a:lnTo>
                  <a:lnTo>
                    <a:pt x="3656" y="691"/>
                  </a:lnTo>
                  <a:lnTo>
                    <a:pt x="3655" y="681"/>
                  </a:lnTo>
                  <a:lnTo>
                    <a:pt x="3655" y="670"/>
                  </a:lnTo>
                  <a:lnTo>
                    <a:pt x="3655" y="659"/>
                  </a:lnTo>
                  <a:lnTo>
                    <a:pt x="3655" y="650"/>
                  </a:lnTo>
                  <a:lnTo>
                    <a:pt x="3657" y="640"/>
                  </a:lnTo>
                  <a:lnTo>
                    <a:pt x="3658" y="631"/>
                  </a:lnTo>
                  <a:lnTo>
                    <a:pt x="3661" y="621"/>
                  </a:lnTo>
                  <a:lnTo>
                    <a:pt x="3663" y="613"/>
                  </a:lnTo>
                  <a:lnTo>
                    <a:pt x="3667" y="605"/>
                  </a:lnTo>
                  <a:lnTo>
                    <a:pt x="3669" y="598"/>
                  </a:lnTo>
                  <a:lnTo>
                    <a:pt x="3674" y="590"/>
                  </a:lnTo>
                  <a:lnTo>
                    <a:pt x="3677" y="583"/>
                  </a:lnTo>
                  <a:lnTo>
                    <a:pt x="3683" y="576"/>
                  </a:lnTo>
                  <a:lnTo>
                    <a:pt x="3688" y="570"/>
                  </a:lnTo>
                  <a:lnTo>
                    <a:pt x="3694" y="564"/>
                  </a:lnTo>
                  <a:lnTo>
                    <a:pt x="3700" y="558"/>
                  </a:lnTo>
                  <a:lnTo>
                    <a:pt x="3706" y="554"/>
                  </a:lnTo>
                  <a:lnTo>
                    <a:pt x="3713" y="549"/>
                  </a:lnTo>
                  <a:lnTo>
                    <a:pt x="3720" y="544"/>
                  </a:lnTo>
                  <a:lnTo>
                    <a:pt x="3727" y="539"/>
                  </a:lnTo>
                  <a:lnTo>
                    <a:pt x="3744" y="532"/>
                  </a:lnTo>
                  <a:lnTo>
                    <a:pt x="3752" y="529"/>
                  </a:lnTo>
                  <a:lnTo>
                    <a:pt x="3760" y="525"/>
                  </a:lnTo>
                  <a:lnTo>
                    <a:pt x="3779" y="520"/>
                  </a:lnTo>
                  <a:lnTo>
                    <a:pt x="3790" y="518"/>
                  </a:lnTo>
                  <a:lnTo>
                    <a:pt x="3800" y="517"/>
                  </a:lnTo>
                  <a:lnTo>
                    <a:pt x="3810" y="514"/>
                  </a:lnTo>
                  <a:lnTo>
                    <a:pt x="3821" y="513"/>
                  </a:lnTo>
                  <a:lnTo>
                    <a:pt x="3844" y="512"/>
                  </a:lnTo>
                  <a:lnTo>
                    <a:pt x="3867" y="511"/>
                  </a:lnTo>
                  <a:lnTo>
                    <a:pt x="3989" y="511"/>
                  </a:lnTo>
                  <a:lnTo>
                    <a:pt x="3989" y="500"/>
                  </a:lnTo>
                  <a:lnTo>
                    <a:pt x="3986" y="491"/>
                  </a:lnTo>
                  <a:lnTo>
                    <a:pt x="3985" y="481"/>
                  </a:lnTo>
                  <a:lnTo>
                    <a:pt x="3981" y="472"/>
                  </a:lnTo>
                  <a:lnTo>
                    <a:pt x="3979" y="464"/>
                  </a:lnTo>
                  <a:lnTo>
                    <a:pt x="3974" y="457"/>
                  </a:lnTo>
                  <a:lnTo>
                    <a:pt x="3971" y="450"/>
                  </a:lnTo>
                  <a:lnTo>
                    <a:pt x="3965" y="444"/>
                  </a:lnTo>
                  <a:lnTo>
                    <a:pt x="3959" y="440"/>
                  </a:lnTo>
                  <a:lnTo>
                    <a:pt x="3953" y="435"/>
                  </a:lnTo>
                  <a:lnTo>
                    <a:pt x="3949" y="434"/>
                  </a:lnTo>
                  <a:lnTo>
                    <a:pt x="3946" y="431"/>
                  </a:lnTo>
                  <a:lnTo>
                    <a:pt x="3939" y="429"/>
                  </a:lnTo>
                  <a:lnTo>
                    <a:pt x="3930" y="426"/>
                  </a:lnTo>
                  <a:lnTo>
                    <a:pt x="3921" y="425"/>
                  </a:lnTo>
                  <a:lnTo>
                    <a:pt x="3911" y="424"/>
                  </a:lnTo>
                  <a:lnTo>
                    <a:pt x="3902" y="423"/>
                  </a:lnTo>
                  <a:close/>
                  <a:moveTo>
                    <a:pt x="3876" y="611"/>
                  </a:moveTo>
                  <a:lnTo>
                    <a:pt x="3869" y="611"/>
                  </a:lnTo>
                  <a:lnTo>
                    <a:pt x="3861" y="611"/>
                  </a:lnTo>
                  <a:lnTo>
                    <a:pt x="3850" y="614"/>
                  </a:lnTo>
                  <a:lnTo>
                    <a:pt x="3844" y="615"/>
                  </a:lnTo>
                  <a:lnTo>
                    <a:pt x="3839" y="618"/>
                  </a:lnTo>
                  <a:lnTo>
                    <a:pt x="3834" y="620"/>
                  </a:lnTo>
                  <a:lnTo>
                    <a:pt x="3831" y="624"/>
                  </a:lnTo>
                  <a:lnTo>
                    <a:pt x="3825" y="630"/>
                  </a:lnTo>
                  <a:lnTo>
                    <a:pt x="3821" y="634"/>
                  </a:lnTo>
                  <a:lnTo>
                    <a:pt x="3820" y="638"/>
                  </a:lnTo>
                  <a:lnTo>
                    <a:pt x="3818" y="643"/>
                  </a:lnTo>
                  <a:lnTo>
                    <a:pt x="3818" y="647"/>
                  </a:lnTo>
                  <a:lnTo>
                    <a:pt x="3816" y="653"/>
                  </a:lnTo>
                  <a:lnTo>
                    <a:pt x="3816" y="658"/>
                  </a:lnTo>
                  <a:lnTo>
                    <a:pt x="3816" y="664"/>
                  </a:lnTo>
                  <a:lnTo>
                    <a:pt x="3818" y="669"/>
                  </a:lnTo>
                  <a:lnTo>
                    <a:pt x="3819" y="674"/>
                  </a:lnTo>
                  <a:lnTo>
                    <a:pt x="3821" y="678"/>
                  </a:lnTo>
                  <a:lnTo>
                    <a:pt x="3822" y="681"/>
                  </a:lnTo>
                  <a:lnTo>
                    <a:pt x="3823" y="683"/>
                  </a:lnTo>
                  <a:lnTo>
                    <a:pt x="3826" y="687"/>
                  </a:lnTo>
                  <a:lnTo>
                    <a:pt x="3829" y="690"/>
                  </a:lnTo>
                  <a:lnTo>
                    <a:pt x="3834" y="694"/>
                  </a:lnTo>
                  <a:lnTo>
                    <a:pt x="3839" y="696"/>
                  </a:lnTo>
                  <a:lnTo>
                    <a:pt x="3844" y="699"/>
                  </a:lnTo>
                  <a:lnTo>
                    <a:pt x="3850" y="701"/>
                  </a:lnTo>
                  <a:lnTo>
                    <a:pt x="3857" y="702"/>
                  </a:lnTo>
                  <a:lnTo>
                    <a:pt x="3864" y="703"/>
                  </a:lnTo>
                  <a:lnTo>
                    <a:pt x="3871" y="705"/>
                  </a:lnTo>
                  <a:lnTo>
                    <a:pt x="3878" y="706"/>
                  </a:lnTo>
                  <a:lnTo>
                    <a:pt x="3888" y="706"/>
                  </a:lnTo>
                  <a:lnTo>
                    <a:pt x="3899" y="706"/>
                  </a:lnTo>
                  <a:lnTo>
                    <a:pt x="3911" y="705"/>
                  </a:lnTo>
                  <a:lnTo>
                    <a:pt x="3922" y="702"/>
                  </a:lnTo>
                  <a:lnTo>
                    <a:pt x="3932" y="700"/>
                  </a:lnTo>
                  <a:lnTo>
                    <a:pt x="3941" y="697"/>
                  </a:lnTo>
                  <a:lnTo>
                    <a:pt x="3949" y="694"/>
                  </a:lnTo>
                  <a:lnTo>
                    <a:pt x="3957" y="690"/>
                  </a:lnTo>
                  <a:lnTo>
                    <a:pt x="3964" y="686"/>
                  </a:lnTo>
                  <a:lnTo>
                    <a:pt x="3970" y="680"/>
                  </a:lnTo>
                  <a:lnTo>
                    <a:pt x="3974" y="675"/>
                  </a:lnTo>
                  <a:lnTo>
                    <a:pt x="3979" y="669"/>
                  </a:lnTo>
                  <a:lnTo>
                    <a:pt x="3980" y="665"/>
                  </a:lnTo>
                  <a:lnTo>
                    <a:pt x="3983" y="662"/>
                  </a:lnTo>
                  <a:lnTo>
                    <a:pt x="3984" y="658"/>
                  </a:lnTo>
                  <a:lnTo>
                    <a:pt x="3985" y="655"/>
                  </a:lnTo>
                  <a:lnTo>
                    <a:pt x="3987" y="647"/>
                  </a:lnTo>
                  <a:lnTo>
                    <a:pt x="3989" y="639"/>
                  </a:lnTo>
                  <a:lnTo>
                    <a:pt x="3989" y="631"/>
                  </a:lnTo>
                  <a:lnTo>
                    <a:pt x="3989" y="611"/>
                  </a:lnTo>
                  <a:lnTo>
                    <a:pt x="3876" y="611"/>
                  </a:lnTo>
                  <a:close/>
                  <a:moveTo>
                    <a:pt x="4277" y="297"/>
                  </a:moveTo>
                  <a:lnTo>
                    <a:pt x="4444" y="297"/>
                  </a:lnTo>
                  <a:lnTo>
                    <a:pt x="4440" y="384"/>
                  </a:lnTo>
                  <a:lnTo>
                    <a:pt x="4446" y="372"/>
                  </a:lnTo>
                  <a:lnTo>
                    <a:pt x="4453" y="361"/>
                  </a:lnTo>
                  <a:lnTo>
                    <a:pt x="4460" y="352"/>
                  </a:lnTo>
                  <a:lnTo>
                    <a:pt x="4469" y="342"/>
                  </a:lnTo>
                  <a:lnTo>
                    <a:pt x="4473" y="337"/>
                  </a:lnTo>
                  <a:lnTo>
                    <a:pt x="4478" y="334"/>
                  </a:lnTo>
                  <a:lnTo>
                    <a:pt x="4486" y="325"/>
                  </a:lnTo>
                  <a:lnTo>
                    <a:pt x="4497" y="318"/>
                  </a:lnTo>
                  <a:lnTo>
                    <a:pt x="4507" y="311"/>
                  </a:lnTo>
                  <a:lnTo>
                    <a:pt x="4519" y="305"/>
                  </a:lnTo>
                  <a:lnTo>
                    <a:pt x="4529" y="300"/>
                  </a:lnTo>
                  <a:lnTo>
                    <a:pt x="4541" y="296"/>
                  </a:lnTo>
                  <a:lnTo>
                    <a:pt x="4553" y="292"/>
                  </a:lnTo>
                  <a:lnTo>
                    <a:pt x="4566" y="290"/>
                  </a:lnTo>
                  <a:lnTo>
                    <a:pt x="4578" y="287"/>
                  </a:lnTo>
                  <a:lnTo>
                    <a:pt x="4592" y="286"/>
                  </a:lnTo>
                  <a:lnTo>
                    <a:pt x="4605" y="286"/>
                  </a:lnTo>
                  <a:lnTo>
                    <a:pt x="4625" y="287"/>
                  </a:lnTo>
                  <a:lnTo>
                    <a:pt x="4636" y="289"/>
                  </a:lnTo>
                  <a:lnTo>
                    <a:pt x="4646" y="290"/>
                  </a:lnTo>
                  <a:lnTo>
                    <a:pt x="4656" y="292"/>
                  </a:lnTo>
                  <a:lnTo>
                    <a:pt x="4666" y="295"/>
                  </a:lnTo>
                  <a:lnTo>
                    <a:pt x="4674" y="298"/>
                  </a:lnTo>
                  <a:lnTo>
                    <a:pt x="4684" y="302"/>
                  </a:lnTo>
                  <a:lnTo>
                    <a:pt x="4692" y="305"/>
                  </a:lnTo>
                  <a:lnTo>
                    <a:pt x="4701" y="310"/>
                  </a:lnTo>
                  <a:lnTo>
                    <a:pt x="4709" y="315"/>
                  </a:lnTo>
                  <a:lnTo>
                    <a:pt x="4717" y="321"/>
                  </a:lnTo>
                  <a:lnTo>
                    <a:pt x="4725" y="327"/>
                  </a:lnTo>
                  <a:lnTo>
                    <a:pt x="4732" y="333"/>
                  </a:lnTo>
                  <a:lnTo>
                    <a:pt x="4740" y="340"/>
                  </a:lnTo>
                  <a:lnTo>
                    <a:pt x="4745" y="347"/>
                  </a:lnTo>
                  <a:lnTo>
                    <a:pt x="4753" y="354"/>
                  </a:lnTo>
                  <a:lnTo>
                    <a:pt x="4759" y="362"/>
                  </a:lnTo>
                  <a:lnTo>
                    <a:pt x="4769" y="380"/>
                  </a:lnTo>
                  <a:lnTo>
                    <a:pt x="4774" y="390"/>
                  </a:lnTo>
                  <a:lnTo>
                    <a:pt x="4779" y="399"/>
                  </a:lnTo>
                  <a:lnTo>
                    <a:pt x="4782" y="410"/>
                  </a:lnTo>
                  <a:lnTo>
                    <a:pt x="4787" y="421"/>
                  </a:lnTo>
                  <a:lnTo>
                    <a:pt x="4789" y="431"/>
                  </a:lnTo>
                  <a:lnTo>
                    <a:pt x="4793" y="443"/>
                  </a:lnTo>
                  <a:lnTo>
                    <a:pt x="4795" y="455"/>
                  </a:lnTo>
                  <a:lnTo>
                    <a:pt x="4798" y="467"/>
                  </a:lnTo>
                  <a:lnTo>
                    <a:pt x="4799" y="480"/>
                  </a:lnTo>
                  <a:lnTo>
                    <a:pt x="4800" y="493"/>
                  </a:lnTo>
                  <a:lnTo>
                    <a:pt x="4801" y="506"/>
                  </a:lnTo>
                  <a:lnTo>
                    <a:pt x="4801" y="520"/>
                  </a:lnTo>
                  <a:lnTo>
                    <a:pt x="4801" y="825"/>
                  </a:lnTo>
                  <a:lnTo>
                    <a:pt x="4636" y="825"/>
                  </a:lnTo>
                  <a:lnTo>
                    <a:pt x="4636" y="531"/>
                  </a:lnTo>
                  <a:lnTo>
                    <a:pt x="4635" y="520"/>
                  </a:lnTo>
                  <a:lnTo>
                    <a:pt x="4634" y="510"/>
                  </a:lnTo>
                  <a:lnTo>
                    <a:pt x="4634" y="505"/>
                  </a:lnTo>
                  <a:lnTo>
                    <a:pt x="4633" y="500"/>
                  </a:lnTo>
                  <a:lnTo>
                    <a:pt x="4630" y="492"/>
                  </a:lnTo>
                  <a:lnTo>
                    <a:pt x="4628" y="484"/>
                  </a:lnTo>
                  <a:lnTo>
                    <a:pt x="4623" y="475"/>
                  </a:lnTo>
                  <a:lnTo>
                    <a:pt x="4622" y="472"/>
                  </a:lnTo>
                  <a:lnTo>
                    <a:pt x="4620" y="469"/>
                  </a:lnTo>
                  <a:lnTo>
                    <a:pt x="4615" y="462"/>
                  </a:lnTo>
                  <a:lnTo>
                    <a:pt x="4609" y="457"/>
                  </a:lnTo>
                  <a:lnTo>
                    <a:pt x="4602" y="451"/>
                  </a:lnTo>
                  <a:lnTo>
                    <a:pt x="4595" y="448"/>
                  </a:lnTo>
                  <a:lnTo>
                    <a:pt x="4587" y="444"/>
                  </a:lnTo>
                  <a:lnTo>
                    <a:pt x="4579" y="442"/>
                  </a:lnTo>
                  <a:lnTo>
                    <a:pt x="4574" y="441"/>
                  </a:lnTo>
                  <a:lnTo>
                    <a:pt x="4570" y="440"/>
                  </a:lnTo>
                  <a:lnTo>
                    <a:pt x="4559" y="438"/>
                  </a:lnTo>
                  <a:lnTo>
                    <a:pt x="4548" y="438"/>
                  </a:lnTo>
                  <a:lnTo>
                    <a:pt x="4536" y="438"/>
                  </a:lnTo>
                  <a:lnTo>
                    <a:pt x="4526" y="440"/>
                  </a:lnTo>
                  <a:lnTo>
                    <a:pt x="4515" y="442"/>
                  </a:lnTo>
                  <a:lnTo>
                    <a:pt x="4504" y="445"/>
                  </a:lnTo>
                  <a:lnTo>
                    <a:pt x="4495" y="449"/>
                  </a:lnTo>
                  <a:lnTo>
                    <a:pt x="4486" y="454"/>
                  </a:lnTo>
                  <a:lnTo>
                    <a:pt x="4478" y="459"/>
                  </a:lnTo>
                  <a:lnTo>
                    <a:pt x="4471" y="466"/>
                  </a:lnTo>
                  <a:lnTo>
                    <a:pt x="4467" y="468"/>
                  </a:lnTo>
                  <a:lnTo>
                    <a:pt x="4465" y="473"/>
                  </a:lnTo>
                  <a:lnTo>
                    <a:pt x="4459" y="480"/>
                  </a:lnTo>
                  <a:lnTo>
                    <a:pt x="4454" y="488"/>
                  </a:lnTo>
                  <a:lnTo>
                    <a:pt x="4451" y="498"/>
                  </a:lnTo>
                  <a:lnTo>
                    <a:pt x="4447" y="507"/>
                  </a:lnTo>
                  <a:lnTo>
                    <a:pt x="4445" y="519"/>
                  </a:lnTo>
                  <a:lnTo>
                    <a:pt x="4444" y="530"/>
                  </a:lnTo>
                  <a:lnTo>
                    <a:pt x="4444" y="542"/>
                  </a:lnTo>
                  <a:lnTo>
                    <a:pt x="4444" y="825"/>
                  </a:lnTo>
                  <a:lnTo>
                    <a:pt x="4277" y="825"/>
                  </a:lnTo>
                  <a:lnTo>
                    <a:pt x="4277" y="297"/>
                  </a:lnTo>
                  <a:close/>
                  <a:moveTo>
                    <a:pt x="4900" y="562"/>
                  </a:moveTo>
                  <a:lnTo>
                    <a:pt x="4901" y="548"/>
                  </a:lnTo>
                  <a:lnTo>
                    <a:pt x="4902" y="532"/>
                  </a:lnTo>
                  <a:lnTo>
                    <a:pt x="4903" y="518"/>
                  </a:lnTo>
                  <a:lnTo>
                    <a:pt x="4906" y="504"/>
                  </a:lnTo>
                  <a:lnTo>
                    <a:pt x="4909" y="491"/>
                  </a:lnTo>
                  <a:lnTo>
                    <a:pt x="4913" y="476"/>
                  </a:lnTo>
                  <a:lnTo>
                    <a:pt x="4918" y="463"/>
                  </a:lnTo>
                  <a:lnTo>
                    <a:pt x="4922" y="451"/>
                  </a:lnTo>
                  <a:lnTo>
                    <a:pt x="4928" y="438"/>
                  </a:lnTo>
                  <a:lnTo>
                    <a:pt x="4934" y="426"/>
                  </a:lnTo>
                  <a:lnTo>
                    <a:pt x="4942" y="416"/>
                  </a:lnTo>
                  <a:lnTo>
                    <a:pt x="4949" y="404"/>
                  </a:lnTo>
                  <a:lnTo>
                    <a:pt x="4957" y="393"/>
                  </a:lnTo>
                  <a:lnTo>
                    <a:pt x="4965" y="382"/>
                  </a:lnTo>
                  <a:lnTo>
                    <a:pt x="4974" y="373"/>
                  </a:lnTo>
                  <a:lnTo>
                    <a:pt x="4983" y="363"/>
                  </a:lnTo>
                  <a:lnTo>
                    <a:pt x="4994" y="355"/>
                  </a:lnTo>
                  <a:lnTo>
                    <a:pt x="5004" y="347"/>
                  </a:lnTo>
                  <a:lnTo>
                    <a:pt x="5015" y="339"/>
                  </a:lnTo>
                  <a:lnTo>
                    <a:pt x="5026" y="331"/>
                  </a:lnTo>
                  <a:lnTo>
                    <a:pt x="5038" y="324"/>
                  </a:lnTo>
                  <a:lnTo>
                    <a:pt x="5050" y="317"/>
                  </a:lnTo>
                  <a:lnTo>
                    <a:pt x="5063" y="312"/>
                  </a:lnTo>
                  <a:lnTo>
                    <a:pt x="5075" y="306"/>
                  </a:lnTo>
                  <a:lnTo>
                    <a:pt x="5088" y="302"/>
                  </a:lnTo>
                  <a:lnTo>
                    <a:pt x="5102" y="298"/>
                  </a:lnTo>
                  <a:lnTo>
                    <a:pt x="5115" y="295"/>
                  </a:lnTo>
                  <a:lnTo>
                    <a:pt x="5129" y="291"/>
                  </a:lnTo>
                  <a:lnTo>
                    <a:pt x="5143" y="289"/>
                  </a:lnTo>
                  <a:lnTo>
                    <a:pt x="5158" y="287"/>
                  </a:lnTo>
                  <a:lnTo>
                    <a:pt x="5173" y="286"/>
                  </a:lnTo>
                  <a:lnTo>
                    <a:pt x="5189" y="286"/>
                  </a:lnTo>
                  <a:lnTo>
                    <a:pt x="5203" y="286"/>
                  </a:lnTo>
                  <a:lnTo>
                    <a:pt x="5218" y="287"/>
                  </a:lnTo>
                  <a:lnTo>
                    <a:pt x="5233" y="289"/>
                  </a:lnTo>
                  <a:lnTo>
                    <a:pt x="5247" y="291"/>
                  </a:lnTo>
                  <a:lnTo>
                    <a:pt x="5261" y="295"/>
                  </a:lnTo>
                  <a:lnTo>
                    <a:pt x="5274" y="298"/>
                  </a:lnTo>
                  <a:lnTo>
                    <a:pt x="5288" y="302"/>
                  </a:lnTo>
                  <a:lnTo>
                    <a:pt x="5302" y="306"/>
                  </a:lnTo>
                  <a:lnTo>
                    <a:pt x="5313" y="312"/>
                  </a:lnTo>
                  <a:lnTo>
                    <a:pt x="5326" y="317"/>
                  </a:lnTo>
                  <a:lnTo>
                    <a:pt x="5338" y="324"/>
                  </a:lnTo>
                  <a:lnTo>
                    <a:pt x="5350" y="331"/>
                  </a:lnTo>
                  <a:lnTo>
                    <a:pt x="5361" y="339"/>
                  </a:lnTo>
                  <a:lnTo>
                    <a:pt x="5372" y="347"/>
                  </a:lnTo>
                  <a:lnTo>
                    <a:pt x="5382" y="355"/>
                  </a:lnTo>
                  <a:lnTo>
                    <a:pt x="5392" y="363"/>
                  </a:lnTo>
                  <a:lnTo>
                    <a:pt x="5401" y="373"/>
                  </a:lnTo>
                  <a:lnTo>
                    <a:pt x="5411" y="382"/>
                  </a:lnTo>
                  <a:lnTo>
                    <a:pt x="5419" y="393"/>
                  </a:lnTo>
                  <a:lnTo>
                    <a:pt x="5426" y="404"/>
                  </a:lnTo>
                  <a:lnTo>
                    <a:pt x="5435" y="416"/>
                  </a:lnTo>
                  <a:lnTo>
                    <a:pt x="5441" y="426"/>
                  </a:lnTo>
                  <a:lnTo>
                    <a:pt x="5448" y="438"/>
                  </a:lnTo>
                  <a:lnTo>
                    <a:pt x="5452" y="451"/>
                  </a:lnTo>
                  <a:lnTo>
                    <a:pt x="5458" y="463"/>
                  </a:lnTo>
                  <a:lnTo>
                    <a:pt x="5462" y="476"/>
                  </a:lnTo>
                  <a:lnTo>
                    <a:pt x="5465" y="491"/>
                  </a:lnTo>
                  <a:lnTo>
                    <a:pt x="5469" y="504"/>
                  </a:lnTo>
                  <a:lnTo>
                    <a:pt x="5471" y="518"/>
                  </a:lnTo>
                  <a:lnTo>
                    <a:pt x="5474" y="532"/>
                  </a:lnTo>
                  <a:lnTo>
                    <a:pt x="5475" y="548"/>
                  </a:lnTo>
                  <a:lnTo>
                    <a:pt x="5475" y="562"/>
                  </a:lnTo>
                  <a:lnTo>
                    <a:pt x="5475" y="577"/>
                  </a:lnTo>
                  <a:lnTo>
                    <a:pt x="5474" y="592"/>
                  </a:lnTo>
                  <a:lnTo>
                    <a:pt x="5471" y="606"/>
                  </a:lnTo>
                  <a:lnTo>
                    <a:pt x="5469" y="620"/>
                  </a:lnTo>
                  <a:lnTo>
                    <a:pt x="5465" y="633"/>
                  </a:lnTo>
                  <a:lnTo>
                    <a:pt x="5462" y="646"/>
                  </a:lnTo>
                  <a:lnTo>
                    <a:pt x="5458" y="659"/>
                  </a:lnTo>
                  <a:lnTo>
                    <a:pt x="5452" y="672"/>
                  </a:lnTo>
                  <a:lnTo>
                    <a:pt x="5448" y="684"/>
                  </a:lnTo>
                  <a:lnTo>
                    <a:pt x="5441" y="696"/>
                  </a:lnTo>
                  <a:lnTo>
                    <a:pt x="5435" y="708"/>
                  </a:lnTo>
                  <a:lnTo>
                    <a:pt x="5426" y="719"/>
                  </a:lnTo>
                  <a:lnTo>
                    <a:pt x="5419" y="729"/>
                  </a:lnTo>
                  <a:lnTo>
                    <a:pt x="5411" y="740"/>
                  </a:lnTo>
                  <a:lnTo>
                    <a:pt x="5401" y="750"/>
                  </a:lnTo>
                  <a:lnTo>
                    <a:pt x="5392" y="759"/>
                  </a:lnTo>
                  <a:lnTo>
                    <a:pt x="5382" y="768"/>
                  </a:lnTo>
                  <a:lnTo>
                    <a:pt x="5372" y="776"/>
                  </a:lnTo>
                  <a:lnTo>
                    <a:pt x="5361" y="784"/>
                  </a:lnTo>
                  <a:lnTo>
                    <a:pt x="5350" y="791"/>
                  </a:lnTo>
                  <a:lnTo>
                    <a:pt x="5338" y="798"/>
                  </a:lnTo>
                  <a:lnTo>
                    <a:pt x="5326" y="804"/>
                  </a:lnTo>
                  <a:lnTo>
                    <a:pt x="5313" y="810"/>
                  </a:lnTo>
                  <a:lnTo>
                    <a:pt x="5302" y="815"/>
                  </a:lnTo>
                  <a:lnTo>
                    <a:pt x="5288" y="820"/>
                  </a:lnTo>
                  <a:lnTo>
                    <a:pt x="5274" y="825"/>
                  </a:lnTo>
                  <a:lnTo>
                    <a:pt x="5261" y="827"/>
                  </a:lnTo>
                  <a:lnTo>
                    <a:pt x="5247" y="831"/>
                  </a:lnTo>
                  <a:lnTo>
                    <a:pt x="5233" y="833"/>
                  </a:lnTo>
                  <a:lnTo>
                    <a:pt x="5218" y="834"/>
                  </a:lnTo>
                  <a:lnTo>
                    <a:pt x="5203" y="835"/>
                  </a:lnTo>
                  <a:lnTo>
                    <a:pt x="5189" y="835"/>
                  </a:lnTo>
                  <a:lnTo>
                    <a:pt x="5173" y="835"/>
                  </a:lnTo>
                  <a:lnTo>
                    <a:pt x="5158" y="834"/>
                  </a:lnTo>
                  <a:lnTo>
                    <a:pt x="5143" y="833"/>
                  </a:lnTo>
                  <a:lnTo>
                    <a:pt x="5129" y="831"/>
                  </a:lnTo>
                  <a:lnTo>
                    <a:pt x="5115" y="827"/>
                  </a:lnTo>
                  <a:lnTo>
                    <a:pt x="5102" y="825"/>
                  </a:lnTo>
                  <a:lnTo>
                    <a:pt x="5088" y="820"/>
                  </a:lnTo>
                  <a:lnTo>
                    <a:pt x="5075" y="815"/>
                  </a:lnTo>
                  <a:lnTo>
                    <a:pt x="5063" y="810"/>
                  </a:lnTo>
                  <a:lnTo>
                    <a:pt x="5050" y="804"/>
                  </a:lnTo>
                  <a:lnTo>
                    <a:pt x="5038" y="798"/>
                  </a:lnTo>
                  <a:lnTo>
                    <a:pt x="5026" y="791"/>
                  </a:lnTo>
                  <a:lnTo>
                    <a:pt x="5015" y="784"/>
                  </a:lnTo>
                  <a:lnTo>
                    <a:pt x="5004" y="776"/>
                  </a:lnTo>
                  <a:lnTo>
                    <a:pt x="4994" y="768"/>
                  </a:lnTo>
                  <a:lnTo>
                    <a:pt x="4983" y="759"/>
                  </a:lnTo>
                  <a:lnTo>
                    <a:pt x="4974" y="750"/>
                  </a:lnTo>
                  <a:lnTo>
                    <a:pt x="4965" y="740"/>
                  </a:lnTo>
                  <a:lnTo>
                    <a:pt x="4957" y="729"/>
                  </a:lnTo>
                  <a:lnTo>
                    <a:pt x="4949" y="719"/>
                  </a:lnTo>
                  <a:lnTo>
                    <a:pt x="4942" y="708"/>
                  </a:lnTo>
                  <a:lnTo>
                    <a:pt x="4934" y="696"/>
                  </a:lnTo>
                  <a:lnTo>
                    <a:pt x="4928" y="684"/>
                  </a:lnTo>
                  <a:lnTo>
                    <a:pt x="4922" y="672"/>
                  </a:lnTo>
                  <a:lnTo>
                    <a:pt x="4918" y="659"/>
                  </a:lnTo>
                  <a:lnTo>
                    <a:pt x="4913" y="646"/>
                  </a:lnTo>
                  <a:lnTo>
                    <a:pt x="4909" y="633"/>
                  </a:lnTo>
                  <a:lnTo>
                    <a:pt x="4906" y="620"/>
                  </a:lnTo>
                  <a:lnTo>
                    <a:pt x="4903" y="606"/>
                  </a:lnTo>
                  <a:lnTo>
                    <a:pt x="4902" y="592"/>
                  </a:lnTo>
                  <a:lnTo>
                    <a:pt x="4901" y="577"/>
                  </a:lnTo>
                  <a:lnTo>
                    <a:pt x="4900" y="562"/>
                  </a:lnTo>
                  <a:close/>
                  <a:moveTo>
                    <a:pt x="5306" y="562"/>
                  </a:moveTo>
                  <a:lnTo>
                    <a:pt x="5305" y="548"/>
                  </a:lnTo>
                  <a:lnTo>
                    <a:pt x="5304" y="533"/>
                  </a:lnTo>
                  <a:lnTo>
                    <a:pt x="5302" y="520"/>
                  </a:lnTo>
                  <a:lnTo>
                    <a:pt x="5298" y="508"/>
                  </a:lnTo>
                  <a:lnTo>
                    <a:pt x="5296" y="503"/>
                  </a:lnTo>
                  <a:lnTo>
                    <a:pt x="5293" y="497"/>
                  </a:lnTo>
                  <a:lnTo>
                    <a:pt x="5288" y="486"/>
                  </a:lnTo>
                  <a:lnTo>
                    <a:pt x="5281" y="475"/>
                  </a:lnTo>
                  <a:lnTo>
                    <a:pt x="5274" y="466"/>
                  </a:lnTo>
                  <a:lnTo>
                    <a:pt x="5267" y="457"/>
                  </a:lnTo>
                  <a:lnTo>
                    <a:pt x="5262" y="454"/>
                  </a:lnTo>
                  <a:lnTo>
                    <a:pt x="5258" y="450"/>
                  </a:lnTo>
                  <a:lnTo>
                    <a:pt x="5253" y="448"/>
                  </a:lnTo>
                  <a:lnTo>
                    <a:pt x="5248" y="444"/>
                  </a:lnTo>
                  <a:lnTo>
                    <a:pt x="5237" y="440"/>
                  </a:lnTo>
                  <a:lnTo>
                    <a:pt x="5227" y="435"/>
                  </a:lnTo>
                  <a:lnTo>
                    <a:pt x="5215" y="432"/>
                  </a:lnTo>
                  <a:lnTo>
                    <a:pt x="5208" y="431"/>
                  </a:lnTo>
                  <a:lnTo>
                    <a:pt x="5202" y="430"/>
                  </a:lnTo>
                  <a:lnTo>
                    <a:pt x="5189" y="430"/>
                  </a:lnTo>
                  <a:lnTo>
                    <a:pt x="5174" y="430"/>
                  </a:lnTo>
                  <a:lnTo>
                    <a:pt x="5168" y="431"/>
                  </a:lnTo>
                  <a:lnTo>
                    <a:pt x="5162" y="432"/>
                  </a:lnTo>
                  <a:lnTo>
                    <a:pt x="5149" y="435"/>
                  </a:lnTo>
                  <a:lnTo>
                    <a:pt x="5139" y="440"/>
                  </a:lnTo>
                  <a:lnTo>
                    <a:pt x="5128" y="444"/>
                  </a:lnTo>
                  <a:lnTo>
                    <a:pt x="5119" y="450"/>
                  </a:lnTo>
                  <a:lnTo>
                    <a:pt x="5109" y="457"/>
                  </a:lnTo>
                  <a:lnTo>
                    <a:pt x="5105" y="462"/>
                  </a:lnTo>
                  <a:lnTo>
                    <a:pt x="5101" y="466"/>
                  </a:lnTo>
                  <a:lnTo>
                    <a:pt x="5097" y="470"/>
                  </a:lnTo>
                  <a:lnTo>
                    <a:pt x="5094" y="475"/>
                  </a:lnTo>
                  <a:lnTo>
                    <a:pt x="5090" y="480"/>
                  </a:lnTo>
                  <a:lnTo>
                    <a:pt x="5088" y="486"/>
                  </a:lnTo>
                  <a:lnTo>
                    <a:pt x="5084" y="491"/>
                  </a:lnTo>
                  <a:lnTo>
                    <a:pt x="5082" y="497"/>
                  </a:lnTo>
                  <a:lnTo>
                    <a:pt x="5077" y="508"/>
                  </a:lnTo>
                  <a:lnTo>
                    <a:pt x="5073" y="520"/>
                  </a:lnTo>
                  <a:lnTo>
                    <a:pt x="5071" y="533"/>
                  </a:lnTo>
                  <a:lnTo>
                    <a:pt x="5070" y="548"/>
                  </a:lnTo>
                  <a:lnTo>
                    <a:pt x="5070" y="562"/>
                  </a:lnTo>
                  <a:lnTo>
                    <a:pt x="5070" y="576"/>
                  </a:lnTo>
                  <a:lnTo>
                    <a:pt x="5071" y="590"/>
                  </a:lnTo>
                  <a:lnTo>
                    <a:pt x="5072" y="596"/>
                  </a:lnTo>
                  <a:lnTo>
                    <a:pt x="5073" y="604"/>
                  </a:lnTo>
                  <a:lnTo>
                    <a:pt x="5077" y="615"/>
                  </a:lnTo>
                  <a:lnTo>
                    <a:pt x="5082" y="627"/>
                  </a:lnTo>
                  <a:lnTo>
                    <a:pt x="5088" y="638"/>
                  </a:lnTo>
                  <a:lnTo>
                    <a:pt x="5094" y="649"/>
                  </a:lnTo>
                  <a:lnTo>
                    <a:pt x="5101" y="657"/>
                  </a:lnTo>
                  <a:lnTo>
                    <a:pt x="5109" y="665"/>
                  </a:lnTo>
                  <a:lnTo>
                    <a:pt x="5119" y="674"/>
                  </a:lnTo>
                  <a:lnTo>
                    <a:pt x="5123" y="676"/>
                  </a:lnTo>
                  <a:lnTo>
                    <a:pt x="5128" y="680"/>
                  </a:lnTo>
                  <a:lnTo>
                    <a:pt x="5133" y="682"/>
                  </a:lnTo>
                  <a:lnTo>
                    <a:pt x="5139" y="684"/>
                  </a:lnTo>
                  <a:lnTo>
                    <a:pt x="5149" y="689"/>
                  </a:lnTo>
                  <a:lnTo>
                    <a:pt x="5162" y="691"/>
                  </a:lnTo>
                  <a:lnTo>
                    <a:pt x="5168" y="693"/>
                  </a:lnTo>
                  <a:lnTo>
                    <a:pt x="5174" y="694"/>
                  </a:lnTo>
                  <a:lnTo>
                    <a:pt x="5189" y="695"/>
                  </a:lnTo>
                  <a:lnTo>
                    <a:pt x="5202" y="694"/>
                  </a:lnTo>
                  <a:lnTo>
                    <a:pt x="5208" y="693"/>
                  </a:lnTo>
                  <a:lnTo>
                    <a:pt x="5215" y="691"/>
                  </a:lnTo>
                  <a:lnTo>
                    <a:pt x="5227" y="689"/>
                  </a:lnTo>
                  <a:lnTo>
                    <a:pt x="5237" y="684"/>
                  </a:lnTo>
                  <a:lnTo>
                    <a:pt x="5243" y="682"/>
                  </a:lnTo>
                  <a:lnTo>
                    <a:pt x="5248" y="680"/>
                  </a:lnTo>
                  <a:lnTo>
                    <a:pt x="5258" y="674"/>
                  </a:lnTo>
                  <a:lnTo>
                    <a:pt x="5267" y="665"/>
                  </a:lnTo>
                  <a:lnTo>
                    <a:pt x="5274" y="657"/>
                  </a:lnTo>
                  <a:lnTo>
                    <a:pt x="5278" y="653"/>
                  </a:lnTo>
                  <a:lnTo>
                    <a:pt x="5281" y="649"/>
                  </a:lnTo>
                  <a:lnTo>
                    <a:pt x="5285" y="644"/>
                  </a:lnTo>
                  <a:lnTo>
                    <a:pt x="5288" y="638"/>
                  </a:lnTo>
                  <a:lnTo>
                    <a:pt x="5291" y="633"/>
                  </a:lnTo>
                  <a:lnTo>
                    <a:pt x="5293" y="627"/>
                  </a:lnTo>
                  <a:lnTo>
                    <a:pt x="5298" y="615"/>
                  </a:lnTo>
                  <a:lnTo>
                    <a:pt x="5302" y="604"/>
                  </a:lnTo>
                  <a:lnTo>
                    <a:pt x="5304" y="590"/>
                  </a:lnTo>
                  <a:lnTo>
                    <a:pt x="5305" y="576"/>
                  </a:lnTo>
                  <a:lnTo>
                    <a:pt x="5306" y="562"/>
                  </a:lnTo>
                  <a:close/>
                  <a:moveTo>
                    <a:pt x="5423" y="1036"/>
                  </a:moveTo>
                  <a:lnTo>
                    <a:pt x="5506" y="937"/>
                  </a:lnTo>
                  <a:lnTo>
                    <a:pt x="5515" y="946"/>
                  </a:lnTo>
                  <a:lnTo>
                    <a:pt x="5526" y="952"/>
                  </a:lnTo>
                  <a:lnTo>
                    <a:pt x="5531" y="954"/>
                  </a:lnTo>
                  <a:lnTo>
                    <a:pt x="5536" y="955"/>
                  </a:lnTo>
                  <a:lnTo>
                    <a:pt x="5540" y="956"/>
                  </a:lnTo>
                  <a:lnTo>
                    <a:pt x="5546" y="956"/>
                  </a:lnTo>
                  <a:lnTo>
                    <a:pt x="5555" y="956"/>
                  </a:lnTo>
                  <a:lnTo>
                    <a:pt x="5563" y="954"/>
                  </a:lnTo>
                  <a:lnTo>
                    <a:pt x="5569" y="951"/>
                  </a:lnTo>
                  <a:lnTo>
                    <a:pt x="5572" y="948"/>
                  </a:lnTo>
                  <a:lnTo>
                    <a:pt x="5575" y="946"/>
                  </a:lnTo>
                  <a:lnTo>
                    <a:pt x="5578" y="940"/>
                  </a:lnTo>
                  <a:lnTo>
                    <a:pt x="5582" y="933"/>
                  </a:lnTo>
                  <a:lnTo>
                    <a:pt x="5582" y="929"/>
                  </a:lnTo>
                  <a:lnTo>
                    <a:pt x="5583" y="924"/>
                  </a:lnTo>
                  <a:lnTo>
                    <a:pt x="5584" y="915"/>
                  </a:lnTo>
                  <a:lnTo>
                    <a:pt x="5584" y="297"/>
                  </a:lnTo>
                  <a:lnTo>
                    <a:pt x="5749" y="297"/>
                  </a:lnTo>
                  <a:lnTo>
                    <a:pt x="5749" y="909"/>
                  </a:lnTo>
                  <a:lnTo>
                    <a:pt x="5749" y="920"/>
                  </a:lnTo>
                  <a:lnTo>
                    <a:pt x="5748" y="930"/>
                  </a:lnTo>
                  <a:lnTo>
                    <a:pt x="5747" y="941"/>
                  </a:lnTo>
                  <a:lnTo>
                    <a:pt x="5746" y="952"/>
                  </a:lnTo>
                  <a:lnTo>
                    <a:pt x="5745" y="961"/>
                  </a:lnTo>
                  <a:lnTo>
                    <a:pt x="5742" y="971"/>
                  </a:lnTo>
                  <a:lnTo>
                    <a:pt x="5740" y="980"/>
                  </a:lnTo>
                  <a:lnTo>
                    <a:pt x="5738" y="990"/>
                  </a:lnTo>
                  <a:lnTo>
                    <a:pt x="5734" y="998"/>
                  </a:lnTo>
                  <a:lnTo>
                    <a:pt x="5730" y="1006"/>
                  </a:lnTo>
                  <a:lnTo>
                    <a:pt x="5727" y="1015"/>
                  </a:lnTo>
                  <a:lnTo>
                    <a:pt x="5722" y="1022"/>
                  </a:lnTo>
                  <a:lnTo>
                    <a:pt x="5717" y="1029"/>
                  </a:lnTo>
                  <a:lnTo>
                    <a:pt x="5713" y="1036"/>
                  </a:lnTo>
                  <a:lnTo>
                    <a:pt x="5707" y="1043"/>
                  </a:lnTo>
                  <a:lnTo>
                    <a:pt x="5702" y="1049"/>
                  </a:lnTo>
                  <a:lnTo>
                    <a:pt x="5695" y="1055"/>
                  </a:lnTo>
                  <a:lnTo>
                    <a:pt x="5689" y="1061"/>
                  </a:lnTo>
                  <a:lnTo>
                    <a:pt x="5675" y="1071"/>
                  </a:lnTo>
                  <a:lnTo>
                    <a:pt x="5659" y="1079"/>
                  </a:lnTo>
                  <a:lnTo>
                    <a:pt x="5651" y="1084"/>
                  </a:lnTo>
                  <a:lnTo>
                    <a:pt x="5643" y="1086"/>
                  </a:lnTo>
                  <a:lnTo>
                    <a:pt x="5625" y="1092"/>
                  </a:lnTo>
                  <a:lnTo>
                    <a:pt x="5615" y="1094"/>
                  </a:lnTo>
                  <a:lnTo>
                    <a:pt x="5604" y="1096"/>
                  </a:lnTo>
                  <a:lnTo>
                    <a:pt x="5595" y="1098"/>
                  </a:lnTo>
                  <a:lnTo>
                    <a:pt x="5584" y="1098"/>
                  </a:lnTo>
                  <a:lnTo>
                    <a:pt x="5574" y="1099"/>
                  </a:lnTo>
                  <a:lnTo>
                    <a:pt x="5562" y="1099"/>
                  </a:lnTo>
                  <a:lnTo>
                    <a:pt x="5550" y="1099"/>
                  </a:lnTo>
                  <a:lnTo>
                    <a:pt x="5539" y="1098"/>
                  </a:lnTo>
                  <a:lnTo>
                    <a:pt x="5528" y="1096"/>
                  </a:lnTo>
                  <a:lnTo>
                    <a:pt x="5518" y="1093"/>
                  </a:lnTo>
                  <a:lnTo>
                    <a:pt x="5507" y="1091"/>
                  </a:lnTo>
                  <a:lnTo>
                    <a:pt x="5498" y="1087"/>
                  </a:lnTo>
                  <a:lnTo>
                    <a:pt x="5488" y="1084"/>
                  </a:lnTo>
                  <a:lnTo>
                    <a:pt x="5479" y="1079"/>
                  </a:lnTo>
                  <a:lnTo>
                    <a:pt x="5462" y="1069"/>
                  </a:lnTo>
                  <a:lnTo>
                    <a:pt x="5454" y="1065"/>
                  </a:lnTo>
                  <a:lnTo>
                    <a:pt x="5446" y="1059"/>
                  </a:lnTo>
                  <a:lnTo>
                    <a:pt x="5439" y="1054"/>
                  </a:lnTo>
                  <a:lnTo>
                    <a:pt x="5433" y="1048"/>
                  </a:lnTo>
                  <a:lnTo>
                    <a:pt x="5429" y="1042"/>
                  </a:lnTo>
                  <a:lnTo>
                    <a:pt x="5423" y="1036"/>
                  </a:lnTo>
                  <a:close/>
                  <a:moveTo>
                    <a:pt x="5562" y="104"/>
                  </a:moveTo>
                  <a:lnTo>
                    <a:pt x="5562" y="93"/>
                  </a:lnTo>
                  <a:lnTo>
                    <a:pt x="5564" y="82"/>
                  </a:lnTo>
                  <a:lnTo>
                    <a:pt x="5565" y="77"/>
                  </a:lnTo>
                  <a:lnTo>
                    <a:pt x="5566" y="72"/>
                  </a:lnTo>
                  <a:lnTo>
                    <a:pt x="5570" y="63"/>
                  </a:lnTo>
                  <a:lnTo>
                    <a:pt x="5575" y="53"/>
                  </a:lnTo>
                  <a:lnTo>
                    <a:pt x="5581" y="45"/>
                  </a:lnTo>
                  <a:lnTo>
                    <a:pt x="5587" y="37"/>
                  </a:lnTo>
                  <a:lnTo>
                    <a:pt x="5590" y="33"/>
                  </a:lnTo>
                  <a:lnTo>
                    <a:pt x="5594" y="30"/>
                  </a:lnTo>
                  <a:lnTo>
                    <a:pt x="5601" y="22"/>
                  </a:lnTo>
                  <a:lnTo>
                    <a:pt x="5609" y="18"/>
                  </a:lnTo>
                  <a:lnTo>
                    <a:pt x="5618" y="12"/>
                  </a:lnTo>
                  <a:lnTo>
                    <a:pt x="5627" y="8"/>
                  </a:lnTo>
                  <a:lnTo>
                    <a:pt x="5637" y="5"/>
                  </a:lnTo>
                  <a:lnTo>
                    <a:pt x="5646" y="2"/>
                  </a:lnTo>
                  <a:lnTo>
                    <a:pt x="5657" y="1"/>
                  </a:lnTo>
                  <a:lnTo>
                    <a:pt x="5667" y="0"/>
                  </a:lnTo>
                  <a:lnTo>
                    <a:pt x="5677" y="1"/>
                  </a:lnTo>
                  <a:lnTo>
                    <a:pt x="5688" y="2"/>
                  </a:lnTo>
                  <a:lnTo>
                    <a:pt x="5697" y="5"/>
                  </a:lnTo>
                  <a:lnTo>
                    <a:pt x="5707" y="8"/>
                  </a:lnTo>
                  <a:lnTo>
                    <a:pt x="5716" y="12"/>
                  </a:lnTo>
                  <a:lnTo>
                    <a:pt x="5724" y="18"/>
                  </a:lnTo>
                  <a:lnTo>
                    <a:pt x="5733" y="22"/>
                  </a:lnTo>
                  <a:lnTo>
                    <a:pt x="5740" y="30"/>
                  </a:lnTo>
                  <a:lnTo>
                    <a:pt x="5747" y="37"/>
                  </a:lnTo>
                  <a:lnTo>
                    <a:pt x="5751" y="40"/>
                  </a:lnTo>
                  <a:lnTo>
                    <a:pt x="5753" y="45"/>
                  </a:lnTo>
                  <a:lnTo>
                    <a:pt x="5759" y="53"/>
                  </a:lnTo>
                  <a:lnTo>
                    <a:pt x="5763" y="63"/>
                  </a:lnTo>
                  <a:lnTo>
                    <a:pt x="5765" y="68"/>
                  </a:lnTo>
                  <a:lnTo>
                    <a:pt x="5766" y="72"/>
                  </a:lnTo>
                  <a:lnTo>
                    <a:pt x="5770" y="82"/>
                  </a:lnTo>
                  <a:lnTo>
                    <a:pt x="5771" y="93"/>
                  </a:lnTo>
                  <a:lnTo>
                    <a:pt x="5771" y="104"/>
                  </a:lnTo>
                  <a:lnTo>
                    <a:pt x="5771" y="115"/>
                  </a:lnTo>
                  <a:lnTo>
                    <a:pt x="5770" y="127"/>
                  </a:lnTo>
                  <a:lnTo>
                    <a:pt x="5768" y="132"/>
                  </a:lnTo>
                  <a:lnTo>
                    <a:pt x="5766" y="137"/>
                  </a:lnTo>
                  <a:lnTo>
                    <a:pt x="5763" y="147"/>
                  </a:lnTo>
                  <a:lnTo>
                    <a:pt x="5759" y="156"/>
                  </a:lnTo>
                  <a:lnTo>
                    <a:pt x="5755" y="160"/>
                  </a:lnTo>
                  <a:lnTo>
                    <a:pt x="5753" y="165"/>
                  </a:lnTo>
                  <a:lnTo>
                    <a:pt x="5747" y="172"/>
                  </a:lnTo>
                  <a:lnTo>
                    <a:pt x="5740" y="180"/>
                  </a:lnTo>
                  <a:lnTo>
                    <a:pt x="5733" y="186"/>
                  </a:lnTo>
                  <a:lnTo>
                    <a:pt x="5724" y="192"/>
                  </a:lnTo>
                  <a:lnTo>
                    <a:pt x="5716" y="197"/>
                  </a:lnTo>
                  <a:lnTo>
                    <a:pt x="5707" y="202"/>
                  </a:lnTo>
                  <a:lnTo>
                    <a:pt x="5697" y="205"/>
                  </a:lnTo>
                  <a:lnTo>
                    <a:pt x="5688" y="208"/>
                  </a:lnTo>
                  <a:lnTo>
                    <a:pt x="5677" y="209"/>
                  </a:lnTo>
                  <a:lnTo>
                    <a:pt x="5667" y="209"/>
                  </a:lnTo>
                  <a:lnTo>
                    <a:pt x="5657" y="209"/>
                  </a:lnTo>
                  <a:lnTo>
                    <a:pt x="5646" y="208"/>
                  </a:lnTo>
                  <a:lnTo>
                    <a:pt x="5637" y="205"/>
                  </a:lnTo>
                  <a:lnTo>
                    <a:pt x="5627" y="202"/>
                  </a:lnTo>
                  <a:lnTo>
                    <a:pt x="5618" y="197"/>
                  </a:lnTo>
                  <a:lnTo>
                    <a:pt x="5609" y="192"/>
                  </a:lnTo>
                  <a:lnTo>
                    <a:pt x="5601" y="186"/>
                  </a:lnTo>
                  <a:lnTo>
                    <a:pt x="5594" y="180"/>
                  </a:lnTo>
                  <a:lnTo>
                    <a:pt x="5587" y="172"/>
                  </a:lnTo>
                  <a:lnTo>
                    <a:pt x="5581" y="165"/>
                  </a:lnTo>
                  <a:lnTo>
                    <a:pt x="5575" y="156"/>
                  </a:lnTo>
                  <a:lnTo>
                    <a:pt x="5572" y="152"/>
                  </a:lnTo>
                  <a:lnTo>
                    <a:pt x="5570" y="147"/>
                  </a:lnTo>
                  <a:lnTo>
                    <a:pt x="5566" y="137"/>
                  </a:lnTo>
                  <a:lnTo>
                    <a:pt x="5565" y="132"/>
                  </a:lnTo>
                  <a:lnTo>
                    <a:pt x="5564" y="127"/>
                  </a:lnTo>
                  <a:lnTo>
                    <a:pt x="5562" y="115"/>
                  </a:lnTo>
                  <a:lnTo>
                    <a:pt x="5562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F740AE-5360-4FF0-D27D-985E164EB3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338" y="1510904"/>
            <a:ext cx="4486237" cy="184665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i="0">
                <a:latin typeface="Gill Sans" panose="020B0502020104020203" pitchFamily="34" charset="-79"/>
                <a:ea typeface="HELVETICA NEUE MEDIUM" panose="02000503000000020004" pitchFamily="2" charset="0"/>
                <a:cs typeface="Gill Sans" panose="020B0502020104020203" pitchFamily="34" charset="-79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9B186-25DE-FE04-F21C-BFB5128FA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114" y="3500437"/>
            <a:ext cx="4486461" cy="194468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9060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2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96000" y="1412776"/>
            <a:ext cx="0" cy="4032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96000" y="1412776"/>
            <a:ext cx="0" cy="4032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">
            <a:extLst>
              <a:ext uri="{FF2B5EF4-FFF2-40B4-BE49-F238E27FC236}">
                <a16:creationId xmlns:a16="http://schemas.microsoft.com/office/drawing/2014/main" id="{0518C5BE-F18B-9D6E-4582-4BCF6068539A}"/>
              </a:ext>
            </a:extLst>
          </p:cNvPr>
          <p:cNvGrpSpPr/>
          <p:nvPr userDrawn="1"/>
        </p:nvGrpSpPr>
        <p:grpSpPr>
          <a:xfrm>
            <a:off x="1104206" y="3180468"/>
            <a:ext cx="4559746" cy="497064"/>
            <a:chOff x="5268913" y="3048000"/>
            <a:chExt cx="4703762" cy="512763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F376996A-18E2-3D30-3656-92F7966562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701412CF-BBE4-6A65-63ED-31D4A1162A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B3965003-EEFD-D050-4AC7-7E82DCF69D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338" y="1412776"/>
            <a:ext cx="4486237" cy="194478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i="0">
                <a:latin typeface="Gill Sans" panose="020B0502020104020203" pitchFamily="34" charset="-79"/>
                <a:ea typeface="HELVETICA NEUE MEDIUM" panose="02000503000000020004" pitchFamily="2" charset="0"/>
                <a:cs typeface="Gill Sans" panose="020B0502020104020203" pitchFamily="34" charset="-79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A46AA61-0BD4-413D-54B0-065DD514C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114" y="3500437"/>
            <a:ext cx="4486461" cy="194468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052257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96000" y="1412776"/>
            <a:ext cx="0" cy="4032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96000" y="1412776"/>
            <a:ext cx="0" cy="4032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1710799" y="2708921"/>
            <a:ext cx="3441810" cy="1274556"/>
            <a:chOff x="5232400" y="3913188"/>
            <a:chExt cx="3219450" cy="1192213"/>
          </a:xfrm>
        </p:grpSpPr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5299075" y="4395788"/>
              <a:ext cx="3152775" cy="709613"/>
            </a:xfrm>
            <a:custGeom>
              <a:avLst/>
              <a:gdLst>
                <a:gd name="T0" fmla="*/ 7543 w 7946"/>
                <a:gd name="T1" fmla="*/ 1471 h 1787"/>
                <a:gd name="T2" fmla="*/ 7617 w 7946"/>
                <a:gd name="T3" fmla="*/ 1385 h 1787"/>
                <a:gd name="T4" fmla="*/ 7703 w 7946"/>
                <a:gd name="T5" fmla="*/ 1353 h 1787"/>
                <a:gd name="T6" fmla="*/ 7815 w 7946"/>
                <a:gd name="T7" fmla="*/ 1366 h 1787"/>
                <a:gd name="T8" fmla="*/ 7909 w 7946"/>
                <a:gd name="T9" fmla="*/ 1444 h 1787"/>
                <a:gd name="T10" fmla="*/ 7946 w 7946"/>
                <a:gd name="T11" fmla="*/ 1555 h 1787"/>
                <a:gd name="T12" fmla="*/ 7924 w 7946"/>
                <a:gd name="T13" fmla="*/ 1666 h 1787"/>
                <a:gd name="T14" fmla="*/ 7859 w 7946"/>
                <a:gd name="T15" fmla="*/ 1745 h 1787"/>
                <a:gd name="T16" fmla="*/ 7766 w 7946"/>
                <a:gd name="T17" fmla="*/ 1785 h 1787"/>
                <a:gd name="T18" fmla="*/ 7654 w 7946"/>
                <a:gd name="T19" fmla="*/ 1772 h 1787"/>
                <a:gd name="T20" fmla="*/ 7560 w 7946"/>
                <a:gd name="T21" fmla="*/ 1694 h 1787"/>
                <a:gd name="T22" fmla="*/ 7522 w 7946"/>
                <a:gd name="T23" fmla="*/ 1567 h 1787"/>
                <a:gd name="T24" fmla="*/ 815 w 7946"/>
                <a:gd name="T25" fmla="*/ 41 h 1787"/>
                <a:gd name="T26" fmla="*/ 1000 w 7946"/>
                <a:gd name="T27" fmla="*/ 122 h 1787"/>
                <a:gd name="T28" fmla="*/ 1124 w 7946"/>
                <a:gd name="T29" fmla="*/ 237 h 1787"/>
                <a:gd name="T30" fmla="*/ 1219 w 7946"/>
                <a:gd name="T31" fmla="*/ 461 h 1787"/>
                <a:gd name="T32" fmla="*/ 1227 w 7946"/>
                <a:gd name="T33" fmla="*/ 696 h 1787"/>
                <a:gd name="T34" fmla="*/ 1169 w 7946"/>
                <a:gd name="T35" fmla="*/ 897 h 1787"/>
                <a:gd name="T36" fmla="*/ 1045 w 7946"/>
                <a:gd name="T37" fmla="*/ 1054 h 1787"/>
                <a:gd name="T38" fmla="*/ 870 w 7946"/>
                <a:gd name="T39" fmla="*/ 1151 h 1787"/>
                <a:gd name="T40" fmla="*/ 678 w 7946"/>
                <a:gd name="T41" fmla="*/ 1192 h 1787"/>
                <a:gd name="T42" fmla="*/ 620 w 7946"/>
                <a:gd name="T43" fmla="*/ 877 h 1787"/>
                <a:gd name="T44" fmla="*/ 742 w 7946"/>
                <a:gd name="T45" fmla="*/ 848 h 1787"/>
                <a:gd name="T46" fmla="*/ 834 w 7946"/>
                <a:gd name="T47" fmla="*/ 765 h 1787"/>
                <a:gd name="T48" fmla="*/ 870 w 7946"/>
                <a:gd name="T49" fmla="*/ 631 h 1787"/>
                <a:gd name="T50" fmla="*/ 855 w 7946"/>
                <a:gd name="T51" fmla="*/ 492 h 1787"/>
                <a:gd name="T52" fmla="*/ 792 w 7946"/>
                <a:gd name="T53" fmla="*/ 394 h 1787"/>
                <a:gd name="T54" fmla="*/ 690 w 7946"/>
                <a:gd name="T55" fmla="*/ 344 h 1787"/>
                <a:gd name="T56" fmla="*/ 1893 w 7946"/>
                <a:gd name="T57" fmla="*/ 15 h 1787"/>
                <a:gd name="T58" fmla="*/ 2953 w 7946"/>
                <a:gd name="T59" fmla="*/ 19 h 1787"/>
                <a:gd name="T60" fmla="*/ 3189 w 7946"/>
                <a:gd name="T61" fmla="*/ 75 h 1787"/>
                <a:gd name="T62" fmla="*/ 3342 w 7946"/>
                <a:gd name="T63" fmla="*/ 174 h 1787"/>
                <a:gd name="T64" fmla="*/ 3463 w 7946"/>
                <a:gd name="T65" fmla="*/ 353 h 1787"/>
                <a:gd name="T66" fmla="*/ 3507 w 7946"/>
                <a:gd name="T67" fmla="*/ 584 h 1787"/>
                <a:gd name="T68" fmla="*/ 3487 w 7946"/>
                <a:gd name="T69" fmla="*/ 780 h 1787"/>
                <a:gd name="T70" fmla="*/ 3389 w 7946"/>
                <a:gd name="T71" fmla="*/ 982 h 1787"/>
                <a:gd name="T72" fmla="*/ 3250 w 7946"/>
                <a:gd name="T73" fmla="*/ 1103 h 1787"/>
                <a:gd name="T74" fmla="*/ 3060 w 7946"/>
                <a:gd name="T75" fmla="*/ 1176 h 1787"/>
                <a:gd name="T76" fmla="*/ 2625 w 7946"/>
                <a:gd name="T77" fmla="*/ 1772 h 1787"/>
                <a:gd name="T78" fmla="*/ 2953 w 7946"/>
                <a:gd name="T79" fmla="*/ 870 h 1787"/>
                <a:gd name="T80" fmla="*/ 3070 w 7946"/>
                <a:gd name="T81" fmla="*/ 814 h 1787"/>
                <a:gd name="T82" fmla="*/ 3135 w 7946"/>
                <a:gd name="T83" fmla="*/ 701 h 1787"/>
                <a:gd name="T84" fmla="*/ 3145 w 7946"/>
                <a:gd name="T85" fmla="*/ 561 h 1787"/>
                <a:gd name="T86" fmla="*/ 3104 w 7946"/>
                <a:gd name="T87" fmla="*/ 437 h 1787"/>
                <a:gd name="T88" fmla="*/ 3027 w 7946"/>
                <a:gd name="T89" fmla="*/ 367 h 1787"/>
                <a:gd name="T90" fmla="*/ 2863 w 7946"/>
                <a:gd name="T91" fmla="*/ 332 h 1787"/>
                <a:gd name="T92" fmla="*/ 4361 w 7946"/>
                <a:gd name="T93" fmla="*/ 1772 h 1787"/>
                <a:gd name="T94" fmla="*/ 5158 w 7946"/>
                <a:gd name="T95" fmla="*/ 201 h 1787"/>
                <a:gd name="T96" fmla="*/ 5213 w 7946"/>
                <a:gd name="T97" fmla="*/ 113 h 1787"/>
                <a:gd name="T98" fmla="*/ 5322 w 7946"/>
                <a:gd name="T99" fmla="*/ 56 h 1787"/>
                <a:gd name="T100" fmla="*/ 5427 w 7946"/>
                <a:gd name="T101" fmla="*/ 60 h 1787"/>
                <a:gd name="T102" fmla="*/ 5534 w 7946"/>
                <a:gd name="T103" fmla="*/ 135 h 1787"/>
                <a:gd name="T104" fmla="*/ 5577 w 7946"/>
                <a:gd name="T105" fmla="*/ 256 h 1787"/>
                <a:gd name="T106" fmla="*/ 5556 w 7946"/>
                <a:gd name="T107" fmla="*/ 367 h 1787"/>
                <a:gd name="T108" fmla="*/ 5491 w 7946"/>
                <a:gd name="T109" fmla="*/ 447 h 1787"/>
                <a:gd name="T110" fmla="*/ 5396 w 7946"/>
                <a:gd name="T111" fmla="*/ 486 h 1787"/>
                <a:gd name="T112" fmla="*/ 5282 w 7946"/>
                <a:gd name="T113" fmla="*/ 471 h 1787"/>
                <a:gd name="T114" fmla="*/ 5181 w 7946"/>
                <a:gd name="T115" fmla="*/ 386 h 1787"/>
                <a:gd name="T116" fmla="*/ 5149 w 7946"/>
                <a:gd name="T117" fmla="*/ 280 h 1787"/>
                <a:gd name="T118" fmla="*/ 6532 w 7946"/>
                <a:gd name="T119" fmla="*/ 0 h 1787"/>
                <a:gd name="T120" fmla="*/ 6722 w 7946"/>
                <a:gd name="T121" fmla="*/ 1232 h 1787"/>
                <a:gd name="T122" fmla="*/ 6464 w 7946"/>
                <a:gd name="T123" fmla="*/ 815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6" h="1787">
                  <a:moveTo>
                    <a:pt x="7522" y="1567"/>
                  </a:moveTo>
                  <a:lnTo>
                    <a:pt x="7523" y="1555"/>
                  </a:lnTo>
                  <a:lnTo>
                    <a:pt x="7523" y="1545"/>
                  </a:lnTo>
                  <a:lnTo>
                    <a:pt x="7525" y="1533"/>
                  </a:lnTo>
                  <a:lnTo>
                    <a:pt x="7526" y="1522"/>
                  </a:lnTo>
                  <a:lnTo>
                    <a:pt x="7529" y="1511"/>
                  </a:lnTo>
                  <a:lnTo>
                    <a:pt x="7532" y="1501"/>
                  </a:lnTo>
                  <a:lnTo>
                    <a:pt x="7535" y="1490"/>
                  </a:lnTo>
                  <a:lnTo>
                    <a:pt x="7540" y="1480"/>
                  </a:lnTo>
                  <a:lnTo>
                    <a:pt x="7543" y="1471"/>
                  </a:lnTo>
                  <a:lnTo>
                    <a:pt x="7548" y="1461"/>
                  </a:lnTo>
                  <a:lnTo>
                    <a:pt x="7554" y="1452"/>
                  </a:lnTo>
                  <a:lnTo>
                    <a:pt x="7560" y="1444"/>
                  </a:lnTo>
                  <a:lnTo>
                    <a:pt x="7566" y="1435"/>
                  </a:lnTo>
                  <a:lnTo>
                    <a:pt x="7572" y="1427"/>
                  </a:lnTo>
                  <a:lnTo>
                    <a:pt x="7579" y="1419"/>
                  </a:lnTo>
                  <a:lnTo>
                    <a:pt x="7586" y="1411"/>
                  </a:lnTo>
                  <a:lnTo>
                    <a:pt x="7593" y="1404"/>
                  </a:lnTo>
                  <a:lnTo>
                    <a:pt x="7600" y="1398"/>
                  </a:lnTo>
                  <a:lnTo>
                    <a:pt x="7617" y="1385"/>
                  </a:lnTo>
                  <a:lnTo>
                    <a:pt x="7626" y="1381"/>
                  </a:lnTo>
                  <a:lnTo>
                    <a:pt x="7635" y="1376"/>
                  </a:lnTo>
                  <a:lnTo>
                    <a:pt x="7639" y="1373"/>
                  </a:lnTo>
                  <a:lnTo>
                    <a:pt x="7644" y="1371"/>
                  </a:lnTo>
                  <a:lnTo>
                    <a:pt x="7654" y="1366"/>
                  </a:lnTo>
                  <a:lnTo>
                    <a:pt x="7663" y="1363"/>
                  </a:lnTo>
                  <a:lnTo>
                    <a:pt x="7673" y="1359"/>
                  </a:lnTo>
                  <a:lnTo>
                    <a:pt x="7682" y="1357"/>
                  </a:lnTo>
                  <a:lnTo>
                    <a:pt x="7693" y="1354"/>
                  </a:lnTo>
                  <a:lnTo>
                    <a:pt x="7703" y="1353"/>
                  </a:lnTo>
                  <a:lnTo>
                    <a:pt x="7714" y="1352"/>
                  </a:lnTo>
                  <a:lnTo>
                    <a:pt x="7725" y="1351"/>
                  </a:lnTo>
                  <a:lnTo>
                    <a:pt x="7736" y="1351"/>
                  </a:lnTo>
                  <a:lnTo>
                    <a:pt x="7745" y="1351"/>
                  </a:lnTo>
                  <a:lnTo>
                    <a:pt x="7756" y="1352"/>
                  </a:lnTo>
                  <a:lnTo>
                    <a:pt x="7766" y="1353"/>
                  </a:lnTo>
                  <a:lnTo>
                    <a:pt x="7776" y="1354"/>
                  </a:lnTo>
                  <a:lnTo>
                    <a:pt x="7787" y="1357"/>
                  </a:lnTo>
                  <a:lnTo>
                    <a:pt x="7796" y="1359"/>
                  </a:lnTo>
                  <a:lnTo>
                    <a:pt x="7815" y="1366"/>
                  </a:lnTo>
                  <a:lnTo>
                    <a:pt x="7834" y="1376"/>
                  </a:lnTo>
                  <a:lnTo>
                    <a:pt x="7851" y="1385"/>
                  </a:lnTo>
                  <a:lnTo>
                    <a:pt x="7859" y="1391"/>
                  </a:lnTo>
                  <a:lnTo>
                    <a:pt x="7867" y="1398"/>
                  </a:lnTo>
                  <a:lnTo>
                    <a:pt x="7876" y="1404"/>
                  </a:lnTo>
                  <a:lnTo>
                    <a:pt x="7883" y="1411"/>
                  </a:lnTo>
                  <a:lnTo>
                    <a:pt x="7890" y="1419"/>
                  </a:lnTo>
                  <a:lnTo>
                    <a:pt x="7896" y="1427"/>
                  </a:lnTo>
                  <a:lnTo>
                    <a:pt x="7903" y="1435"/>
                  </a:lnTo>
                  <a:lnTo>
                    <a:pt x="7909" y="1444"/>
                  </a:lnTo>
                  <a:lnTo>
                    <a:pt x="7914" y="1452"/>
                  </a:lnTo>
                  <a:lnTo>
                    <a:pt x="7920" y="1461"/>
                  </a:lnTo>
                  <a:lnTo>
                    <a:pt x="7928" y="1480"/>
                  </a:lnTo>
                  <a:lnTo>
                    <a:pt x="7933" y="1490"/>
                  </a:lnTo>
                  <a:lnTo>
                    <a:pt x="7936" y="1501"/>
                  </a:lnTo>
                  <a:lnTo>
                    <a:pt x="7939" y="1511"/>
                  </a:lnTo>
                  <a:lnTo>
                    <a:pt x="7941" y="1522"/>
                  </a:lnTo>
                  <a:lnTo>
                    <a:pt x="7943" y="1533"/>
                  </a:lnTo>
                  <a:lnTo>
                    <a:pt x="7945" y="1545"/>
                  </a:lnTo>
                  <a:lnTo>
                    <a:pt x="7946" y="1555"/>
                  </a:lnTo>
                  <a:lnTo>
                    <a:pt x="7946" y="1567"/>
                  </a:lnTo>
                  <a:lnTo>
                    <a:pt x="7946" y="1579"/>
                  </a:lnTo>
                  <a:lnTo>
                    <a:pt x="7945" y="1591"/>
                  </a:lnTo>
                  <a:lnTo>
                    <a:pt x="7943" y="1603"/>
                  </a:lnTo>
                  <a:lnTo>
                    <a:pt x="7941" y="1614"/>
                  </a:lnTo>
                  <a:lnTo>
                    <a:pt x="7939" y="1625"/>
                  </a:lnTo>
                  <a:lnTo>
                    <a:pt x="7936" y="1636"/>
                  </a:lnTo>
                  <a:lnTo>
                    <a:pt x="7933" y="1647"/>
                  </a:lnTo>
                  <a:lnTo>
                    <a:pt x="7928" y="1656"/>
                  </a:lnTo>
                  <a:lnTo>
                    <a:pt x="7924" y="1666"/>
                  </a:lnTo>
                  <a:lnTo>
                    <a:pt x="7920" y="1675"/>
                  </a:lnTo>
                  <a:lnTo>
                    <a:pt x="7914" y="1685"/>
                  </a:lnTo>
                  <a:lnTo>
                    <a:pt x="7909" y="1694"/>
                  </a:lnTo>
                  <a:lnTo>
                    <a:pt x="7903" y="1703"/>
                  </a:lnTo>
                  <a:lnTo>
                    <a:pt x="7896" y="1711"/>
                  </a:lnTo>
                  <a:lnTo>
                    <a:pt x="7890" y="1718"/>
                  </a:lnTo>
                  <a:lnTo>
                    <a:pt x="7883" y="1725"/>
                  </a:lnTo>
                  <a:lnTo>
                    <a:pt x="7876" y="1732"/>
                  </a:lnTo>
                  <a:lnTo>
                    <a:pt x="7867" y="1739"/>
                  </a:lnTo>
                  <a:lnTo>
                    <a:pt x="7859" y="1745"/>
                  </a:lnTo>
                  <a:lnTo>
                    <a:pt x="7851" y="1751"/>
                  </a:lnTo>
                  <a:lnTo>
                    <a:pt x="7842" y="1757"/>
                  </a:lnTo>
                  <a:lnTo>
                    <a:pt x="7834" y="1762"/>
                  </a:lnTo>
                  <a:lnTo>
                    <a:pt x="7825" y="1767"/>
                  </a:lnTo>
                  <a:lnTo>
                    <a:pt x="7815" y="1772"/>
                  </a:lnTo>
                  <a:lnTo>
                    <a:pt x="7806" y="1775"/>
                  </a:lnTo>
                  <a:lnTo>
                    <a:pt x="7796" y="1777"/>
                  </a:lnTo>
                  <a:lnTo>
                    <a:pt x="7787" y="1781"/>
                  </a:lnTo>
                  <a:lnTo>
                    <a:pt x="7776" y="1783"/>
                  </a:lnTo>
                  <a:lnTo>
                    <a:pt x="7766" y="1785"/>
                  </a:lnTo>
                  <a:lnTo>
                    <a:pt x="7756" y="1786"/>
                  </a:lnTo>
                  <a:lnTo>
                    <a:pt x="7745" y="1787"/>
                  </a:lnTo>
                  <a:lnTo>
                    <a:pt x="7736" y="1787"/>
                  </a:lnTo>
                  <a:lnTo>
                    <a:pt x="7725" y="1787"/>
                  </a:lnTo>
                  <a:lnTo>
                    <a:pt x="7714" y="1786"/>
                  </a:lnTo>
                  <a:lnTo>
                    <a:pt x="7703" y="1785"/>
                  </a:lnTo>
                  <a:lnTo>
                    <a:pt x="7693" y="1783"/>
                  </a:lnTo>
                  <a:lnTo>
                    <a:pt x="7682" y="1781"/>
                  </a:lnTo>
                  <a:lnTo>
                    <a:pt x="7673" y="1777"/>
                  </a:lnTo>
                  <a:lnTo>
                    <a:pt x="7654" y="1772"/>
                  </a:lnTo>
                  <a:lnTo>
                    <a:pt x="7635" y="1762"/>
                  </a:lnTo>
                  <a:lnTo>
                    <a:pt x="7617" y="1751"/>
                  </a:lnTo>
                  <a:lnTo>
                    <a:pt x="7608" y="1745"/>
                  </a:lnTo>
                  <a:lnTo>
                    <a:pt x="7600" y="1739"/>
                  </a:lnTo>
                  <a:lnTo>
                    <a:pt x="7593" y="1732"/>
                  </a:lnTo>
                  <a:lnTo>
                    <a:pt x="7586" y="1725"/>
                  </a:lnTo>
                  <a:lnTo>
                    <a:pt x="7579" y="1718"/>
                  </a:lnTo>
                  <a:lnTo>
                    <a:pt x="7572" y="1711"/>
                  </a:lnTo>
                  <a:lnTo>
                    <a:pt x="7566" y="1703"/>
                  </a:lnTo>
                  <a:lnTo>
                    <a:pt x="7560" y="1694"/>
                  </a:lnTo>
                  <a:lnTo>
                    <a:pt x="7554" y="1685"/>
                  </a:lnTo>
                  <a:lnTo>
                    <a:pt x="7548" y="1675"/>
                  </a:lnTo>
                  <a:lnTo>
                    <a:pt x="7540" y="1656"/>
                  </a:lnTo>
                  <a:lnTo>
                    <a:pt x="7532" y="1636"/>
                  </a:lnTo>
                  <a:lnTo>
                    <a:pt x="7529" y="1625"/>
                  </a:lnTo>
                  <a:lnTo>
                    <a:pt x="7526" y="1614"/>
                  </a:lnTo>
                  <a:lnTo>
                    <a:pt x="7525" y="1603"/>
                  </a:lnTo>
                  <a:lnTo>
                    <a:pt x="7523" y="1591"/>
                  </a:lnTo>
                  <a:lnTo>
                    <a:pt x="7523" y="1579"/>
                  </a:lnTo>
                  <a:lnTo>
                    <a:pt x="7522" y="1567"/>
                  </a:lnTo>
                  <a:close/>
                  <a:moveTo>
                    <a:pt x="0" y="15"/>
                  </a:moveTo>
                  <a:lnTo>
                    <a:pt x="598" y="15"/>
                  </a:lnTo>
                  <a:lnTo>
                    <a:pt x="630" y="15"/>
                  </a:lnTo>
                  <a:lnTo>
                    <a:pt x="663" y="18"/>
                  </a:lnTo>
                  <a:lnTo>
                    <a:pt x="678" y="19"/>
                  </a:lnTo>
                  <a:lnTo>
                    <a:pt x="695" y="20"/>
                  </a:lnTo>
                  <a:lnTo>
                    <a:pt x="725" y="23"/>
                  </a:lnTo>
                  <a:lnTo>
                    <a:pt x="755" y="28"/>
                  </a:lnTo>
                  <a:lnTo>
                    <a:pt x="786" y="34"/>
                  </a:lnTo>
                  <a:lnTo>
                    <a:pt x="815" y="41"/>
                  </a:lnTo>
                  <a:lnTo>
                    <a:pt x="830" y="45"/>
                  </a:lnTo>
                  <a:lnTo>
                    <a:pt x="844" y="50"/>
                  </a:lnTo>
                  <a:lnTo>
                    <a:pt x="872" y="58"/>
                  </a:lnTo>
                  <a:lnTo>
                    <a:pt x="899" y="69"/>
                  </a:lnTo>
                  <a:lnTo>
                    <a:pt x="913" y="75"/>
                  </a:lnTo>
                  <a:lnTo>
                    <a:pt x="926" y="81"/>
                  </a:lnTo>
                  <a:lnTo>
                    <a:pt x="951" y="94"/>
                  </a:lnTo>
                  <a:lnTo>
                    <a:pt x="964" y="100"/>
                  </a:lnTo>
                  <a:lnTo>
                    <a:pt x="976" y="107"/>
                  </a:lnTo>
                  <a:lnTo>
                    <a:pt x="1000" y="122"/>
                  </a:lnTo>
                  <a:lnTo>
                    <a:pt x="1024" y="138"/>
                  </a:lnTo>
                  <a:lnTo>
                    <a:pt x="1034" y="147"/>
                  </a:lnTo>
                  <a:lnTo>
                    <a:pt x="1045" y="155"/>
                  </a:lnTo>
                  <a:lnTo>
                    <a:pt x="1056" y="165"/>
                  </a:lnTo>
                  <a:lnTo>
                    <a:pt x="1066" y="174"/>
                  </a:lnTo>
                  <a:lnTo>
                    <a:pt x="1087" y="193"/>
                  </a:lnTo>
                  <a:lnTo>
                    <a:pt x="1096" y="204"/>
                  </a:lnTo>
                  <a:lnTo>
                    <a:pt x="1106" y="215"/>
                  </a:lnTo>
                  <a:lnTo>
                    <a:pt x="1114" y="226"/>
                  </a:lnTo>
                  <a:lnTo>
                    <a:pt x="1124" y="237"/>
                  </a:lnTo>
                  <a:lnTo>
                    <a:pt x="1140" y="261"/>
                  </a:lnTo>
                  <a:lnTo>
                    <a:pt x="1154" y="285"/>
                  </a:lnTo>
                  <a:lnTo>
                    <a:pt x="1169" y="311"/>
                  </a:lnTo>
                  <a:lnTo>
                    <a:pt x="1182" y="338"/>
                  </a:lnTo>
                  <a:lnTo>
                    <a:pt x="1188" y="353"/>
                  </a:lnTo>
                  <a:lnTo>
                    <a:pt x="1194" y="367"/>
                  </a:lnTo>
                  <a:lnTo>
                    <a:pt x="1203" y="397"/>
                  </a:lnTo>
                  <a:lnTo>
                    <a:pt x="1211" y="429"/>
                  </a:lnTo>
                  <a:lnTo>
                    <a:pt x="1215" y="444"/>
                  </a:lnTo>
                  <a:lnTo>
                    <a:pt x="1219" y="461"/>
                  </a:lnTo>
                  <a:lnTo>
                    <a:pt x="1225" y="494"/>
                  </a:lnTo>
                  <a:lnTo>
                    <a:pt x="1228" y="530"/>
                  </a:lnTo>
                  <a:lnTo>
                    <a:pt x="1230" y="548"/>
                  </a:lnTo>
                  <a:lnTo>
                    <a:pt x="1230" y="567"/>
                  </a:lnTo>
                  <a:lnTo>
                    <a:pt x="1232" y="584"/>
                  </a:lnTo>
                  <a:lnTo>
                    <a:pt x="1232" y="603"/>
                  </a:lnTo>
                  <a:lnTo>
                    <a:pt x="1232" y="624"/>
                  </a:lnTo>
                  <a:lnTo>
                    <a:pt x="1230" y="641"/>
                  </a:lnTo>
                  <a:lnTo>
                    <a:pt x="1228" y="678"/>
                  </a:lnTo>
                  <a:lnTo>
                    <a:pt x="1227" y="696"/>
                  </a:lnTo>
                  <a:lnTo>
                    <a:pt x="1225" y="714"/>
                  </a:lnTo>
                  <a:lnTo>
                    <a:pt x="1222" y="731"/>
                  </a:lnTo>
                  <a:lnTo>
                    <a:pt x="1219" y="747"/>
                  </a:lnTo>
                  <a:lnTo>
                    <a:pt x="1215" y="764"/>
                  </a:lnTo>
                  <a:lnTo>
                    <a:pt x="1211" y="780"/>
                  </a:lnTo>
                  <a:lnTo>
                    <a:pt x="1203" y="811"/>
                  </a:lnTo>
                  <a:lnTo>
                    <a:pt x="1192" y="841"/>
                  </a:lnTo>
                  <a:lnTo>
                    <a:pt x="1188" y="855"/>
                  </a:lnTo>
                  <a:lnTo>
                    <a:pt x="1182" y="870"/>
                  </a:lnTo>
                  <a:lnTo>
                    <a:pt x="1169" y="897"/>
                  </a:lnTo>
                  <a:lnTo>
                    <a:pt x="1162" y="910"/>
                  </a:lnTo>
                  <a:lnTo>
                    <a:pt x="1154" y="923"/>
                  </a:lnTo>
                  <a:lnTo>
                    <a:pt x="1139" y="948"/>
                  </a:lnTo>
                  <a:lnTo>
                    <a:pt x="1122" y="972"/>
                  </a:lnTo>
                  <a:lnTo>
                    <a:pt x="1114" y="982"/>
                  </a:lnTo>
                  <a:lnTo>
                    <a:pt x="1105" y="994"/>
                  </a:lnTo>
                  <a:lnTo>
                    <a:pt x="1085" y="1016"/>
                  </a:lnTo>
                  <a:lnTo>
                    <a:pt x="1065" y="1035"/>
                  </a:lnTo>
                  <a:lnTo>
                    <a:pt x="1056" y="1044"/>
                  </a:lnTo>
                  <a:lnTo>
                    <a:pt x="1045" y="1054"/>
                  </a:lnTo>
                  <a:lnTo>
                    <a:pt x="1023" y="1072"/>
                  </a:lnTo>
                  <a:lnTo>
                    <a:pt x="1011" y="1080"/>
                  </a:lnTo>
                  <a:lnTo>
                    <a:pt x="1000" y="1087"/>
                  </a:lnTo>
                  <a:lnTo>
                    <a:pt x="988" y="1095"/>
                  </a:lnTo>
                  <a:lnTo>
                    <a:pt x="975" y="1103"/>
                  </a:lnTo>
                  <a:lnTo>
                    <a:pt x="950" y="1117"/>
                  </a:lnTo>
                  <a:lnTo>
                    <a:pt x="925" y="1130"/>
                  </a:lnTo>
                  <a:lnTo>
                    <a:pt x="912" y="1136"/>
                  </a:lnTo>
                  <a:lnTo>
                    <a:pt x="898" y="1141"/>
                  </a:lnTo>
                  <a:lnTo>
                    <a:pt x="870" y="1151"/>
                  </a:lnTo>
                  <a:lnTo>
                    <a:pt x="857" y="1156"/>
                  </a:lnTo>
                  <a:lnTo>
                    <a:pt x="843" y="1161"/>
                  </a:lnTo>
                  <a:lnTo>
                    <a:pt x="815" y="1169"/>
                  </a:lnTo>
                  <a:lnTo>
                    <a:pt x="799" y="1173"/>
                  </a:lnTo>
                  <a:lnTo>
                    <a:pt x="785" y="1176"/>
                  </a:lnTo>
                  <a:lnTo>
                    <a:pt x="755" y="1182"/>
                  </a:lnTo>
                  <a:lnTo>
                    <a:pt x="740" y="1185"/>
                  </a:lnTo>
                  <a:lnTo>
                    <a:pt x="724" y="1187"/>
                  </a:lnTo>
                  <a:lnTo>
                    <a:pt x="693" y="1190"/>
                  </a:lnTo>
                  <a:lnTo>
                    <a:pt x="678" y="1192"/>
                  </a:lnTo>
                  <a:lnTo>
                    <a:pt x="663" y="1194"/>
                  </a:lnTo>
                  <a:lnTo>
                    <a:pt x="630" y="1195"/>
                  </a:lnTo>
                  <a:lnTo>
                    <a:pt x="598" y="1195"/>
                  </a:lnTo>
                  <a:lnTo>
                    <a:pt x="350" y="1195"/>
                  </a:lnTo>
                  <a:lnTo>
                    <a:pt x="350" y="1772"/>
                  </a:lnTo>
                  <a:lnTo>
                    <a:pt x="0" y="1772"/>
                  </a:lnTo>
                  <a:lnTo>
                    <a:pt x="0" y="893"/>
                  </a:lnTo>
                  <a:lnTo>
                    <a:pt x="0" y="15"/>
                  </a:lnTo>
                  <a:close/>
                  <a:moveTo>
                    <a:pt x="588" y="878"/>
                  </a:moveTo>
                  <a:lnTo>
                    <a:pt x="620" y="877"/>
                  </a:lnTo>
                  <a:lnTo>
                    <a:pt x="635" y="876"/>
                  </a:lnTo>
                  <a:lnTo>
                    <a:pt x="642" y="874"/>
                  </a:lnTo>
                  <a:lnTo>
                    <a:pt x="649" y="874"/>
                  </a:lnTo>
                  <a:lnTo>
                    <a:pt x="664" y="872"/>
                  </a:lnTo>
                  <a:lnTo>
                    <a:pt x="678" y="870"/>
                  </a:lnTo>
                  <a:lnTo>
                    <a:pt x="692" y="866"/>
                  </a:lnTo>
                  <a:lnTo>
                    <a:pt x="705" y="862"/>
                  </a:lnTo>
                  <a:lnTo>
                    <a:pt x="718" y="858"/>
                  </a:lnTo>
                  <a:lnTo>
                    <a:pt x="730" y="853"/>
                  </a:lnTo>
                  <a:lnTo>
                    <a:pt x="742" y="848"/>
                  </a:lnTo>
                  <a:lnTo>
                    <a:pt x="754" y="842"/>
                  </a:lnTo>
                  <a:lnTo>
                    <a:pt x="765" y="836"/>
                  </a:lnTo>
                  <a:lnTo>
                    <a:pt x="775" y="829"/>
                  </a:lnTo>
                  <a:lnTo>
                    <a:pt x="785" y="822"/>
                  </a:lnTo>
                  <a:lnTo>
                    <a:pt x="794" y="814"/>
                  </a:lnTo>
                  <a:lnTo>
                    <a:pt x="803" y="805"/>
                  </a:lnTo>
                  <a:lnTo>
                    <a:pt x="812" y="796"/>
                  </a:lnTo>
                  <a:lnTo>
                    <a:pt x="819" y="786"/>
                  </a:lnTo>
                  <a:lnTo>
                    <a:pt x="826" y="776"/>
                  </a:lnTo>
                  <a:lnTo>
                    <a:pt x="834" y="765"/>
                  </a:lnTo>
                  <a:lnTo>
                    <a:pt x="841" y="753"/>
                  </a:lnTo>
                  <a:lnTo>
                    <a:pt x="845" y="741"/>
                  </a:lnTo>
                  <a:lnTo>
                    <a:pt x="851" y="728"/>
                  </a:lnTo>
                  <a:lnTo>
                    <a:pt x="856" y="715"/>
                  </a:lnTo>
                  <a:lnTo>
                    <a:pt x="860" y="701"/>
                  </a:lnTo>
                  <a:lnTo>
                    <a:pt x="863" y="687"/>
                  </a:lnTo>
                  <a:lnTo>
                    <a:pt x="866" y="671"/>
                  </a:lnTo>
                  <a:lnTo>
                    <a:pt x="868" y="656"/>
                  </a:lnTo>
                  <a:lnTo>
                    <a:pt x="869" y="639"/>
                  </a:lnTo>
                  <a:lnTo>
                    <a:pt x="870" y="631"/>
                  </a:lnTo>
                  <a:lnTo>
                    <a:pt x="870" y="622"/>
                  </a:lnTo>
                  <a:lnTo>
                    <a:pt x="870" y="603"/>
                  </a:lnTo>
                  <a:lnTo>
                    <a:pt x="870" y="586"/>
                  </a:lnTo>
                  <a:lnTo>
                    <a:pt x="869" y="569"/>
                  </a:lnTo>
                  <a:lnTo>
                    <a:pt x="869" y="561"/>
                  </a:lnTo>
                  <a:lnTo>
                    <a:pt x="868" y="552"/>
                  </a:lnTo>
                  <a:lnTo>
                    <a:pt x="866" y="536"/>
                  </a:lnTo>
                  <a:lnTo>
                    <a:pt x="863" y="520"/>
                  </a:lnTo>
                  <a:lnTo>
                    <a:pt x="860" y="506"/>
                  </a:lnTo>
                  <a:lnTo>
                    <a:pt x="855" y="492"/>
                  </a:lnTo>
                  <a:lnTo>
                    <a:pt x="850" y="479"/>
                  </a:lnTo>
                  <a:lnTo>
                    <a:pt x="845" y="466"/>
                  </a:lnTo>
                  <a:lnTo>
                    <a:pt x="840" y="454"/>
                  </a:lnTo>
                  <a:lnTo>
                    <a:pt x="832" y="443"/>
                  </a:lnTo>
                  <a:lnTo>
                    <a:pt x="829" y="437"/>
                  </a:lnTo>
                  <a:lnTo>
                    <a:pt x="825" y="432"/>
                  </a:lnTo>
                  <a:lnTo>
                    <a:pt x="818" y="422"/>
                  </a:lnTo>
                  <a:lnTo>
                    <a:pt x="810" y="412"/>
                  </a:lnTo>
                  <a:lnTo>
                    <a:pt x="802" y="403"/>
                  </a:lnTo>
                  <a:lnTo>
                    <a:pt x="792" y="394"/>
                  </a:lnTo>
                  <a:lnTo>
                    <a:pt x="783" y="387"/>
                  </a:lnTo>
                  <a:lnTo>
                    <a:pt x="778" y="384"/>
                  </a:lnTo>
                  <a:lnTo>
                    <a:pt x="773" y="380"/>
                  </a:lnTo>
                  <a:lnTo>
                    <a:pt x="762" y="373"/>
                  </a:lnTo>
                  <a:lnTo>
                    <a:pt x="752" y="367"/>
                  </a:lnTo>
                  <a:lnTo>
                    <a:pt x="740" y="361"/>
                  </a:lnTo>
                  <a:lnTo>
                    <a:pt x="728" y="356"/>
                  </a:lnTo>
                  <a:lnTo>
                    <a:pt x="716" y="351"/>
                  </a:lnTo>
                  <a:lnTo>
                    <a:pt x="703" y="348"/>
                  </a:lnTo>
                  <a:lnTo>
                    <a:pt x="690" y="344"/>
                  </a:lnTo>
                  <a:lnTo>
                    <a:pt x="677" y="341"/>
                  </a:lnTo>
                  <a:lnTo>
                    <a:pt x="648" y="336"/>
                  </a:lnTo>
                  <a:lnTo>
                    <a:pt x="634" y="335"/>
                  </a:lnTo>
                  <a:lnTo>
                    <a:pt x="619" y="334"/>
                  </a:lnTo>
                  <a:lnTo>
                    <a:pt x="588" y="332"/>
                  </a:lnTo>
                  <a:lnTo>
                    <a:pt x="350" y="332"/>
                  </a:lnTo>
                  <a:lnTo>
                    <a:pt x="350" y="878"/>
                  </a:lnTo>
                  <a:lnTo>
                    <a:pt x="588" y="878"/>
                  </a:lnTo>
                  <a:close/>
                  <a:moveTo>
                    <a:pt x="1543" y="15"/>
                  </a:moveTo>
                  <a:lnTo>
                    <a:pt x="1893" y="15"/>
                  </a:lnTo>
                  <a:lnTo>
                    <a:pt x="1893" y="893"/>
                  </a:lnTo>
                  <a:lnTo>
                    <a:pt x="1893" y="1772"/>
                  </a:lnTo>
                  <a:lnTo>
                    <a:pt x="1543" y="1772"/>
                  </a:lnTo>
                  <a:lnTo>
                    <a:pt x="1543" y="893"/>
                  </a:lnTo>
                  <a:lnTo>
                    <a:pt x="1543" y="15"/>
                  </a:lnTo>
                  <a:close/>
                  <a:moveTo>
                    <a:pt x="2275" y="15"/>
                  </a:moveTo>
                  <a:lnTo>
                    <a:pt x="2874" y="15"/>
                  </a:lnTo>
                  <a:lnTo>
                    <a:pt x="2906" y="15"/>
                  </a:lnTo>
                  <a:lnTo>
                    <a:pt x="2938" y="18"/>
                  </a:lnTo>
                  <a:lnTo>
                    <a:pt x="2953" y="19"/>
                  </a:lnTo>
                  <a:lnTo>
                    <a:pt x="2970" y="20"/>
                  </a:lnTo>
                  <a:lnTo>
                    <a:pt x="3001" y="23"/>
                  </a:lnTo>
                  <a:lnTo>
                    <a:pt x="3032" y="28"/>
                  </a:lnTo>
                  <a:lnTo>
                    <a:pt x="3061" y="34"/>
                  </a:lnTo>
                  <a:lnTo>
                    <a:pt x="3091" y="41"/>
                  </a:lnTo>
                  <a:lnTo>
                    <a:pt x="3105" y="45"/>
                  </a:lnTo>
                  <a:lnTo>
                    <a:pt x="3120" y="50"/>
                  </a:lnTo>
                  <a:lnTo>
                    <a:pt x="3147" y="58"/>
                  </a:lnTo>
                  <a:lnTo>
                    <a:pt x="3174" y="69"/>
                  </a:lnTo>
                  <a:lnTo>
                    <a:pt x="3189" y="75"/>
                  </a:lnTo>
                  <a:lnTo>
                    <a:pt x="3202" y="81"/>
                  </a:lnTo>
                  <a:lnTo>
                    <a:pt x="3227" y="94"/>
                  </a:lnTo>
                  <a:lnTo>
                    <a:pt x="3240" y="100"/>
                  </a:lnTo>
                  <a:lnTo>
                    <a:pt x="3251" y="107"/>
                  </a:lnTo>
                  <a:lnTo>
                    <a:pt x="3276" y="122"/>
                  </a:lnTo>
                  <a:lnTo>
                    <a:pt x="3299" y="138"/>
                  </a:lnTo>
                  <a:lnTo>
                    <a:pt x="3310" y="147"/>
                  </a:lnTo>
                  <a:lnTo>
                    <a:pt x="3320" y="155"/>
                  </a:lnTo>
                  <a:lnTo>
                    <a:pt x="3331" y="165"/>
                  </a:lnTo>
                  <a:lnTo>
                    <a:pt x="3342" y="174"/>
                  </a:lnTo>
                  <a:lnTo>
                    <a:pt x="3362" y="193"/>
                  </a:lnTo>
                  <a:lnTo>
                    <a:pt x="3371" y="204"/>
                  </a:lnTo>
                  <a:lnTo>
                    <a:pt x="3381" y="215"/>
                  </a:lnTo>
                  <a:lnTo>
                    <a:pt x="3389" y="226"/>
                  </a:lnTo>
                  <a:lnTo>
                    <a:pt x="3399" y="237"/>
                  </a:lnTo>
                  <a:lnTo>
                    <a:pt x="3415" y="261"/>
                  </a:lnTo>
                  <a:lnTo>
                    <a:pt x="3431" y="285"/>
                  </a:lnTo>
                  <a:lnTo>
                    <a:pt x="3444" y="311"/>
                  </a:lnTo>
                  <a:lnTo>
                    <a:pt x="3457" y="338"/>
                  </a:lnTo>
                  <a:lnTo>
                    <a:pt x="3463" y="353"/>
                  </a:lnTo>
                  <a:lnTo>
                    <a:pt x="3469" y="367"/>
                  </a:lnTo>
                  <a:lnTo>
                    <a:pt x="3478" y="397"/>
                  </a:lnTo>
                  <a:lnTo>
                    <a:pt x="3487" y="429"/>
                  </a:lnTo>
                  <a:lnTo>
                    <a:pt x="3491" y="444"/>
                  </a:lnTo>
                  <a:lnTo>
                    <a:pt x="3494" y="461"/>
                  </a:lnTo>
                  <a:lnTo>
                    <a:pt x="3500" y="494"/>
                  </a:lnTo>
                  <a:lnTo>
                    <a:pt x="3505" y="530"/>
                  </a:lnTo>
                  <a:lnTo>
                    <a:pt x="3506" y="548"/>
                  </a:lnTo>
                  <a:lnTo>
                    <a:pt x="3507" y="567"/>
                  </a:lnTo>
                  <a:lnTo>
                    <a:pt x="3507" y="584"/>
                  </a:lnTo>
                  <a:lnTo>
                    <a:pt x="3507" y="603"/>
                  </a:lnTo>
                  <a:lnTo>
                    <a:pt x="3507" y="624"/>
                  </a:lnTo>
                  <a:lnTo>
                    <a:pt x="3507" y="641"/>
                  </a:lnTo>
                  <a:lnTo>
                    <a:pt x="3505" y="678"/>
                  </a:lnTo>
                  <a:lnTo>
                    <a:pt x="3502" y="696"/>
                  </a:lnTo>
                  <a:lnTo>
                    <a:pt x="3500" y="714"/>
                  </a:lnTo>
                  <a:lnTo>
                    <a:pt x="3497" y="731"/>
                  </a:lnTo>
                  <a:lnTo>
                    <a:pt x="3494" y="747"/>
                  </a:lnTo>
                  <a:lnTo>
                    <a:pt x="3490" y="764"/>
                  </a:lnTo>
                  <a:lnTo>
                    <a:pt x="3487" y="780"/>
                  </a:lnTo>
                  <a:lnTo>
                    <a:pt x="3478" y="811"/>
                  </a:lnTo>
                  <a:lnTo>
                    <a:pt x="3469" y="841"/>
                  </a:lnTo>
                  <a:lnTo>
                    <a:pt x="3463" y="855"/>
                  </a:lnTo>
                  <a:lnTo>
                    <a:pt x="3457" y="870"/>
                  </a:lnTo>
                  <a:lnTo>
                    <a:pt x="3444" y="897"/>
                  </a:lnTo>
                  <a:lnTo>
                    <a:pt x="3437" y="910"/>
                  </a:lnTo>
                  <a:lnTo>
                    <a:pt x="3430" y="923"/>
                  </a:lnTo>
                  <a:lnTo>
                    <a:pt x="3414" y="948"/>
                  </a:lnTo>
                  <a:lnTo>
                    <a:pt x="3398" y="972"/>
                  </a:lnTo>
                  <a:lnTo>
                    <a:pt x="3389" y="982"/>
                  </a:lnTo>
                  <a:lnTo>
                    <a:pt x="3380" y="994"/>
                  </a:lnTo>
                  <a:lnTo>
                    <a:pt x="3361" y="1016"/>
                  </a:lnTo>
                  <a:lnTo>
                    <a:pt x="3341" y="1035"/>
                  </a:lnTo>
                  <a:lnTo>
                    <a:pt x="3331" y="1044"/>
                  </a:lnTo>
                  <a:lnTo>
                    <a:pt x="3320" y="1054"/>
                  </a:lnTo>
                  <a:lnTo>
                    <a:pt x="3298" y="1072"/>
                  </a:lnTo>
                  <a:lnTo>
                    <a:pt x="3286" y="1080"/>
                  </a:lnTo>
                  <a:lnTo>
                    <a:pt x="3275" y="1087"/>
                  </a:lnTo>
                  <a:lnTo>
                    <a:pt x="3263" y="1095"/>
                  </a:lnTo>
                  <a:lnTo>
                    <a:pt x="3250" y="1103"/>
                  </a:lnTo>
                  <a:lnTo>
                    <a:pt x="3225" y="1117"/>
                  </a:lnTo>
                  <a:lnTo>
                    <a:pt x="3200" y="1130"/>
                  </a:lnTo>
                  <a:lnTo>
                    <a:pt x="3187" y="1136"/>
                  </a:lnTo>
                  <a:lnTo>
                    <a:pt x="3173" y="1141"/>
                  </a:lnTo>
                  <a:lnTo>
                    <a:pt x="3146" y="1151"/>
                  </a:lnTo>
                  <a:lnTo>
                    <a:pt x="3133" y="1156"/>
                  </a:lnTo>
                  <a:lnTo>
                    <a:pt x="3118" y="1161"/>
                  </a:lnTo>
                  <a:lnTo>
                    <a:pt x="3090" y="1169"/>
                  </a:lnTo>
                  <a:lnTo>
                    <a:pt x="3074" y="1173"/>
                  </a:lnTo>
                  <a:lnTo>
                    <a:pt x="3060" y="1176"/>
                  </a:lnTo>
                  <a:lnTo>
                    <a:pt x="3030" y="1182"/>
                  </a:lnTo>
                  <a:lnTo>
                    <a:pt x="3015" y="1185"/>
                  </a:lnTo>
                  <a:lnTo>
                    <a:pt x="3000" y="1187"/>
                  </a:lnTo>
                  <a:lnTo>
                    <a:pt x="2969" y="1190"/>
                  </a:lnTo>
                  <a:lnTo>
                    <a:pt x="2953" y="1192"/>
                  </a:lnTo>
                  <a:lnTo>
                    <a:pt x="2938" y="1194"/>
                  </a:lnTo>
                  <a:lnTo>
                    <a:pt x="2906" y="1195"/>
                  </a:lnTo>
                  <a:lnTo>
                    <a:pt x="2874" y="1195"/>
                  </a:lnTo>
                  <a:lnTo>
                    <a:pt x="2625" y="1195"/>
                  </a:lnTo>
                  <a:lnTo>
                    <a:pt x="2625" y="1772"/>
                  </a:lnTo>
                  <a:lnTo>
                    <a:pt x="2275" y="1772"/>
                  </a:lnTo>
                  <a:lnTo>
                    <a:pt x="2275" y="893"/>
                  </a:lnTo>
                  <a:lnTo>
                    <a:pt x="2275" y="15"/>
                  </a:lnTo>
                  <a:close/>
                  <a:moveTo>
                    <a:pt x="2863" y="878"/>
                  </a:moveTo>
                  <a:lnTo>
                    <a:pt x="2895" y="877"/>
                  </a:lnTo>
                  <a:lnTo>
                    <a:pt x="2910" y="876"/>
                  </a:lnTo>
                  <a:lnTo>
                    <a:pt x="2918" y="874"/>
                  </a:lnTo>
                  <a:lnTo>
                    <a:pt x="2925" y="874"/>
                  </a:lnTo>
                  <a:lnTo>
                    <a:pt x="2939" y="872"/>
                  </a:lnTo>
                  <a:lnTo>
                    <a:pt x="2953" y="870"/>
                  </a:lnTo>
                  <a:lnTo>
                    <a:pt x="2968" y="866"/>
                  </a:lnTo>
                  <a:lnTo>
                    <a:pt x="2981" y="862"/>
                  </a:lnTo>
                  <a:lnTo>
                    <a:pt x="2994" y="858"/>
                  </a:lnTo>
                  <a:lnTo>
                    <a:pt x="3006" y="853"/>
                  </a:lnTo>
                  <a:lnTo>
                    <a:pt x="3017" y="848"/>
                  </a:lnTo>
                  <a:lnTo>
                    <a:pt x="3029" y="842"/>
                  </a:lnTo>
                  <a:lnTo>
                    <a:pt x="3040" y="836"/>
                  </a:lnTo>
                  <a:lnTo>
                    <a:pt x="3051" y="829"/>
                  </a:lnTo>
                  <a:lnTo>
                    <a:pt x="3060" y="822"/>
                  </a:lnTo>
                  <a:lnTo>
                    <a:pt x="3070" y="814"/>
                  </a:lnTo>
                  <a:lnTo>
                    <a:pt x="3079" y="805"/>
                  </a:lnTo>
                  <a:lnTo>
                    <a:pt x="3088" y="796"/>
                  </a:lnTo>
                  <a:lnTo>
                    <a:pt x="3095" y="786"/>
                  </a:lnTo>
                  <a:lnTo>
                    <a:pt x="3103" y="776"/>
                  </a:lnTo>
                  <a:lnTo>
                    <a:pt x="3109" y="765"/>
                  </a:lnTo>
                  <a:lnTo>
                    <a:pt x="3116" y="753"/>
                  </a:lnTo>
                  <a:lnTo>
                    <a:pt x="3121" y="741"/>
                  </a:lnTo>
                  <a:lnTo>
                    <a:pt x="3127" y="728"/>
                  </a:lnTo>
                  <a:lnTo>
                    <a:pt x="3131" y="715"/>
                  </a:lnTo>
                  <a:lnTo>
                    <a:pt x="3135" y="701"/>
                  </a:lnTo>
                  <a:lnTo>
                    <a:pt x="3139" y="687"/>
                  </a:lnTo>
                  <a:lnTo>
                    <a:pt x="3141" y="671"/>
                  </a:lnTo>
                  <a:lnTo>
                    <a:pt x="3143" y="656"/>
                  </a:lnTo>
                  <a:lnTo>
                    <a:pt x="3146" y="639"/>
                  </a:lnTo>
                  <a:lnTo>
                    <a:pt x="3146" y="631"/>
                  </a:lnTo>
                  <a:lnTo>
                    <a:pt x="3146" y="622"/>
                  </a:lnTo>
                  <a:lnTo>
                    <a:pt x="3147" y="603"/>
                  </a:lnTo>
                  <a:lnTo>
                    <a:pt x="3146" y="586"/>
                  </a:lnTo>
                  <a:lnTo>
                    <a:pt x="3145" y="569"/>
                  </a:lnTo>
                  <a:lnTo>
                    <a:pt x="3145" y="561"/>
                  </a:lnTo>
                  <a:lnTo>
                    <a:pt x="3143" y="552"/>
                  </a:lnTo>
                  <a:lnTo>
                    <a:pt x="3141" y="536"/>
                  </a:lnTo>
                  <a:lnTo>
                    <a:pt x="3139" y="520"/>
                  </a:lnTo>
                  <a:lnTo>
                    <a:pt x="3135" y="506"/>
                  </a:lnTo>
                  <a:lnTo>
                    <a:pt x="3130" y="492"/>
                  </a:lnTo>
                  <a:lnTo>
                    <a:pt x="3126" y="479"/>
                  </a:lnTo>
                  <a:lnTo>
                    <a:pt x="3121" y="466"/>
                  </a:lnTo>
                  <a:lnTo>
                    <a:pt x="3115" y="454"/>
                  </a:lnTo>
                  <a:lnTo>
                    <a:pt x="3108" y="443"/>
                  </a:lnTo>
                  <a:lnTo>
                    <a:pt x="3104" y="437"/>
                  </a:lnTo>
                  <a:lnTo>
                    <a:pt x="3101" y="432"/>
                  </a:lnTo>
                  <a:lnTo>
                    <a:pt x="3093" y="422"/>
                  </a:lnTo>
                  <a:lnTo>
                    <a:pt x="3085" y="412"/>
                  </a:lnTo>
                  <a:lnTo>
                    <a:pt x="3077" y="403"/>
                  </a:lnTo>
                  <a:lnTo>
                    <a:pt x="3067" y="394"/>
                  </a:lnTo>
                  <a:lnTo>
                    <a:pt x="3058" y="387"/>
                  </a:lnTo>
                  <a:lnTo>
                    <a:pt x="3053" y="384"/>
                  </a:lnTo>
                  <a:lnTo>
                    <a:pt x="3048" y="380"/>
                  </a:lnTo>
                  <a:lnTo>
                    <a:pt x="3038" y="373"/>
                  </a:lnTo>
                  <a:lnTo>
                    <a:pt x="3027" y="367"/>
                  </a:lnTo>
                  <a:lnTo>
                    <a:pt x="3015" y="361"/>
                  </a:lnTo>
                  <a:lnTo>
                    <a:pt x="3003" y="356"/>
                  </a:lnTo>
                  <a:lnTo>
                    <a:pt x="2991" y="351"/>
                  </a:lnTo>
                  <a:lnTo>
                    <a:pt x="2978" y="348"/>
                  </a:lnTo>
                  <a:lnTo>
                    <a:pt x="2965" y="344"/>
                  </a:lnTo>
                  <a:lnTo>
                    <a:pt x="2952" y="341"/>
                  </a:lnTo>
                  <a:lnTo>
                    <a:pt x="2924" y="336"/>
                  </a:lnTo>
                  <a:lnTo>
                    <a:pt x="2909" y="335"/>
                  </a:lnTo>
                  <a:lnTo>
                    <a:pt x="2894" y="334"/>
                  </a:lnTo>
                  <a:lnTo>
                    <a:pt x="2863" y="332"/>
                  </a:lnTo>
                  <a:lnTo>
                    <a:pt x="2625" y="332"/>
                  </a:lnTo>
                  <a:lnTo>
                    <a:pt x="2625" y="878"/>
                  </a:lnTo>
                  <a:lnTo>
                    <a:pt x="2863" y="878"/>
                  </a:lnTo>
                  <a:close/>
                  <a:moveTo>
                    <a:pt x="3800" y="15"/>
                  </a:moveTo>
                  <a:lnTo>
                    <a:pt x="4151" y="15"/>
                  </a:lnTo>
                  <a:lnTo>
                    <a:pt x="4151" y="734"/>
                  </a:lnTo>
                  <a:lnTo>
                    <a:pt x="4151" y="1454"/>
                  </a:lnTo>
                  <a:lnTo>
                    <a:pt x="4923" y="1454"/>
                  </a:lnTo>
                  <a:lnTo>
                    <a:pt x="4923" y="1772"/>
                  </a:lnTo>
                  <a:lnTo>
                    <a:pt x="4361" y="1772"/>
                  </a:lnTo>
                  <a:lnTo>
                    <a:pt x="3800" y="1772"/>
                  </a:lnTo>
                  <a:lnTo>
                    <a:pt x="3800" y="893"/>
                  </a:lnTo>
                  <a:lnTo>
                    <a:pt x="3800" y="15"/>
                  </a:lnTo>
                  <a:close/>
                  <a:moveTo>
                    <a:pt x="5149" y="268"/>
                  </a:moveTo>
                  <a:lnTo>
                    <a:pt x="5149" y="256"/>
                  </a:lnTo>
                  <a:lnTo>
                    <a:pt x="5150" y="245"/>
                  </a:lnTo>
                  <a:lnTo>
                    <a:pt x="5151" y="234"/>
                  </a:lnTo>
                  <a:lnTo>
                    <a:pt x="5154" y="222"/>
                  </a:lnTo>
                  <a:lnTo>
                    <a:pt x="5156" y="211"/>
                  </a:lnTo>
                  <a:lnTo>
                    <a:pt x="5158" y="201"/>
                  </a:lnTo>
                  <a:lnTo>
                    <a:pt x="5162" y="191"/>
                  </a:lnTo>
                  <a:lnTo>
                    <a:pt x="5167" y="180"/>
                  </a:lnTo>
                  <a:lnTo>
                    <a:pt x="5170" y="171"/>
                  </a:lnTo>
                  <a:lnTo>
                    <a:pt x="5175" y="161"/>
                  </a:lnTo>
                  <a:lnTo>
                    <a:pt x="5181" y="153"/>
                  </a:lnTo>
                  <a:lnTo>
                    <a:pt x="5187" y="144"/>
                  </a:lnTo>
                  <a:lnTo>
                    <a:pt x="5193" y="135"/>
                  </a:lnTo>
                  <a:lnTo>
                    <a:pt x="5199" y="127"/>
                  </a:lnTo>
                  <a:lnTo>
                    <a:pt x="5206" y="120"/>
                  </a:lnTo>
                  <a:lnTo>
                    <a:pt x="5213" y="113"/>
                  </a:lnTo>
                  <a:lnTo>
                    <a:pt x="5229" y="98"/>
                  </a:lnTo>
                  <a:lnTo>
                    <a:pt x="5245" y="86"/>
                  </a:lnTo>
                  <a:lnTo>
                    <a:pt x="5255" y="81"/>
                  </a:lnTo>
                  <a:lnTo>
                    <a:pt x="5263" y="76"/>
                  </a:lnTo>
                  <a:lnTo>
                    <a:pt x="5273" y="71"/>
                  </a:lnTo>
                  <a:lnTo>
                    <a:pt x="5282" y="67"/>
                  </a:lnTo>
                  <a:lnTo>
                    <a:pt x="5292" y="64"/>
                  </a:lnTo>
                  <a:lnTo>
                    <a:pt x="5302" y="60"/>
                  </a:lnTo>
                  <a:lnTo>
                    <a:pt x="5312" y="58"/>
                  </a:lnTo>
                  <a:lnTo>
                    <a:pt x="5322" y="56"/>
                  </a:lnTo>
                  <a:lnTo>
                    <a:pt x="5332" y="53"/>
                  </a:lnTo>
                  <a:lnTo>
                    <a:pt x="5343" y="52"/>
                  </a:lnTo>
                  <a:lnTo>
                    <a:pt x="5353" y="52"/>
                  </a:lnTo>
                  <a:lnTo>
                    <a:pt x="5364" y="51"/>
                  </a:lnTo>
                  <a:lnTo>
                    <a:pt x="5375" y="52"/>
                  </a:lnTo>
                  <a:lnTo>
                    <a:pt x="5385" y="52"/>
                  </a:lnTo>
                  <a:lnTo>
                    <a:pt x="5396" y="53"/>
                  </a:lnTo>
                  <a:lnTo>
                    <a:pt x="5407" y="56"/>
                  </a:lnTo>
                  <a:lnTo>
                    <a:pt x="5416" y="58"/>
                  </a:lnTo>
                  <a:lnTo>
                    <a:pt x="5427" y="60"/>
                  </a:lnTo>
                  <a:lnTo>
                    <a:pt x="5446" y="67"/>
                  </a:lnTo>
                  <a:lnTo>
                    <a:pt x="5465" y="76"/>
                  </a:lnTo>
                  <a:lnTo>
                    <a:pt x="5483" y="86"/>
                  </a:lnTo>
                  <a:lnTo>
                    <a:pt x="5491" y="92"/>
                  </a:lnTo>
                  <a:lnTo>
                    <a:pt x="5498" y="98"/>
                  </a:lnTo>
                  <a:lnTo>
                    <a:pt x="5507" y="105"/>
                  </a:lnTo>
                  <a:lnTo>
                    <a:pt x="5514" y="113"/>
                  </a:lnTo>
                  <a:lnTo>
                    <a:pt x="5521" y="120"/>
                  </a:lnTo>
                  <a:lnTo>
                    <a:pt x="5528" y="127"/>
                  </a:lnTo>
                  <a:lnTo>
                    <a:pt x="5534" y="135"/>
                  </a:lnTo>
                  <a:lnTo>
                    <a:pt x="5540" y="144"/>
                  </a:lnTo>
                  <a:lnTo>
                    <a:pt x="5546" y="153"/>
                  </a:lnTo>
                  <a:lnTo>
                    <a:pt x="5552" y="161"/>
                  </a:lnTo>
                  <a:lnTo>
                    <a:pt x="5560" y="180"/>
                  </a:lnTo>
                  <a:lnTo>
                    <a:pt x="5567" y="201"/>
                  </a:lnTo>
                  <a:lnTo>
                    <a:pt x="5571" y="211"/>
                  </a:lnTo>
                  <a:lnTo>
                    <a:pt x="5573" y="222"/>
                  </a:lnTo>
                  <a:lnTo>
                    <a:pt x="5574" y="234"/>
                  </a:lnTo>
                  <a:lnTo>
                    <a:pt x="5577" y="245"/>
                  </a:lnTo>
                  <a:lnTo>
                    <a:pt x="5577" y="256"/>
                  </a:lnTo>
                  <a:lnTo>
                    <a:pt x="5578" y="268"/>
                  </a:lnTo>
                  <a:lnTo>
                    <a:pt x="5577" y="280"/>
                  </a:lnTo>
                  <a:lnTo>
                    <a:pt x="5577" y="292"/>
                  </a:lnTo>
                  <a:lnTo>
                    <a:pt x="5574" y="304"/>
                  </a:lnTo>
                  <a:lnTo>
                    <a:pt x="5573" y="315"/>
                  </a:lnTo>
                  <a:lnTo>
                    <a:pt x="5571" y="325"/>
                  </a:lnTo>
                  <a:lnTo>
                    <a:pt x="5567" y="336"/>
                  </a:lnTo>
                  <a:lnTo>
                    <a:pt x="5564" y="347"/>
                  </a:lnTo>
                  <a:lnTo>
                    <a:pt x="5560" y="357"/>
                  </a:lnTo>
                  <a:lnTo>
                    <a:pt x="5556" y="367"/>
                  </a:lnTo>
                  <a:lnTo>
                    <a:pt x="5552" y="376"/>
                  </a:lnTo>
                  <a:lnTo>
                    <a:pt x="5546" y="386"/>
                  </a:lnTo>
                  <a:lnTo>
                    <a:pt x="5540" y="394"/>
                  </a:lnTo>
                  <a:lnTo>
                    <a:pt x="5534" y="403"/>
                  </a:lnTo>
                  <a:lnTo>
                    <a:pt x="5528" y="411"/>
                  </a:lnTo>
                  <a:lnTo>
                    <a:pt x="5521" y="419"/>
                  </a:lnTo>
                  <a:lnTo>
                    <a:pt x="5514" y="426"/>
                  </a:lnTo>
                  <a:lnTo>
                    <a:pt x="5507" y="433"/>
                  </a:lnTo>
                  <a:lnTo>
                    <a:pt x="5498" y="441"/>
                  </a:lnTo>
                  <a:lnTo>
                    <a:pt x="5491" y="447"/>
                  </a:lnTo>
                  <a:lnTo>
                    <a:pt x="5483" y="452"/>
                  </a:lnTo>
                  <a:lnTo>
                    <a:pt x="5473" y="457"/>
                  </a:lnTo>
                  <a:lnTo>
                    <a:pt x="5465" y="463"/>
                  </a:lnTo>
                  <a:lnTo>
                    <a:pt x="5455" y="468"/>
                  </a:lnTo>
                  <a:lnTo>
                    <a:pt x="5446" y="471"/>
                  </a:lnTo>
                  <a:lnTo>
                    <a:pt x="5436" y="475"/>
                  </a:lnTo>
                  <a:lnTo>
                    <a:pt x="5427" y="479"/>
                  </a:lnTo>
                  <a:lnTo>
                    <a:pt x="5416" y="481"/>
                  </a:lnTo>
                  <a:lnTo>
                    <a:pt x="5407" y="483"/>
                  </a:lnTo>
                  <a:lnTo>
                    <a:pt x="5396" y="486"/>
                  </a:lnTo>
                  <a:lnTo>
                    <a:pt x="5385" y="487"/>
                  </a:lnTo>
                  <a:lnTo>
                    <a:pt x="5375" y="487"/>
                  </a:lnTo>
                  <a:lnTo>
                    <a:pt x="5364" y="488"/>
                  </a:lnTo>
                  <a:lnTo>
                    <a:pt x="5353" y="487"/>
                  </a:lnTo>
                  <a:lnTo>
                    <a:pt x="5343" y="487"/>
                  </a:lnTo>
                  <a:lnTo>
                    <a:pt x="5332" y="486"/>
                  </a:lnTo>
                  <a:lnTo>
                    <a:pt x="5322" y="483"/>
                  </a:lnTo>
                  <a:lnTo>
                    <a:pt x="5312" y="481"/>
                  </a:lnTo>
                  <a:lnTo>
                    <a:pt x="5302" y="479"/>
                  </a:lnTo>
                  <a:lnTo>
                    <a:pt x="5282" y="471"/>
                  </a:lnTo>
                  <a:lnTo>
                    <a:pt x="5273" y="468"/>
                  </a:lnTo>
                  <a:lnTo>
                    <a:pt x="5263" y="463"/>
                  </a:lnTo>
                  <a:lnTo>
                    <a:pt x="5245" y="452"/>
                  </a:lnTo>
                  <a:lnTo>
                    <a:pt x="5237" y="447"/>
                  </a:lnTo>
                  <a:lnTo>
                    <a:pt x="5229" y="441"/>
                  </a:lnTo>
                  <a:lnTo>
                    <a:pt x="5213" y="426"/>
                  </a:lnTo>
                  <a:lnTo>
                    <a:pt x="5206" y="419"/>
                  </a:lnTo>
                  <a:lnTo>
                    <a:pt x="5199" y="411"/>
                  </a:lnTo>
                  <a:lnTo>
                    <a:pt x="5187" y="394"/>
                  </a:lnTo>
                  <a:lnTo>
                    <a:pt x="5181" y="386"/>
                  </a:lnTo>
                  <a:lnTo>
                    <a:pt x="5175" y="376"/>
                  </a:lnTo>
                  <a:lnTo>
                    <a:pt x="5170" y="367"/>
                  </a:lnTo>
                  <a:lnTo>
                    <a:pt x="5167" y="357"/>
                  </a:lnTo>
                  <a:lnTo>
                    <a:pt x="5162" y="347"/>
                  </a:lnTo>
                  <a:lnTo>
                    <a:pt x="5158" y="336"/>
                  </a:lnTo>
                  <a:lnTo>
                    <a:pt x="5156" y="325"/>
                  </a:lnTo>
                  <a:lnTo>
                    <a:pt x="5154" y="315"/>
                  </a:lnTo>
                  <a:lnTo>
                    <a:pt x="5151" y="304"/>
                  </a:lnTo>
                  <a:lnTo>
                    <a:pt x="5150" y="292"/>
                  </a:lnTo>
                  <a:lnTo>
                    <a:pt x="5149" y="280"/>
                  </a:lnTo>
                  <a:lnTo>
                    <a:pt x="5149" y="268"/>
                  </a:lnTo>
                  <a:close/>
                  <a:moveTo>
                    <a:pt x="5194" y="671"/>
                  </a:moveTo>
                  <a:lnTo>
                    <a:pt x="5533" y="671"/>
                  </a:lnTo>
                  <a:lnTo>
                    <a:pt x="5533" y="1221"/>
                  </a:lnTo>
                  <a:lnTo>
                    <a:pt x="5533" y="1772"/>
                  </a:lnTo>
                  <a:lnTo>
                    <a:pt x="5194" y="1772"/>
                  </a:lnTo>
                  <a:lnTo>
                    <a:pt x="5194" y="1221"/>
                  </a:lnTo>
                  <a:lnTo>
                    <a:pt x="5194" y="671"/>
                  </a:lnTo>
                  <a:close/>
                  <a:moveTo>
                    <a:pt x="6502" y="0"/>
                  </a:moveTo>
                  <a:lnTo>
                    <a:pt x="6532" y="0"/>
                  </a:lnTo>
                  <a:lnTo>
                    <a:pt x="6922" y="885"/>
                  </a:lnTo>
                  <a:lnTo>
                    <a:pt x="7311" y="1772"/>
                  </a:lnTo>
                  <a:lnTo>
                    <a:pt x="6943" y="1772"/>
                  </a:lnTo>
                  <a:lnTo>
                    <a:pt x="6848" y="1534"/>
                  </a:lnTo>
                  <a:lnTo>
                    <a:pt x="6186" y="1534"/>
                  </a:lnTo>
                  <a:lnTo>
                    <a:pt x="6091" y="1772"/>
                  </a:lnTo>
                  <a:lnTo>
                    <a:pt x="5753" y="1772"/>
                  </a:lnTo>
                  <a:lnTo>
                    <a:pt x="6127" y="885"/>
                  </a:lnTo>
                  <a:lnTo>
                    <a:pt x="6502" y="0"/>
                  </a:lnTo>
                  <a:close/>
                  <a:moveTo>
                    <a:pt x="6722" y="1232"/>
                  </a:moveTo>
                  <a:lnTo>
                    <a:pt x="6615" y="966"/>
                  </a:lnTo>
                  <a:lnTo>
                    <a:pt x="6597" y="920"/>
                  </a:lnTo>
                  <a:lnTo>
                    <a:pt x="6579" y="871"/>
                  </a:lnTo>
                  <a:lnTo>
                    <a:pt x="6563" y="821"/>
                  </a:lnTo>
                  <a:lnTo>
                    <a:pt x="6547" y="772"/>
                  </a:lnTo>
                  <a:lnTo>
                    <a:pt x="6524" y="694"/>
                  </a:lnTo>
                  <a:lnTo>
                    <a:pt x="6512" y="653"/>
                  </a:lnTo>
                  <a:lnTo>
                    <a:pt x="6502" y="688"/>
                  </a:lnTo>
                  <a:lnTo>
                    <a:pt x="6478" y="766"/>
                  </a:lnTo>
                  <a:lnTo>
                    <a:pt x="6464" y="815"/>
                  </a:lnTo>
                  <a:lnTo>
                    <a:pt x="6448" y="867"/>
                  </a:lnTo>
                  <a:lnTo>
                    <a:pt x="6430" y="917"/>
                  </a:lnTo>
                  <a:lnTo>
                    <a:pt x="6412" y="966"/>
                  </a:lnTo>
                  <a:lnTo>
                    <a:pt x="6304" y="1232"/>
                  </a:lnTo>
                  <a:lnTo>
                    <a:pt x="6722" y="12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5232400" y="3913188"/>
              <a:ext cx="2517775" cy="436563"/>
            </a:xfrm>
            <a:custGeom>
              <a:avLst/>
              <a:gdLst>
                <a:gd name="T0" fmla="*/ 6043 w 6346"/>
                <a:gd name="T1" fmla="*/ 701 h 1099"/>
                <a:gd name="T2" fmla="*/ 6083 w 6346"/>
                <a:gd name="T3" fmla="*/ 424 h 1099"/>
                <a:gd name="T4" fmla="*/ 6170 w 6346"/>
                <a:gd name="T5" fmla="*/ 291 h 1099"/>
                <a:gd name="T6" fmla="*/ 6346 w 6346"/>
                <a:gd name="T7" fmla="*/ 525 h 1099"/>
                <a:gd name="T8" fmla="*/ 5917 w 6346"/>
                <a:gd name="T9" fmla="*/ 808 h 1099"/>
                <a:gd name="T10" fmla="*/ 5880 w 6346"/>
                <a:gd name="T11" fmla="*/ 570 h 1099"/>
                <a:gd name="T12" fmla="*/ 6146 w 6346"/>
                <a:gd name="T13" fmla="*/ 435 h 1099"/>
                <a:gd name="T14" fmla="*/ 0 w 6346"/>
                <a:gd name="T15" fmla="*/ 297 h 1099"/>
                <a:gd name="T16" fmla="*/ 808 w 6346"/>
                <a:gd name="T17" fmla="*/ 298 h 1099"/>
                <a:gd name="T18" fmla="*/ 1141 w 6346"/>
                <a:gd name="T19" fmla="*/ 416 h 1099"/>
                <a:gd name="T20" fmla="*/ 1099 w 6346"/>
                <a:gd name="T21" fmla="*/ 759 h 1099"/>
                <a:gd name="T22" fmla="*/ 744 w 6346"/>
                <a:gd name="T23" fmla="*/ 798 h 1099"/>
                <a:gd name="T24" fmla="*/ 1002 w 6346"/>
                <a:gd name="T25" fmla="*/ 503 h 1099"/>
                <a:gd name="T26" fmla="*/ 800 w 6346"/>
                <a:gd name="T27" fmla="*/ 475 h 1099"/>
                <a:gd name="T28" fmla="*/ 874 w 6346"/>
                <a:gd name="T29" fmla="*/ 693 h 1099"/>
                <a:gd name="T30" fmla="*/ 1280 w 6346"/>
                <a:gd name="T31" fmla="*/ 77 h 1099"/>
                <a:gd name="T32" fmla="*/ 1473 w 6346"/>
                <a:gd name="T33" fmla="*/ 53 h 1099"/>
                <a:gd name="T34" fmla="*/ 1351 w 6346"/>
                <a:gd name="T35" fmla="*/ 205 h 1099"/>
                <a:gd name="T36" fmla="*/ 1776 w 6346"/>
                <a:gd name="T37" fmla="*/ 356 h 1099"/>
                <a:gd name="T38" fmla="*/ 2031 w 6346"/>
                <a:gd name="T39" fmla="*/ 336 h 1099"/>
                <a:gd name="T40" fmla="*/ 2303 w 6346"/>
                <a:gd name="T41" fmla="*/ 295 h 1099"/>
                <a:gd name="T42" fmla="*/ 2278 w 6346"/>
                <a:gd name="T43" fmla="*/ 825 h 1099"/>
                <a:gd name="T44" fmla="*/ 2126 w 6346"/>
                <a:gd name="T45" fmla="*/ 463 h 1099"/>
                <a:gd name="T46" fmla="*/ 1870 w 6346"/>
                <a:gd name="T47" fmla="*/ 438 h 1099"/>
                <a:gd name="T48" fmla="*/ 2729 w 6346"/>
                <a:gd name="T49" fmla="*/ 434 h 1099"/>
                <a:gd name="T50" fmla="*/ 2898 w 6346"/>
                <a:gd name="T51" fmla="*/ 300 h 1099"/>
                <a:gd name="T52" fmla="*/ 2879 w 6346"/>
                <a:gd name="T53" fmla="*/ 751 h 1099"/>
                <a:gd name="T54" fmla="*/ 2574 w 6346"/>
                <a:gd name="T55" fmla="*/ 776 h 1099"/>
                <a:gd name="T56" fmla="*/ 2593 w 6346"/>
                <a:gd name="T57" fmla="*/ 554 h 1099"/>
                <a:gd name="T58" fmla="*/ 2825 w 6346"/>
                <a:gd name="T59" fmla="*/ 429 h 1099"/>
                <a:gd name="T60" fmla="*/ 2716 w 6346"/>
                <a:gd name="T61" fmla="*/ 690 h 1099"/>
                <a:gd name="T62" fmla="*/ 2875 w 6346"/>
                <a:gd name="T63" fmla="*/ 631 h 1099"/>
                <a:gd name="T64" fmla="*/ 3425 w 6346"/>
                <a:gd name="T65" fmla="*/ 676 h 1099"/>
                <a:gd name="T66" fmla="*/ 3168 w 6346"/>
                <a:gd name="T67" fmla="*/ 516 h 1099"/>
                <a:gd name="T68" fmla="*/ 3246 w 6346"/>
                <a:gd name="T69" fmla="*/ 308 h 1099"/>
                <a:gd name="T70" fmla="*/ 3441 w 6346"/>
                <a:gd name="T71" fmla="*/ 440 h 1099"/>
                <a:gd name="T72" fmla="*/ 3343 w 6346"/>
                <a:gd name="T73" fmla="*/ 480 h 1099"/>
                <a:gd name="T74" fmla="*/ 3578 w 6346"/>
                <a:gd name="T75" fmla="*/ 695 h 1099"/>
                <a:gd name="T76" fmla="*/ 3343 w 6346"/>
                <a:gd name="T77" fmla="*/ 835 h 1099"/>
                <a:gd name="T78" fmla="*/ 3783 w 6346"/>
                <a:gd name="T79" fmla="*/ 472 h 1099"/>
                <a:gd name="T80" fmla="*/ 4060 w 6346"/>
                <a:gd name="T81" fmla="*/ 323 h 1099"/>
                <a:gd name="T82" fmla="*/ 3953 w 6346"/>
                <a:gd name="T83" fmla="*/ 797 h 1099"/>
                <a:gd name="T84" fmla="*/ 3667 w 6346"/>
                <a:gd name="T85" fmla="*/ 739 h 1099"/>
                <a:gd name="T86" fmla="*/ 3752 w 6346"/>
                <a:gd name="T87" fmla="*/ 529 h 1099"/>
                <a:gd name="T88" fmla="*/ 3876 w 6346"/>
                <a:gd name="T89" fmla="*/ 611 h 1099"/>
                <a:gd name="T90" fmla="*/ 3857 w 6346"/>
                <a:gd name="T91" fmla="*/ 702 h 1099"/>
                <a:gd name="T92" fmla="*/ 4440 w 6346"/>
                <a:gd name="T93" fmla="*/ 384 h 1099"/>
                <a:gd name="T94" fmla="*/ 4709 w 6346"/>
                <a:gd name="T95" fmla="*/ 315 h 1099"/>
                <a:gd name="T96" fmla="*/ 4633 w 6346"/>
                <a:gd name="T97" fmla="*/ 500 h 1099"/>
                <a:gd name="T98" fmla="*/ 4454 w 6346"/>
                <a:gd name="T99" fmla="*/ 488 h 1099"/>
                <a:gd name="T100" fmla="*/ 5004 w 6346"/>
                <a:gd name="T101" fmla="*/ 347 h 1099"/>
                <a:gd name="T102" fmla="*/ 5361 w 6346"/>
                <a:gd name="T103" fmla="*/ 339 h 1099"/>
                <a:gd name="T104" fmla="*/ 5452 w 6346"/>
                <a:gd name="T105" fmla="*/ 672 h 1099"/>
                <a:gd name="T106" fmla="*/ 5143 w 6346"/>
                <a:gd name="T107" fmla="*/ 833 h 1099"/>
                <a:gd name="T108" fmla="*/ 4902 w 6346"/>
                <a:gd name="T109" fmla="*/ 592 h 1099"/>
                <a:gd name="T110" fmla="*/ 5149 w 6346"/>
                <a:gd name="T111" fmla="*/ 435 h 1099"/>
                <a:gd name="T112" fmla="*/ 5109 w 6346"/>
                <a:gd name="T113" fmla="*/ 665 h 1099"/>
                <a:gd name="T114" fmla="*/ 5298 w 6346"/>
                <a:gd name="T115" fmla="*/ 615 h 1099"/>
                <a:gd name="T116" fmla="*/ 5748 w 6346"/>
                <a:gd name="T117" fmla="*/ 930 h 1099"/>
                <a:gd name="T118" fmla="*/ 5562 w 6346"/>
                <a:gd name="T119" fmla="*/ 1099 h 1099"/>
                <a:gd name="T120" fmla="*/ 5601 w 6346"/>
                <a:gd name="T121" fmla="*/ 22 h 1099"/>
                <a:gd name="T122" fmla="*/ 5770 w 6346"/>
                <a:gd name="T123" fmla="*/ 127 h 1099"/>
                <a:gd name="T124" fmla="*/ 5575 w 6346"/>
                <a:gd name="T125" fmla="*/ 156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46" h="1099">
                  <a:moveTo>
                    <a:pt x="6069" y="611"/>
                  </a:moveTo>
                  <a:lnTo>
                    <a:pt x="6062" y="611"/>
                  </a:lnTo>
                  <a:lnTo>
                    <a:pt x="6055" y="611"/>
                  </a:lnTo>
                  <a:lnTo>
                    <a:pt x="6042" y="614"/>
                  </a:lnTo>
                  <a:lnTo>
                    <a:pt x="6037" y="615"/>
                  </a:lnTo>
                  <a:lnTo>
                    <a:pt x="6031" y="618"/>
                  </a:lnTo>
                  <a:lnTo>
                    <a:pt x="6027" y="620"/>
                  </a:lnTo>
                  <a:lnTo>
                    <a:pt x="6023" y="624"/>
                  </a:lnTo>
                  <a:lnTo>
                    <a:pt x="6017" y="630"/>
                  </a:lnTo>
                  <a:lnTo>
                    <a:pt x="6014" y="634"/>
                  </a:lnTo>
                  <a:lnTo>
                    <a:pt x="6012" y="638"/>
                  </a:lnTo>
                  <a:lnTo>
                    <a:pt x="6011" y="643"/>
                  </a:lnTo>
                  <a:lnTo>
                    <a:pt x="6010" y="647"/>
                  </a:lnTo>
                  <a:lnTo>
                    <a:pt x="6010" y="653"/>
                  </a:lnTo>
                  <a:lnTo>
                    <a:pt x="6008" y="658"/>
                  </a:lnTo>
                  <a:lnTo>
                    <a:pt x="6010" y="664"/>
                  </a:lnTo>
                  <a:lnTo>
                    <a:pt x="6010" y="669"/>
                  </a:lnTo>
                  <a:lnTo>
                    <a:pt x="6012" y="674"/>
                  </a:lnTo>
                  <a:lnTo>
                    <a:pt x="6013" y="678"/>
                  </a:lnTo>
                  <a:lnTo>
                    <a:pt x="6014" y="681"/>
                  </a:lnTo>
                  <a:lnTo>
                    <a:pt x="6016" y="683"/>
                  </a:lnTo>
                  <a:lnTo>
                    <a:pt x="6019" y="687"/>
                  </a:lnTo>
                  <a:lnTo>
                    <a:pt x="6023" y="690"/>
                  </a:lnTo>
                  <a:lnTo>
                    <a:pt x="6027" y="694"/>
                  </a:lnTo>
                  <a:lnTo>
                    <a:pt x="6032" y="696"/>
                  </a:lnTo>
                  <a:lnTo>
                    <a:pt x="6037" y="699"/>
                  </a:lnTo>
                  <a:lnTo>
                    <a:pt x="6043" y="701"/>
                  </a:lnTo>
                  <a:lnTo>
                    <a:pt x="6049" y="702"/>
                  </a:lnTo>
                  <a:lnTo>
                    <a:pt x="6056" y="703"/>
                  </a:lnTo>
                  <a:lnTo>
                    <a:pt x="6063" y="705"/>
                  </a:lnTo>
                  <a:lnTo>
                    <a:pt x="6071" y="706"/>
                  </a:lnTo>
                  <a:lnTo>
                    <a:pt x="6080" y="706"/>
                  </a:lnTo>
                  <a:lnTo>
                    <a:pt x="6092" y="706"/>
                  </a:lnTo>
                  <a:lnTo>
                    <a:pt x="6104" y="705"/>
                  </a:lnTo>
                  <a:lnTo>
                    <a:pt x="6114" y="702"/>
                  </a:lnTo>
                  <a:lnTo>
                    <a:pt x="6124" y="700"/>
                  </a:lnTo>
                  <a:lnTo>
                    <a:pt x="6133" y="697"/>
                  </a:lnTo>
                  <a:lnTo>
                    <a:pt x="6142" y="694"/>
                  </a:lnTo>
                  <a:lnTo>
                    <a:pt x="6150" y="690"/>
                  </a:lnTo>
                  <a:lnTo>
                    <a:pt x="6156" y="686"/>
                  </a:lnTo>
                  <a:lnTo>
                    <a:pt x="6162" y="680"/>
                  </a:lnTo>
                  <a:lnTo>
                    <a:pt x="6168" y="675"/>
                  </a:lnTo>
                  <a:lnTo>
                    <a:pt x="6171" y="669"/>
                  </a:lnTo>
                  <a:lnTo>
                    <a:pt x="6174" y="665"/>
                  </a:lnTo>
                  <a:lnTo>
                    <a:pt x="6175" y="662"/>
                  </a:lnTo>
                  <a:lnTo>
                    <a:pt x="6177" y="658"/>
                  </a:lnTo>
                  <a:lnTo>
                    <a:pt x="6178" y="655"/>
                  </a:lnTo>
                  <a:lnTo>
                    <a:pt x="6180" y="647"/>
                  </a:lnTo>
                  <a:lnTo>
                    <a:pt x="6181" y="639"/>
                  </a:lnTo>
                  <a:lnTo>
                    <a:pt x="6182" y="631"/>
                  </a:lnTo>
                  <a:lnTo>
                    <a:pt x="6182" y="611"/>
                  </a:lnTo>
                  <a:lnTo>
                    <a:pt x="6069" y="611"/>
                  </a:lnTo>
                  <a:close/>
                  <a:moveTo>
                    <a:pt x="6095" y="423"/>
                  </a:moveTo>
                  <a:lnTo>
                    <a:pt x="6083" y="424"/>
                  </a:lnTo>
                  <a:lnTo>
                    <a:pt x="6073" y="424"/>
                  </a:lnTo>
                  <a:lnTo>
                    <a:pt x="6052" y="428"/>
                  </a:lnTo>
                  <a:lnTo>
                    <a:pt x="6036" y="434"/>
                  </a:lnTo>
                  <a:lnTo>
                    <a:pt x="6020" y="440"/>
                  </a:lnTo>
                  <a:lnTo>
                    <a:pt x="6007" y="447"/>
                  </a:lnTo>
                  <a:lnTo>
                    <a:pt x="5995" y="455"/>
                  </a:lnTo>
                  <a:lnTo>
                    <a:pt x="5985" y="463"/>
                  </a:lnTo>
                  <a:lnTo>
                    <a:pt x="5976" y="472"/>
                  </a:lnTo>
                  <a:lnTo>
                    <a:pt x="5884" y="373"/>
                  </a:lnTo>
                  <a:lnTo>
                    <a:pt x="5903" y="355"/>
                  </a:lnTo>
                  <a:lnTo>
                    <a:pt x="5923" y="339"/>
                  </a:lnTo>
                  <a:lnTo>
                    <a:pt x="5934" y="331"/>
                  </a:lnTo>
                  <a:lnTo>
                    <a:pt x="5944" y="324"/>
                  </a:lnTo>
                  <a:lnTo>
                    <a:pt x="5957" y="317"/>
                  </a:lnTo>
                  <a:lnTo>
                    <a:pt x="5969" y="311"/>
                  </a:lnTo>
                  <a:lnTo>
                    <a:pt x="5984" y="305"/>
                  </a:lnTo>
                  <a:lnTo>
                    <a:pt x="5998" y="300"/>
                  </a:lnTo>
                  <a:lnTo>
                    <a:pt x="6013" y="297"/>
                  </a:lnTo>
                  <a:lnTo>
                    <a:pt x="6030" y="293"/>
                  </a:lnTo>
                  <a:lnTo>
                    <a:pt x="6049" y="290"/>
                  </a:lnTo>
                  <a:lnTo>
                    <a:pt x="6068" y="287"/>
                  </a:lnTo>
                  <a:lnTo>
                    <a:pt x="6088" y="286"/>
                  </a:lnTo>
                  <a:lnTo>
                    <a:pt x="6111" y="286"/>
                  </a:lnTo>
                  <a:lnTo>
                    <a:pt x="6136" y="287"/>
                  </a:lnTo>
                  <a:lnTo>
                    <a:pt x="6147" y="289"/>
                  </a:lnTo>
                  <a:lnTo>
                    <a:pt x="6159" y="290"/>
                  </a:lnTo>
                  <a:lnTo>
                    <a:pt x="6170" y="291"/>
                  </a:lnTo>
                  <a:lnTo>
                    <a:pt x="6182" y="293"/>
                  </a:lnTo>
                  <a:lnTo>
                    <a:pt x="6193" y="297"/>
                  </a:lnTo>
                  <a:lnTo>
                    <a:pt x="6203" y="300"/>
                  </a:lnTo>
                  <a:lnTo>
                    <a:pt x="6214" y="304"/>
                  </a:lnTo>
                  <a:lnTo>
                    <a:pt x="6225" y="308"/>
                  </a:lnTo>
                  <a:lnTo>
                    <a:pt x="6234" y="312"/>
                  </a:lnTo>
                  <a:lnTo>
                    <a:pt x="6244" y="318"/>
                  </a:lnTo>
                  <a:lnTo>
                    <a:pt x="6253" y="323"/>
                  </a:lnTo>
                  <a:lnTo>
                    <a:pt x="6262" y="330"/>
                  </a:lnTo>
                  <a:lnTo>
                    <a:pt x="6270" y="336"/>
                  </a:lnTo>
                  <a:lnTo>
                    <a:pt x="6278" y="343"/>
                  </a:lnTo>
                  <a:lnTo>
                    <a:pt x="6286" y="350"/>
                  </a:lnTo>
                  <a:lnTo>
                    <a:pt x="6294" y="359"/>
                  </a:lnTo>
                  <a:lnTo>
                    <a:pt x="6300" y="367"/>
                  </a:lnTo>
                  <a:lnTo>
                    <a:pt x="6307" y="377"/>
                  </a:lnTo>
                  <a:lnTo>
                    <a:pt x="6313" y="386"/>
                  </a:lnTo>
                  <a:lnTo>
                    <a:pt x="6319" y="396"/>
                  </a:lnTo>
                  <a:lnTo>
                    <a:pt x="6323" y="406"/>
                  </a:lnTo>
                  <a:lnTo>
                    <a:pt x="6328" y="418"/>
                  </a:lnTo>
                  <a:lnTo>
                    <a:pt x="6332" y="429"/>
                  </a:lnTo>
                  <a:lnTo>
                    <a:pt x="6335" y="441"/>
                  </a:lnTo>
                  <a:lnTo>
                    <a:pt x="6339" y="454"/>
                  </a:lnTo>
                  <a:lnTo>
                    <a:pt x="6341" y="467"/>
                  </a:lnTo>
                  <a:lnTo>
                    <a:pt x="6344" y="481"/>
                  </a:lnTo>
                  <a:lnTo>
                    <a:pt x="6345" y="495"/>
                  </a:lnTo>
                  <a:lnTo>
                    <a:pt x="6346" y="510"/>
                  </a:lnTo>
                  <a:lnTo>
                    <a:pt x="6346" y="525"/>
                  </a:lnTo>
                  <a:lnTo>
                    <a:pt x="6346" y="825"/>
                  </a:lnTo>
                  <a:lnTo>
                    <a:pt x="6182" y="825"/>
                  </a:lnTo>
                  <a:lnTo>
                    <a:pt x="6185" y="751"/>
                  </a:lnTo>
                  <a:lnTo>
                    <a:pt x="6178" y="763"/>
                  </a:lnTo>
                  <a:lnTo>
                    <a:pt x="6170" y="772"/>
                  </a:lnTo>
                  <a:lnTo>
                    <a:pt x="6163" y="782"/>
                  </a:lnTo>
                  <a:lnTo>
                    <a:pt x="6155" y="790"/>
                  </a:lnTo>
                  <a:lnTo>
                    <a:pt x="6146" y="797"/>
                  </a:lnTo>
                  <a:lnTo>
                    <a:pt x="6138" y="804"/>
                  </a:lnTo>
                  <a:lnTo>
                    <a:pt x="6128" y="810"/>
                  </a:lnTo>
                  <a:lnTo>
                    <a:pt x="6124" y="814"/>
                  </a:lnTo>
                  <a:lnTo>
                    <a:pt x="6120" y="816"/>
                  </a:lnTo>
                  <a:lnTo>
                    <a:pt x="6111" y="821"/>
                  </a:lnTo>
                  <a:lnTo>
                    <a:pt x="6100" y="825"/>
                  </a:lnTo>
                  <a:lnTo>
                    <a:pt x="6089" y="828"/>
                  </a:lnTo>
                  <a:lnTo>
                    <a:pt x="6079" y="831"/>
                  </a:lnTo>
                  <a:lnTo>
                    <a:pt x="6068" y="833"/>
                  </a:lnTo>
                  <a:lnTo>
                    <a:pt x="6056" y="834"/>
                  </a:lnTo>
                  <a:lnTo>
                    <a:pt x="6044" y="835"/>
                  </a:lnTo>
                  <a:lnTo>
                    <a:pt x="6031" y="835"/>
                  </a:lnTo>
                  <a:lnTo>
                    <a:pt x="6013" y="835"/>
                  </a:lnTo>
                  <a:lnTo>
                    <a:pt x="5995" y="834"/>
                  </a:lnTo>
                  <a:lnTo>
                    <a:pt x="5979" y="831"/>
                  </a:lnTo>
                  <a:lnTo>
                    <a:pt x="5962" y="827"/>
                  </a:lnTo>
                  <a:lnTo>
                    <a:pt x="5945" y="822"/>
                  </a:lnTo>
                  <a:lnTo>
                    <a:pt x="5931" y="815"/>
                  </a:lnTo>
                  <a:lnTo>
                    <a:pt x="5917" y="808"/>
                  </a:lnTo>
                  <a:lnTo>
                    <a:pt x="5903" y="798"/>
                  </a:lnTo>
                  <a:lnTo>
                    <a:pt x="5891" y="788"/>
                  </a:lnTo>
                  <a:lnTo>
                    <a:pt x="5880" y="776"/>
                  </a:lnTo>
                  <a:lnTo>
                    <a:pt x="5875" y="770"/>
                  </a:lnTo>
                  <a:lnTo>
                    <a:pt x="5871" y="763"/>
                  </a:lnTo>
                  <a:lnTo>
                    <a:pt x="5866" y="756"/>
                  </a:lnTo>
                  <a:lnTo>
                    <a:pt x="5862" y="747"/>
                  </a:lnTo>
                  <a:lnTo>
                    <a:pt x="5859" y="739"/>
                  </a:lnTo>
                  <a:lnTo>
                    <a:pt x="5856" y="731"/>
                  </a:lnTo>
                  <a:lnTo>
                    <a:pt x="5853" y="721"/>
                  </a:lnTo>
                  <a:lnTo>
                    <a:pt x="5852" y="712"/>
                  </a:lnTo>
                  <a:lnTo>
                    <a:pt x="5849" y="702"/>
                  </a:lnTo>
                  <a:lnTo>
                    <a:pt x="5848" y="691"/>
                  </a:lnTo>
                  <a:lnTo>
                    <a:pt x="5847" y="681"/>
                  </a:lnTo>
                  <a:lnTo>
                    <a:pt x="5847" y="670"/>
                  </a:lnTo>
                  <a:lnTo>
                    <a:pt x="5847" y="659"/>
                  </a:lnTo>
                  <a:lnTo>
                    <a:pt x="5848" y="650"/>
                  </a:lnTo>
                  <a:lnTo>
                    <a:pt x="5849" y="640"/>
                  </a:lnTo>
                  <a:lnTo>
                    <a:pt x="5852" y="631"/>
                  </a:lnTo>
                  <a:lnTo>
                    <a:pt x="5853" y="621"/>
                  </a:lnTo>
                  <a:lnTo>
                    <a:pt x="5856" y="613"/>
                  </a:lnTo>
                  <a:lnTo>
                    <a:pt x="5859" y="605"/>
                  </a:lnTo>
                  <a:lnTo>
                    <a:pt x="5862" y="598"/>
                  </a:lnTo>
                  <a:lnTo>
                    <a:pt x="5866" y="590"/>
                  </a:lnTo>
                  <a:lnTo>
                    <a:pt x="5871" y="583"/>
                  </a:lnTo>
                  <a:lnTo>
                    <a:pt x="5875" y="576"/>
                  </a:lnTo>
                  <a:lnTo>
                    <a:pt x="5880" y="570"/>
                  </a:lnTo>
                  <a:lnTo>
                    <a:pt x="5886" y="564"/>
                  </a:lnTo>
                  <a:lnTo>
                    <a:pt x="5892" y="558"/>
                  </a:lnTo>
                  <a:lnTo>
                    <a:pt x="5899" y="554"/>
                  </a:lnTo>
                  <a:lnTo>
                    <a:pt x="5905" y="549"/>
                  </a:lnTo>
                  <a:lnTo>
                    <a:pt x="5912" y="544"/>
                  </a:lnTo>
                  <a:lnTo>
                    <a:pt x="5921" y="539"/>
                  </a:lnTo>
                  <a:lnTo>
                    <a:pt x="5936" y="532"/>
                  </a:lnTo>
                  <a:lnTo>
                    <a:pt x="5945" y="529"/>
                  </a:lnTo>
                  <a:lnTo>
                    <a:pt x="5954" y="525"/>
                  </a:lnTo>
                  <a:lnTo>
                    <a:pt x="5973" y="520"/>
                  </a:lnTo>
                  <a:lnTo>
                    <a:pt x="5982" y="518"/>
                  </a:lnTo>
                  <a:lnTo>
                    <a:pt x="5993" y="517"/>
                  </a:lnTo>
                  <a:lnTo>
                    <a:pt x="6004" y="514"/>
                  </a:lnTo>
                  <a:lnTo>
                    <a:pt x="6014" y="513"/>
                  </a:lnTo>
                  <a:lnTo>
                    <a:pt x="6037" y="512"/>
                  </a:lnTo>
                  <a:lnTo>
                    <a:pt x="6061" y="511"/>
                  </a:lnTo>
                  <a:lnTo>
                    <a:pt x="6182" y="511"/>
                  </a:lnTo>
                  <a:lnTo>
                    <a:pt x="6181" y="500"/>
                  </a:lnTo>
                  <a:lnTo>
                    <a:pt x="6180" y="491"/>
                  </a:lnTo>
                  <a:lnTo>
                    <a:pt x="6177" y="481"/>
                  </a:lnTo>
                  <a:lnTo>
                    <a:pt x="6175" y="472"/>
                  </a:lnTo>
                  <a:lnTo>
                    <a:pt x="6171" y="464"/>
                  </a:lnTo>
                  <a:lnTo>
                    <a:pt x="6168" y="457"/>
                  </a:lnTo>
                  <a:lnTo>
                    <a:pt x="6163" y="450"/>
                  </a:lnTo>
                  <a:lnTo>
                    <a:pt x="6158" y="444"/>
                  </a:lnTo>
                  <a:lnTo>
                    <a:pt x="6152" y="440"/>
                  </a:lnTo>
                  <a:lnTo>
                    <a:pt x="6146" y="435"/>
                  </a:lnTo>
                  <a:lnTo>
                    <a:pt x="6143" y="434"/>
                  </a:lnTo>
                  <a:lnTo>
                    <a:pt x="6139" y="431"/>
                  </a:lnTo>
                  <a:lnTo>
                    <a:pt x="6131" y="429"/>
                  </a:lnTo>
                  <a:lnTo>
                    <a:pt x="6123" y="426"/>
                  </a:lnTo>
                  <a:lnTo>
                    <a:pt x="6114" y="425"/>
                  </a:lnTo>
                  <a:lnTo>
                    <a:pt x="6105" y="424"/>
                  </a:lnTo>
                  <a:lnTo>
                    <a:pt x="6095" y="423"/>
                  </a:lnTo>
                  <a:close/>
                  <a:moveTo>
                    <a:pt x="0" y="297"/>
                  </a:moveTo>
                  <a:lnTo>
                    <a:pt x="183" y="297"/>
                  </a:lnTo>
                  <a:lnTo>
                    <a:pt x="257" y="454"/>
                  </a:lnTo>
                  <a:lnTo>
                    <a:pt x="264" y="474"/>
                  </a:lnTo>
                  <a:lnTo>
                    <a:pt x="272" y="495"/>
                  </a:lnTo>
                  <a:lnTo>
                    <a:pt x="285" y="538"/>
                  </a:lnTo>
                  <a:lnTo>
                    <a:pt x="295" y="574"/>
                  </a:lnTo>
                  <a:lnTo>
                    <a:pt x="299" y="593"/>
                  </a:lnTo>
                  <a:lnTo>
                    <a:pt x="301" y="587"/>
                  </a:lnTo>
                  <a:lnTo>
                    <a:pt x="303" y="575"/>
                  </a:lnTo>
                  <a:lnTo>
                    <a:pt x="311" y="539"/>
                  </a:lnTo>
                  <a:lnTo>
                    <a:pt x="317" y="519"/>
                  </a:lnTo>
                  <a:lnTo>
                    <a:pt x="324" y="497"/>
                  </a:lnTo>
                  <a:lnTo>
                    <a:pt x="331" y="475"/>
                  </a:lnTo>
                  <a:lnTo>
                    <a:pt x="340" y="454"/>
                  </a:lnTo>
                  <a:lnTo>
                    <a:pt x="411" y="297"/>
                  </a:lnTo>
                  <a:lnTo>
                    <a:pt x="579" y="297"/>
                  </a:lnTo>
                  <a:lnTo>
                    <a:pt x="299" y="835"/>
                  </a:lnTo>
                  <a:lnTo>
                    <a:pt x="283" y="835"/>
                  </a:lnTo>
                  <a:lnTo>
                    <a:pt x="0" y="297"/>
                  </a:lnTo>
                  <a:close/>
                  <a:moveTo>
                    <a:pt x="607" y="562"/>
                  </a:moveTo>
                  <a:lnTo>
                    <a:pt x="607" y="548"/>
                  </a:lnTo>
                  <a:lnTo>
                    <a:pt x="608" y="532"/>
                  </a:lnTo>
                  <a:lnTo>
                    <a:pt x="610" y="518"/>
                  </a:lnTo>
                  <a:lnTo>
                    <a:pt x="612" y="504"/>
                  </a:lnTo>
                  <a:lnTo>
                    <a:pt x="615" y="491"/>
                  </a:lnTo>
                  <a:lnTo>
                    <a:pt x="619" y="476"/>
                  </a:lnTo>
                  <a:lnTo>
                    <a:pt x="624" y="463"/>
                  </a:lnTo>
                  <a:lnTo>
                    <a:pt x="629" y="451"/>
                  </a:lnTo>
                  <a:lnTo>
                    <a:pt x="634" y="438"/>
                  </a:lnTo>
                  <a:lnTo>
                    <a:pt x="640" y="426"/>
                  </a:lnTo>
                  <a:lnTo>
                    <a:pt x="648" y="416"/>
                  </a:lnTo>
                  <a:lnTo>
                    <a:pt x="655" y="404"/>
                  </a:lnTo>
                  <a:lnTo>
                    <a:pt x="663" y="393"/>
                  </a:lnTo>
                  <a:lnTo>
                    <a:pt x="671" y="382"/>
                  </a:lnTo>
                  <a:lnTo>
                    <a:pt x="681" y="373"/>
                  </a:lnTo>
                  <a:lnTo>
                    <a:pt x="690" y="363"/>
                  </a:lnTo>
                  <a:lnTo>
                    <a:pt x="700" y="355"/>
                  </a:lnTo>
                  <a:lnTo>
                    <a:pt x="711" y="347"/>
                  </a:lnTo>
                  <a:lnTo>
                    <a:pt x="721" y="339"/>
                  </a:lnTo>
                  <a:lnTo>
                    <a:pt x="732" y="331"/>
                  </a:lnTo>
                  <a:lnTo>
                    <a:pt x="744" y="324"/>
                  </a:lnTo>
                  <a:lnTo>
                    <a:pt x="756" y="317"/>
                  </a:lnTo>
                  <a:lnTo>
                    <a:pt x="769" y="312"/>
                  </a:lnTo>
                  <a:lnTo>
                    <a:pt x="782" y="306"/>
                  </a:lnTo>
                  <a:lnTo>
                    <a:pt x="795" y="302"/>
                  </a:lnTo>
                  <a:lnTo>
                    <a:pt x="808" y="298"/>
                  </a:lnTo>
                  <a:lnTo>
                    <a:pt x="822" y="295"/>
                  </a:lnTo>
                  <a:lnTo>
                    <a:pt x="835" y="291"/>
                  </a:lnTo>
                  <a:lnTo>
                    <a:pt x="850" y="289"/>
                  </a:lnTo>
                  <a:lnTo>
                    <a:pt x="865" y="287"/>
                  </a:lnTo>
                  <a:lnTo>
                    <a:pt x="879" y="286"/>
                  </a:lnTo>
                  <a:lnTo>
                    <a:pt x="895" y="286"/>
                  </a:lnTo>
                  <a:lnTo>
                    <a:pt x="910" y="286"/>
                  </a:lnTo>
                  <a:lnTo>
                    <a:pt x="924" y="287"/>
                  </a:lnTo>
                  <a:lnTo>
                    <a:pt x="939" y="289"/>
                  </a:lnTo>
                  <a:lnTo>
                    <a:pt x="953" y="291"/>
                  </a:lnTo>
                  <a:lnTo>
                    <a:pt x="967" y="295"/>
                  </a:lnTo>
                  <a:lnTo>
                    <a:pt x="981" y="298"/>
                  </a:lnTo>
                  <a:lnTo>
                    <a:pt x="994" y="302"/>
                  </a:lnTo>
                  <a:lnTo>
                    <a:pt x="1008" y="306"/>
                  </a:lnTo>
                  <a:lnTo>
                    <a:pt x="1021" y="312"/>
                  </a:lnTo>
                  <a:lnTo>
                    <a:pt x="1032" y="317"/>
                  </a:lnTo>
                  <a:lnTo>
                    <a:pt x="1044" y="324"/>
                  </a:lnTo>
                  <a:lnTo>
                    <a:pt x="1056" y="331"/>
                  </a:lnTo>
                  <a:lnTo>
                    <a:pt x="1067" y="339"/>
                  </a:lnTo>
                  <a:lnTo>
                    <a:pt x="1079" y="347"/>
                  </a:lnTo>
                  <a:lnTo>
                    <a:pt x="1088" y="355"/>
                  </a:lnTo>
                  <a:lnTo>
                    <a:pt x="1099" y="363"/>
                  </a:lnTo>
                  <a:lnTo>
                    <a:pt x="1107" y="373"/>
                  </a:lnTo>
                  <a:lnTo>
                    <a:pt x="1117" y="382"/>
                  </a:lnTo>
                  <a:lnTo>
                    <a:pt x="1125" y="393"/>
                  </a:lnTo>
                  <a:lnTo>
                    <a:pt x="1133" y="404"/>
                  </a:lnTo>
                  <a:lnTo>
                    <a:pt x="1141" y="416"/>
                  </a:lnTo>
                  <a:lnTo>
                    <a:pt x="1148" y="426"/>
                  </a:lnTo>
                  <a:lnTo>
                    <a:pt x="1154" y="438"/>
                  </a:lnTo>
                  <a:lnTo>
                    <a:pt x="1160" y="451"/>
                  </a:lnTo>
                  <a:lnTo>
                    <a:pt x="1164" y="463"/>
                  </a:lnTo>
                  <a:lnTo>
                    <a:pt x="1169" y="476"/>
                  </a:lnTo>
                  <a:lnTo>
                    <a:pt x="1173" y="491"/>
                  </a:lnTo>
                  <a:lnTo>
                    <a:pt x="1175" y="504"/>
                  </a:lnTo>
                  <a:lnTo>
                    <a:pt x="1177" y="518"/>
                  </a:lnTo>
                  <a:lnTo>
                    <a:pt x="1180" y="532"/>
                  </a:lnTo>
                  <a:lnTo>
                    <a:pt x="1181" y="548"/>
                  </a:lnTo>
                  <a:lnTo>
                    <a:pt x="1181" y="562"/>
                  </a:lnTo>
                  <a:lnTo>
                    <a:pt x="1181" y="577"/>
                  </a:lnTo>
                  <a:lnTo>
                    <a:pt x="1180" y="592"/>
                  </a:lnTo>
                  <a:lnTo>
                    <a:pt x="1177" y="606"/>
                  </a:lnTo>
                  <a:lnTo>
                    <a:pt x="1175" y="620"/>
                  </a:lnTo>
                  <a:lnTo>
                    <a:pt x="1173" y="633"/>
                  </a:lnTo>
                  <a:lnTo>
                    <a:pt x="1169" y="646"/>
                  </a:lnTo>
                  <a:lnTo>
                    <a:pt x="1164" y="659"/>
                  </a:lnTo>
                  <a:lnTo>
                    <a:pt x="1160" y="672"/>
                  </a:lnTo>
                  <a:lnTo>
                    <a:pt x="1154" y="684"/>
                  </a:lnTo>
                  <a:lnTo>
                    <a:pt x="1148" y="696"/>
                  </a:lnTo>
                  <a:lnTo>
                    <a:pt x="1141" y="708"/>
                  </a:lnTo>
                  <a:lnTo>
                    <a:pt x="1133" y="719"/>
                  </a:lnTo>
                  <a:lnTo>
                    <a:pt x="1125" y="729"/>
                  </a:lnTo>
                  <a:lnTo>
                    <a:pt x="1117" y="740"/>
                  </a:lnTo>
                  <a:lnTo>
                    <a:pt x="1107" y="750"/>
                  </a:lnTo>
                  <a:lnTo>
                    <a:pt x="1099" y="759"/>
                  </a:lnTo>
                  <a:lnTo>
                    <a:pt x="1088" y="768"/>
                  </a:lnTo>
                  <a:lnTo>
                    <a:pt x="1079" y="776"/>
                  </a:lnTo>
                  <a:lnTo>
                    <a:pt x="1067" y="784"/>
                  </a:lnTo>
                  <a:lnTo>
                    <a:pt x="1056" y="791"/>
                  </a:lnTo>
                  <a:lnTo>
                    <a:pt x="1044" y="798"/>
                  </a:lnTo>
                  <a:lnTo>
                    <a:pt x="1032" y="804"/>
                  </a:lnTo>
                  <a:lnTo>
                    <a:pt x="1021" y="810"/>
                  </a:lnTo>
                  <a:lnTo>
                    <a:pt x="1008" y="815"/>
                  </a:lnTo>
                  <a:lnTo>
                    <a:pt x="994" y="820"/>
                  </a:lnTo>
                  <a:lnTo>
                    <a:pt x="981" y="825"/>
                  </a:lnTo>
                  <a:lnTo>
                    <a:pt x="967" y="827"/>
                  </a:lnTo>
                  <a:lnTo>
                    <a:pt x="953" y="831"/>
                  </a:lnTo>
                  <a:lnTo>
                    <a:pt x="939" y="833"/>
                  </a:lnTo>
                  <a:lnTo>
                    <a:pt x="924" y="834"/>
                  </a:lnTo>
                  <a:lnTo>
                    <a:pt x="910" y="835"/>
                  </a:lnTo>
                  <a:lnTo>
                    <a:pt x="895" y="835"/>
                  </a:lnTo>
                  <a:lnTo>
                    <a:pt x="879" y="835"/>
                  </a:lnTo>
                  <a:lnTo>
                    <a:pt x="865" y="834"/>
                  </a:lnTo>
                  <a:lnTo>
                    <a:pt x="850" y="833"/>
                  </a:lnTo>
                  <a:lnTo>
                    <a:pt x="835" y="831"/>
                  </a:lnTo>
                  <a:lnTo>
                    <a:pt x="822" y="827"/>
                  </a:lnTo>
                  <a:lnTo>
                    <a:pt x="808" y="825"/>
                  </a:lnTo>
                  <a:lnTo>
                    <a:pt x="795" y="820"/>
                  </a:lnTo>
                  <a:lnTo>
                    <a:pt x="782" y="815"/>
                  </a:lnTo>
                  <a:lnTo>
                    <a:pt x="769" y="810"/>
                  </a:lnTo>
                  <a:lnTo>
                    <a:pt x="756" y="804"/>
                  </a:lnTo>
                  <a:lnTo>
                    <a:pt x="744" y="798"/>
                  </a:lnTo>
                  <a:lnTo>
                    <a:pt x="732" y="791"/>
                  </a:lnTo>
                  <a:lnTo>
                    <a:pt x="721" y="784"/>
                  </a:lnTo>
                  <a:lnTo>
                    <a:pt x="711" y="776"/>
                  </a:lnTo>
                  <a:lnTo>
                    <a:pt x="700" y="768"/>
                  </a:lnTo>
                  <a:lnTo>
                    <a:pt x="690" y="759"/>
                  </a:lnTo>
                  <a:lnTo>
                    <a:pt x="681" y="750"/>
                  </a:lnTo>
                  <a:lnTo>
                    <a:pt x="671" y="740"/>
                  </a:lnTo>
                  <a:lnTo>
                    <a:pt x="663" y="729"/>
                  </a:lnTo>
                  <a:lnTo>
                    <a:pt x="655" y="719"/>
                  </a:lnTo>
                  <a:lnTo>
                    <a:pt x="648" y="708"/>
                  </a:lnTo>
                  <a:lnTo>
                    <a:pt x="640" y="696"/>
                  </a:lnTo>
                  <a:lnTo>
                    <a:pt x="634" y="684"/>
                  </a:lnTo>
                  <a:lnTo>
                    <a:pt x="629" y="672"/>
                  </a:lnTo>
                  <a:lnTo>
                    <a:pt x="624" y="659"/>
                  </a:lnTo>
                  <a:lnTo>
                    <a:pt x="619" y="646"/>
                  </a:lnTo>
                  <a:lnTo>
                    <a:pt x="615" y="633"/>
                  </a:lnTo>
                  <a:lnTo>
                    <a:pt x="612" y="620"/>
                  </a:lnTo>
                  <a:lnTo>
                    <a:pt x="610" y="606"/>
                  </a:lnTo>
                  <a:lnTo>
                    <a:pt x="608" y="592"/>
                  </a:lnTo>
                  <a:lnTo>
                    <a:pt x="607" y="577"/>
                  </a:lnTo>
                  <a:lnTo>
                    <a:pt x="607" y="562"/>
                  </a:lnTo>
                  <a:close/>
                  <a:moveTo>
                    <a:pt x="1012" y="562"/>
                  </a:moveTo>
                  <a:lnTo>
                    <a:pt x="1011" y="548"/>
                  </a:lnTo>
                  <a:lnTo>
                    <a:pt x="1010" y="533"/>
                  </a:lnTo>
                  <a:lnTo>
                    <a:pt x="1008" y="520"/>
                  </a:lnTo>
                  <a:lnTo>
                    <a:pt x="1004" y="508"/>
                  </a:lnTo>
                  <a:lnTo>
                    <a:pt x="1002" y="503"/>
                  </a:lnTo>
                  <a:lnTo>
                    <a:pt x="999" y="497"/>
                  </a:lnTo>
                  <a:lnTo>
                    <a:pt x="994" y="486"/>
                  </a:lnTo>
                  <a:lnTo>
                    <a:pt x="989" y="475"/>
                  </a:lnTo>
                  <a:lnTo>
                    <a:pt x="981" y="466"/>
                  </a:lnTo>
                  <a:lnTo>
                    <a:pt x="973" y="457"/>
                  </a:lnTo>
                  <a:lnTo>
                    <a:pt x="968" y="454"/>
                  </a:lnTo>
                  <a:lnTo>
                    <a:pt x="964" y="450"/>
                  </a:lnTo>
                  <a:lnTo>
                    <a:pt x="959" y="448"/>
                  </a:lnTo>
                  <a:lnTo>
                    <a:pt x="954" y="444"/>
                  </a:lnTo>
                  <a:lnTo>
                    <a:pt x="943" y="440"/>
                  </a:lnTo>
                  <a:lnTo>
                    <a:pt x="933" y="435"/>
                  </a:lnTo>
                  <a:lnTo>
                    <a:pt x="921" y="432"/>
                  </a:lnTo>
                  <a:lnTo>
                    <a:pt x="915" y="431"/>
                  </a:lnTo>
                  <a:lnTo>
                    <a:pt x="908" y="430"/>
                  </a:lnTo>
                  <a:lnTo>
                    <a:pt x="895" y="430"/>
                  </a:lnTo>
                  <a:lnTo>
                    <a:pt x="882" y="430"/>
                  </a:lnTo>
                  <a:lnTo>
                    <a:pt x="874" y="431"/>
                  </a:lnTo>
                  <a:lnTo>
                    <a:pt x="869" y="432"/>
                  </a:lnTo>
                  <a:lnTo>
                    <a:pt x="857" y="435"/>
                  </a:lnTo>
                  <a:lnTo>
                    <a:pt x="845" y="440"/>
                  </a:lnTo>
                  <a:lnTo>
                    <a:pt x="834" y="444"/>
                  </a:lnTo>
                  <a:lnTo>
                    <a:pt x="825" y="450"/>
                  </a:lnTo>
                  <a:lnTo>
                    <a:pt x="815" y="457"/>
                  </a:lnTo>
                  <a:lnTo>
                    <a:pt x="812" y="462"/>
                  </a:lnTo>
                  <a:lnTo>
                    <a:pt x="808" y="466"/>
                  </a:lnTo>
                  <a:lnTo>
                    <a:pt x="803" y="470"/>
                  </a:lnTo>
                  <a:lnTo>
                    <a:pt x="800" y="475"/>
                  </a:lnTo>
                  <a:lnTo>
                    <a:pt x="797" y="480"/>
                  </a:lnTo>
                  <a:lnTo>
                    <a:pt x="794" y="486"/>
                  </a:lnTo>
                  <a:lnTo>
                    <a:pt x="791" y="491"/>
                  </a:lnTo>
                  <a:lnTo>
                    <a:pt x="789" y="497"/>
                  </a:lnTo>
                  <a:lnTo>
                    <a:pt x="784" y="508"/>
                  </a:lnTo>
                  <a:lnTo>
                    <a:pt x="781" y="520"/>
                  </a:lnTo>
                  <a:lnTo>
                    <a:pt x="778" y="533"/>
                  </a:lnTo>
                  <a:lnTo>
                    <a:pt x="776" y="548"/>
                  </a:lnTo>
                  <a:lnTo>
                    <a:pt x="776" y="562"/>
                  </a:lnTo>
                  <a:lnTo>
                    <a:pt x="776" y="576"/>
                  </a:lnTo>
                  <a:lnTo>
                    <a:pt x="778" y="590"/>
                  </a:lnTo>
                  <a:lnTo>
                    <a:pt x="779" y="596"/>
                  </a:lnTo>
                  <a:lnTo>
                    <a:pt x="781" y="604"/>
                  </a:lnTo>
                  <a:lnTo>
                    <a:pt x="784" y="615"/>
                  </a:lnTo>
                  <a:lnTo>
                    <a:pt x="789" y="627"/>
                  </a:lnTo>
                  <a:lnTo>
                    <a:pt x="794" y="638"/>
                  </a:lnTo>
                  <a:lnTo>
                    <a:pt x="800" y="649"/>
                  </a:lnTo>
                  <a:lnTo>
                    <a:pt x="808" y="657"/>
                  </a:lnTo>
                  <a:lnTo>
                    <a:pt x="815" y="665"/>
                  </a:lnTo>
                  <a:lnTo>
                    <a:pt x="825" y="674"/>
                  </a:lnTo>
                  <a:lnTo>
                    <a:pt x="829" y="676"/>
                  </a:lnTo>
                  <a:lnTo>
                    <a:pt x="834" y="680"/>
                  </a:lnTo>
                  <a:lnTo>
                    <a:pt x="840" y="682"/>
                  </a:lnTo>
                  <a:lnTo>
                    <a:pt x="845" y="684"/>
                  </a:lnTo>
                  <a:lnTo>
                    <a:pt x="857" y="689"/>
                  </a:lnTo>
                  <a:lnTo>
                    <a:pt x="869" y="691"/>
                  </a:lnTo>
                  <a:lnTo>
                    <a:pt x="874" y="693"/>
                  </a:lnTo>
                  <a:lnTo>
                    <a:pt x="882" y="694"/>
                  </a:lnTo>
                  <a:lnTo>
                    <a:pt x="895" y="695"/>
                  </a:lnTo>
                  <a:lnTo>
                    <a:pt x="908" y="694"/>
                  </a:lnTo>
                  <a:lnTo>
                    <a:pt x="915" y="693"/>
                  </a:lnTo>
                  <a:lnTo>
                    <a:pt x="921" y="691"/>
                  </a:lnTo>
                  <a:lnTo>
                    <a:pt x="933" y="689"/>
                  </a:lnTo>
                  <a:lnTo>
                    <a:pt x="943" y="684"/>
                  </a:lnTo>
                  <a:lnTo>
                    <a:pt x="949" y="682"/>
                  </a:lnTo>
                  <a:lnTo>
                    <a:pt x="954" y="680"/>
                  </a:lnTo>
                  <a:lnTo>
                    <a:pt x="964" y="674"/>
                  </a:lnTo>
                  <a:lnTo>
                    <a:pt x="973" y="665"/>
                  </a:lnTo>
                  <a:lnTo>
                    <a:pt x="981" y="657"/>
                  </a:lnTo>
                  <a:lnTo>
                    <a:pt x="985" y="653"/>
                  </a:lnTo>
                  <a:lnTo>
                    <a:pt x="989" y="649"/>
                  </a:lnTo>
                  <a:lnTo>
                    <a:pt x="991" y="644"/>
                  </a:lnTo>
                  <a:lnTo>
                    <a:pt x="994" y="638"/>
                  </a:lnTo>
                  <a:lnTo>
                    <a:pt x="997" y="633"/>
                  </a:lnTo>
                  <a:lnTo>
                    <a:pt x="999" y="627"/>
                  </a:lnTo>
                  <a:lnTo>
                    <a:pt x="1004" y="615"/>
                  </a:lnTo>
                  <a:lnTo>
                    <a:pt x="1008" y="604"/>
                  </a:lnTo>
                  <a:lnTo>
                    <a:pt x="1010" y="590"/>
                  </a:lnTo>
                  <a:lnTo>
                    <a:pt x="1011" y="576"/>
                  </a:lnTo>
                  <a:lnTo>
                    <a:pt x="1012" y="562"/>
                  </a:lnTo>
                  <a:close/>
                  <a:moveTo>
                    <a:pt x="1276" y="104"/>
                  </a:moveTo>
                  <a:lnTo>
                    <a:pt x="1277" y="93"/>
                  </a:lnTo>
                  <a:lnTo>
                    <a:pt x="1278" y="82"/>
                  </a:lnTo>
                  <a:lnTo>
                    <a:pt x="1280" y="77"/>
                  </a:lnTo>
                  <a:lnTo>
                    <a:pt x="1282" y="72"/>
                  </a:lnTo>
                  <a:lnTo>
                    <a:pt x="1286" y="63"/>
                  </a:lnTo>
                  <a:lnTo>
                    <a:pt x="1289" y="53"/>
                  </a:lnTo>
                  <a:lnTo>
                    <a:pt x="1295" y="45"/>
                  </a:lnTo>
                  <a:lnTo>
                    <a:pt x="1301" y="37"/>
                  </a:lnTo>
                  <a:lnTo>
                    <a:pt x="1305" y="33"/>
                  </a:lnTo>
                  <a:lnTo>
                    <a:pt x="1308" y="30"/>
                  </a:lnTo>
                  <a:lnTo>
                    <a:pt x="1315" y="22"/>
                  </a:lnTo>
                  <a:lnTo>
                    <a:pt x="1324" y="18"/>
                  </a:lnTo>
                  <a:lnTo>
                    <a:pt x="1333" y="12"/>
                  </a:lnTo>
                  <a:lnTo>
                    <a:pt x="1341" y="8"/>
                  </a:lnTo>
                  <a:lnTo>
                    <a:pt x="1351" y="5"/>
                  </a:lnTo>
                  <a:lnTo>
                    <a:pt x="1362" y="2"/>
                  </a:lnTo>
                  <a:lnTo>
                    <a:pt x="1371" y="1"/>
                  </a:lnTo>
                  <a:lnTo>
                    <a:pt x="1382" y="0"/>
                  </a:lnTo>
                  <a:lnTo>
                    <a:pt x="1393" y="1"/>
                  </a:lnTo>
                  <a:lnTo>
                    <a:pt x="1403" y="2"/>
                  </a:lnTo>
                  <a:lnTo>
                    <a:pt x="1413" y="5"/>
                  </a:lnTo>
                  <a:lnTo>
                    <a:pt x="1422" y="8"/>
                  </a:lnTo>
                  <a:lnTo>
                    <a:pt x="1431" y="12"/>
                  </a:lnTo>
                  <a:lnTo>
                    <a:pt x="1440" y="18"/>
                  </a:lnTo>
                  <a:lnTo>
                    <a:pt x="1447" y="22"/>
                  </a:lnTo>
                  <a:lnTo>
                    <a:pt x="1455" y="30"/>
                  </a:lnTo>
                  <a:lnTo>
                    <a:pt x="1461" y="37"/>
                  </a:lnTo>
                  <a:lnTo>
                    <a:pt x="1465" y="40"/>
                  </a:lnTo>
                  <a:lnTo>
                    <a:pt x="1469" y="45"/>
                  </a:lnTo>
                  <a:lnTo>
                    <a:pt x="1473" y="53"/>
                  </a:lnTo>
                  <a:lnTo>
                    <a:pt x="1478" y="63"/>
                  </a:lnTo>
                  <a:lnTo>
                    <a:pt x="1479" y="68"/>
                  </a:lnTo>
                  <a:lnTo>
                    <a:pt x="1482" y="72"/>
                  </a:lnTo>
                  <a:lnTo>
                    <a:pt x="1484" y="82"/>
                  </a:lnTo>
                  <a:lnTo>
                    <a:pt x="1485" y="93"/>
                  </a:lnTo>
                  <a:lnTo>
                    <a:pt x="1486" y="104"/>
                  </a:lnTo>
                  <a:lnTo>
                    <a:pt x="1485" y="115"/>
                  </a:lnTo>
                  <a:lnTo>
                    <a:pt x="1484" y="127"/>
                  </a:lnTo>
                  <a:lnTo>
                    <a:pt x="1483" y="132"/>
                  </a:lnTo>
                  <a:lnTo>
                    <a:pt x="1482" y="137"/>
                  </a:lnTo>
                  <a:lnTo>
                    <a:pt x="1478" y="147"/>
                  </a:lnTo>
                  <a:lnTo>
                    <a:pt x="1473" y="156"/>
                  </a:lnTo>
                  <a:lnTo>
                    <a:pt x="1471" y="160"/>
                  </a:lnTo>
                  <a:lnTo>
                    <a:pt x="1469" y="165"/>
                  </a:lnTo>
                  <a:lnTo>
                    <a:pt x="1461" y="172"/>
                  </a:lnTo>
                  <a:lnTo>
                    <a:pt x="1455" y="180"/>
                  </a:lnTo>
                  <a:lnTo>
                    <a:pt x="1447" y="186"/>
                  </a:lnTo>
                  <a:lnTo>
                    <a:pt x="1440" y="192"/>
                  </a:lnTo>
                  <a:lnTo>
                    <a:pt x="1431" y="197"/>
                  </a:lnTo>
                  <a:lnTo>
                    <a:pt x="1422" y="202"/>
                  </a:lnTo>
                  <a:lnTo>
                    <a:pt x="1413" y="205"/>
                  </a:lnTo>
                  <a:lnTo>
                    <a:pt x="1403" y="208"/>
                  </a:lnTo>
                  <a:lnTo>
                    <a:pt x="1393" y="209"/>
                  </a:lnTo>
                  <a:lnTo>
                    <a:pt x="1382" y="209"/>
                  </a:lnTo>
                  <a:lnTo>
                    <a:pt x="1371" y="209"/>
                  </a:lnTo>
                  <a:lnTo>
                    <a:pt x="1362" y="208"/>
                  </a:lnTo>
                  <a:lnTo>
                    <a:pt x="1351" y="205"/>
                  </a:lnTo>
                  <a:lnTo>
                    <a:pt x="1341" y="202"/>
                  </a:lnTo>
                  <a:lnTo>
                    <a:pt x="1333" y="197"/>
                  </a:lnTo>
                  <a:lnTo>
                    <a:pt x="1324" y="192"/>
                  </a:lnTo>
                  <a:lnTo>
                    <a:pt x="1315" y="186"/>
                  </a:lnTo>
                  <a:lnTo>
                    <a:pt x="1308" y="180"/>
                  </a:lnTo>
                  <a:lnTo>
                    <a:pt x="1301" y="172"/>
                  </a:lnTo>
                  <a:lnTo>
                    <a:pt x="1295" y="165"/>
                  </a:lnTo>
                  <a:lnTo>
                    <a:pt x="1293" y="160"/>
                  </a:lnTo>
                  <a:lnTo>
                    <a:pt x="1289" y="156"/>
                  </a:lnTo>
                  <a:lnTo>
                    <a:pt x="1287" y="152"/>
                  </a:lnTo>
                  <a:lnTo>
                    <a:pt x="1286" y="147"/>
                  </a:lnTo>
                  <a:lnTo>
                    <a:pt x="1282" y="137"/>
                  </a:lnTo>
                  <a:lnTo>
                    <a:pt x="1280" y="132"/>
                  </a:lnTo>
                  <a:lnTo>
                    <a:pt x="1278" y="127"/>
                  </a:lnTo>
                  <a:lnTo>
                    <a:pt x="1277" y="115"/>
                  </a:lnTo>
                  <a:lnTo>
                    <a:pt x="1276" y="104"/>
                  </a:lnTo>
                  <a:close/>
                  <a:moveTo>
                    <a:pt x="1299" y="297"/>
                  </a:moveTo>
                  <a:lnTo>
                    <a:pt x="1464" y="297"/>
                  </a:lnTo>
                  <a:lnTo>
                    <a:pt x="1464" y="825"/>
                  </a:lnTo>
                  <a:lnTo>
                    <a:pt x="1299" y="825"/>
                  </a:lnTo>
                  <a:lnTo>
                    <a:pt x="1299" y="297"/>
                  </a:lnTo>
                  <a:close/>
                  <a:moveTo>
                    <a:pt x="1600" y="297"/>
                  </a:moveTo>
                  <a:lnTo>
                    <a:pt x="1766" y="297"/>
                  </a:lnTo>
                  <a:lnTo>
                    <a:pt x="1762" y="379"/>
                  </a:lnTo>
                  <a:lnTo>
                    <a:pt x="1769" y="367"/>
                  </a:lnTo>
                  <a:lnTo>
                    <a:pt x="1773" y="362"/>
                  </a:lnTo>
                  <a:lnTo>
                    <a:pt x="1776" y="356"/>
                  </a:lnTo>
                  <a:lnTo>
                    <a:pt x="1783" y="347"/>
                  </a:lnTo>
                  <a:lnTo>
                    <a:pt x="1792" y="337"/>
                  </a:lnTo>
                  <a:lnTo>
                    <a:pt x="1800" y="329"/>
                  </a:lnTo>
                  <a:lnTo>
                    <a:pt x="1808" y="321"/>
                  </a:lnTo>
                  <a:lnTo>
                    <a:pt x="1817" y="315"/>
                  </a:lnTo>
                  <a:lnTo>
                    <a:pt x="1826" y="309"/>
                  </a:lnTo>
                  <a:lnTo>
                    <a:pt x="1836" y="303"/>
                  </a:lnTo>
                  <a:lnTo>
                    <a:pt x="1845" y="298"/>
                  </a:lnTo>
                  <a:lnTo>
                    <a:pt x="1856" y="295"/>
                  </a:lnTo>
                  <a:lnTo>
                    <a:pt x="1865" y="291"/>
                  </a:lnTo>
                  <a:lnTo>
                    <a:pt x="1876" y="289"/>
                  </a:lnTo>
                  <a:lnTo>
                    <a:pt x="1887" y="287"/>
                  </a:lnTo>
                  <a:lnTo>
                    <a:pt x="1899" y="286"/>
                  </a:lnTo>
                  <a:lnTo>
                    <a:pt x="1911" y="286"/>
                  </a:lnTo>
                  <a:lnTo>
                    <a:pt x="1922" y="286"/>
                  </a:lnTo>
                  <a:lnTo>
                    <a:pt x="1934" y="287"/>
                  </a:lnTo>
                  <a:lnTo>
                    <a:pt x="1946" y="289"/>
                  </a:lnTo>
                  <a:lnTo>
                    <a:pt x="1957" y="291"/>
                  </a:lnTo>
                  <a:lnTo>
                    <a:pt x="1968" y="295"/>
                  </a:lnTo>
                  <a:lnTo>
                    <a:pt x="1978" y="298"/>
                  </a:lnTo>
                  <a:lnTo>
                    <a:pt x="1988" y="303"/>
                  </a:lnTo>
                  <a:lnTo>
                    <a:pt x="1993" y="305"/>
                  </a:lnTo>
                  <a:lnTo>
                    <a:pt x="1997" y="308"/>
                  </a:lnTo>
                  <a:lnTo>
                    <a:pt x="2006" y="314"/>
                  </a:lnTo>
                  <a:lnTo>
                    <a:pt x="2014" y="321"/>
                  </a:lnTo>
                  <a:lnTo>
                    <a:pt x="2022" y="328"/>
                  </a:lnTo>
                  <a:lnTo>
                    <a:pt x="2031" y="336"/>
                  </a:lnTo>
                  <a:lnTo>
                    <a:pt x="2038" y="346"/>
                  </a:lnTo>
                  <a:lnTo>
                    <a:pt x="2041" y="350"/>
                  </a:lnTo>
                  <a:lnTo>
                    <a:pt x="2045" y="355"/>
                  </a:lnTo>
                  <a:lnTo>
                    <a:pt x="2051" y="365"/>
                  </a:lnTo>
                  <a:lnTo>
                    <a:pt x="2057" y="377"/>
                  </a:lnTo>
                  <a:lnTo>
                    <a:pt x="2065" y="367"/>
                  </a:lnTo>
                  <a:lnTo>
                    <a:pt x="2073" y="356"/>
                  </a:lnTo>
                  <a:lnTo>
                    <a:pt x="2083" y="348"/>
                  </a:lnTo>
                  <a:lnTo>
                    <a:pt x="2092" y="340"/>
                  </a:lnTo>
                  <a:lnTo>
                    <a:pt x="2102" y="331"/>
                  </a:lnTo>
                  <a:lnTo>
                    <a:pt x="2111" y="324"/>
                  </a:lnTo>
                  <a:lnTo>
                    <a:pt x="2122" y="317"/>
                  </a:lnTo>
                  <a:lnTo>
                    <a:pt x="2133" y="311"/>
                  </a:lnTo>
                  <a:lnTo>
                    <a:pt x="2145" y="305"/>
                  </a:lnTo>
                  <a:lnTo>
                    <a:pt x="2155" y="300"/>
                  </a:lnTo>
                  <a:lnTo>
                    <a:pt x="2168" y="296"/>
                  </a:lnTo>
                  <a:lnTo>
                    <a:pt x="2180" y="292"/>
                  </a:lnTo>
                  <a:lnTo>
                    <a:pt x="2193" y="290"/>
                  </a:lnTo>
                  <a:lnTo>
                    <a:pt x="2206" y="287"/>
                  </a:lnTo>
                  <a:lnTo>
                    <a:pt x="2221" y="286"/>
                  </a:lnTo>
                  <a:lnTo>
                    <a:pt x="2235" y="286"/>
                  </a:lnTo>
                  <a:lnTo>
                    <a:pt x="2247" y="286"/>
                  </a:lnTo>
                  <a:lnTo>
                    <a:pt x="2259" y="287"/>
                  </a:lnTo>
                  <a:lnTo>
                    <a:pt x="2271" y="289"/>
                  </a:lnTo>
                  <a:lnTo>
                    <a:pt x="2281" y="290"/>
                  </a:lnTo>
                  <a:lnTo>
                    <a:pt x="2292" y="292"/>
                  </a:lnTo>
                  <a:lnTo>
                    <a:pt x="2303" y="295"/>
                  </a:lnTo>
                  <a:lnTo>
                    <a:pt x="2312" y="298"/>
                  </a:lnTo>
                  <a:lnTo>
                    <a:pt x="2323" y="302"/>
                  </a:lnTo>
                  <a:lnTo>
                    <a:pt x="2332" y="306"/>
                  </a:lnTo>
                  <a:lnTo>
                    <a:pt x="2341" y="311"/>
                  </a:lnTo>
                  <a:lnTo>
                    <a:pt x="2349" y="316"/>
                  </a:lnTo>
                  <a:lnTo>
                    <a:pt x="2357" y="322"/>
                  </a:lnTo>
                  <a:lnTo>
                    <a:pt x="2366" y="328"/>
                  </a:lnTo>
                  <a:lnTo>
                    <a:pt x="2374" y="334"/>
                  </a:lnTo>
                  <a:lnTo>
                    <a:pt x="2381" y="341"/>
                  </a:lnTo>
                  <a:lnTo>
                    <a:pt x="2387" y="348"/>
                  </a:lnTo>
                  <a:lnTo>
                    <a:pt x="2394" y="356"/>
                  </a:lnTo>
                  <a:lnTo>
                    <a:pt x="2400" y="363"/>
                  </a:lnTo>
                  <a:lnTo>
                    <a:pt x="2411" y="381"/>
                  </a:lnTo>
                  <a:lnTo>
                    <a:pt x="2416" y="391"/>
                  </a:lnTo>
                  <a:lnTo>
                    <a:pt x="2420" y="400"/>
                  </a:lnTo>
                  <a:lnTo>
                    <a:pt x="2424" y="411"/>
                  </a:lnTo>
                  <a:lnTo>
                    <a:pt x="2427" y="422"/>
                  </a:lnTo>
                  <a:lnTo>
                    <a:pt x="2431" y="432"/>
                  </a:lnTo>
                  <a:lnTo>
                    <a:pt x="2433" y="443"/>
                  </a:lnTo>
                  <a:lnTo>
                    <a:pt x="2436" y="455"/>
                  </a:lnTo>
                  <a:lnTo>
                    <a:pt x="2438" y="467"/>
                  </a:lnTo>
                  <a:lnTo>
                    <a:pt x="2439" y="480"/>
                  </a:lnTo>
                  <a:lnTo>
                    <a:pt x="2440" y="492"/>
                  </a:lnTo>
                  <a:lnTo>
                    <a:pt x="2442" y="505"/>
                  </a:lnTo>
                  <a:lnTo>
                    <a:pt x="2442" y="519"/>
                  </a:lnTo>
                  <a:lnTo>
                    <a:pt x="2442" y="825"/>
                  </a:lnTo>
                  <a:lnTo>
                    <a:pt x="2278" y="825"/>
                  </a:lnTo>
                  <a:lnTo>
                    <a:pt x="2278" y="533"/>
                  </a:lnTo>
                  <a:lnTo>
                    <a:pt x="2278" y="523"/>
                  </a:lnTo>
                  <a:lnTo>
                    <a:pt x="2276" y="512"/>
                  </a:lnTo>
                  <a:lnTo>
                    <a:pt x="2275" y="501"/>
                  </a:lnTo>
                  <a:lnTo>
                    <a:pt x="2274" y="493"/>
                  </a:lnTo>
                  <a:lnTo>
                    <a:pt x="2271" y="484"/>
                  </a:lnTo>
                  <a:lnTo>
                    <a:pt x="2268" y="476"/>
                  </a:lnTo>
                  <a:lnTo>
                    <a:pt x="2265" y="469"/>
                  </a:lnTo>
                  <a:lnTo>
                    <a:pt x="2260" y="463"/>
                  </a:lnTo>
                  <a:lnTo>
                    <a:pt x="2255" y="457"/>
                  </a:lnTo>
                  <a:lnTo>
                    <a:pt x="2249" y="453"/>
                  </a:lnTo>
                  <a:lnTo>
                    <a:pt x="2242" y="448"/>
                  </a:lnTo>
                  <a:lnTo>
                    <a:pt x="2235" y="444"/>
                  </a:lnTo>
                  <a:lnTo>
                    <a:pt x="2227" y="442"/>
                  </a:lnTo>
                  <a:lnTo>
                    <a:pt x="2217" y="440"/>
                  </a:lnTo>
                  <a:lnTo>
                    <a:pt x="2206" y="438"/>
                  </a:lnTo>
                  <a:lnTo>
                    <a:pt x="2196" y="438"/>
                  </a:lnTo>
                  <a:lnTo>
                    <a:pt x="2184" y="438"/>
                  </a:lnTo>
                  <a:lnTo>
                    <a:pt x="2173" y="440"/>
                  </a:lnTo>
                  <a:lnTo>
                    <a:pt x="2164" y="442"/>
                  </a:lnTo>
                  <a:lnTo>
                    <a:pt x="2154" y="444"/>
                  </a:lnTo>
                  <a:lnTo>
                    <a:pt x="2151" y="447"/>
                  </a:lnTo>
                  <a:lnTo>
                    <a:pt x="2146" y="448"/>
                  </a:lnTo>
                  <a:lnTo>
                    <a:pt x="2142" y="450"/>
                  </a:lnTo>
                  <a:lnTo>
                    <a:pt x="2139" y="453"/>
                  </a:lnTo>
                  <a:lnTo>
                    <a:pt x="2132" y="457"/>
                  </a:lnTo>
                  <a:lnTo>
                    <a:pt x="2126" y="463"/>
                  </a:lnTo>
                  <a:lnTo>
                    <a:pt x="2121" y="470"/>
                  </a:lnTo>
                  <a:lnTo>
                    <a:pt x="2116" y="478"/>
                  </a:lnTo>
                  <a:lnTo>
                    <a:pt x="2113" y="486"/>
                  </a:lnTo>
                  <a:lnTo>
                    <a:pt x="2109" y="495"/>
                  </a:lnTo>
                  <a:lnTo>
                    <a:pt x="2107" y="506"/>
                  </a:lnTo>
                  <a:lnTo>
                    <a:pt x="2105" y="517"/>
                  </a:lnTo>
                  <a:lnTo>
                    <a:pt x="2104" y="523"/>
                  </a:lnTo>
                  <a:lnTo>
                    <a:pt x="2104" y="530"/>
                  </a:lnTo>
                  <a:lnTo>
                    <a:pt x="2103" y="542"/>
                  </a:lnTo>
                  <a:lnTo>
                    <a:pt x="2103" y="825"/>
                  </a:lnTo>
                  <a:lnTo>
                    <a:pt x="1939" y="825"/>
                  </a:lnTo>
                  <a:lnTo>
                    <a:pt x="1939" y="533"/>
                  </a:lnTo>
                  <a:lnTo>
                    <a:pt x="1939" y="523"/>
                  </a:lnTo>
                  <a:lnTo>
                    <a:pt x="1939" y="512"/>
                  </a:lnTo>
                  <a:lnTo>
                    <a:pt x="1938" y="501"/>
                  </a:lnTo>
                  <a:lnTo>
                    <a:pt x="1935" y="493"/>
                  </a:lnTo>
                  <a:lnTo>
                    <a:pt x="1933" y="484"/>
                  </a:lnTo>
                  <a:lnTo>
                    <a:pt x="1931" y="476"/>
                  </a:lnTo>
                  <a:lnTo>
                    <a:pt x="1927" y="469"/>
                  </a:lnTo>
                  <a:lnTo>
                    <a:pt x="1922" y="463"/>
                  </a:lnTo>
                  <a:lnTo>
                    <a:pt x="1918" y="457"/>
                  </a:lnTo>
                  <a:lnTo>
                    <a:pt x="1912" y="453"/>
                  </a:lnTo>
                  <a:lnTo>
                    <a:pt x="1905" y="448"/>
                  </a:lnTo>
                  <a:lnTo>
                    <a:pt x="1897" y="444"/>
                  </a:lnTo>
                  <a:lnTo>
                    <a:pt x="1889" y="442"/>
                  </a:lnTo>
                  <a:lnTo>
                    <a:pt x="1880" y="440"/>
                  </a:lnTo>
                  <a:lnTo>
                    <a:pt x="1870" y="438"/>
                  </a:lnTo>
                  <a:lnTo>
                    <a:pt x="1858" y="438"/>
                  </a:lnTo>
                  <a:lnTo>
                    <a:pt x="1848" y="438"/>
                  </a:lnTo>
                  <a:lnTo>
                    <a:pt x="1837" y="440"/>
                  </a:lnTo>
                  <a:lnTo>
                    <a:pt x="1826" y="442"/>
                  </a:lnTo>
                  <a:lnTo>
                    <a:pt x="1817" y="444"/>
                  </a:lnTo>
                  <a:lnTo>
                    <a:pt x="1813" y="447"/>
                  </a:lnTo>
                  <a:lnTo>
                    <a:pt x="1808" y="448"/>
                  </a:lnTo>
                  <a:lnTo>
                    <a:pt x="1805" y="450"/>
                  </a:lnTo>
                  <a:lnTo>
                    <a:pt x="1801" y="453"/>
                  </a:lnTo>
                  <a:lnTo>
                    <a:pt x="1794" y="457"/>
                  </a:lnTo>
                  <a:lnTo>
                    <a:pt x="1788" y="463"/>
                  </a:lnTo>
                  <a:lnTo>
                    <a:pt x="1782" y="470"/>
                  </a:lnTo>
                  <a:lnTo>
                    <a:pt x="1779" y="478"/>
                  </a:lnTo>
                  <a:lnTo>
                    <a:pt x="1774" y="486"/>
                  </a:lnTo>
                  <a:lnTo>
                    <a:pt x="1772" y="495"/>
                  </a:lnTo>
                  <a:lnTo>
                    <a:pt x="1769" y="506"/>
                  </a:lnTo>
                  <a:lnTo>
                    <a:pt x="1767" y="517"/>
                  </a:lnTo>
                  <a:lnTo>
                    <a:pt x="1766" y="530"/>
                  </a:lnTo>
                  <a:lnTo>
                    <a:pt x="1766" y="542"/>
                  </a:lnTo>
                  <a:lnTo>
                    <a:pt x="1766" y="825"/>
                  </a:lnTo>
                  <a:lnTo>
                    <a:pt x="1600" y="825"/>
                  </a:lnTo>
                  <a:lnTo>
                    <a:pt x="1600" y="297"/>
                  </a:lnTo>
                  <a:close/>
                  <a:moveTo>
                    <a:pt x="2789" y="423"/>
                  </a:moveTo>
                  <a:lnTo>
                    <a:pt x="2777" y="424"/>
                  </a:lnTo>
                  <a:lnTo>
                    <a:pt x="2766" y="424"/>
                  </a:lnTo>
                  <a:lnTo>
                    <a:pt x="2747" y="428"/>
                  </a:lnTo>
                  <a:lnTo>
                    <a:pt x="2729" y="434"/>
                  </a:lnTo>
                  <a:lnTo>
                    <a:pt x="2714" y="440"/>
                  </a:lnTo>
                  <a:lnTo>
                    <a:pt x="2701" y="447"/>
                  </a:lnTo>
                  <a:lnTo>
                    <a:pt x="2689" y="455"/>
                  </a:lnTo>
                  <a:lnTo>
                    <a:pt x="2679" y="463"/>
                  </a:lnTo>
                  <a:lnTo>
                    <a:pt x="2670" y="472"/>
                  </a:lnTo>
                  <a:lnTo>
                    <a:pt x="2577" y="373"/>
                  </a:lnTo>
                  <a:lnTo>
                    <a:pt x="2596" y="355"/>
                  </a:lnTo>
                  <a:lnTo>
                    <a:pt x="2616" y="339"/>
                  </a:lnTo>
                  <a:lnTo>
                    <a:pt x="2627" y="331"/>
                  </a:lnTo>
                  <a:lnTo>
                    <a:pt x="2639" y="324"/>
                  </a:lnTo>
                  <a:lnTo>
                    <a:pt x="2651" y="317"/>
                  </a:lnTo>
                  <a:lnTo>
                    <a:pt x="2664" y="311"/>
                  </a:lnTo>
                  <a:lnTo>
                    <a:pt x="2677" y="305"/>
                  </a:lnTo>
                  <a:lnTo>
                    <a:pt x="2691" y="300"/>
                  </a:lnTo>
                  <a:lnTo>
                    <a:pt x="2708" y="297"/>
                  </a:lnTo>
                  <a:lnTo>
                    <a:pt x="2724" y="293"/>
                  </a:lnTo>
                  <a:lnTo>
                    <a:pt x="2742" y="290"/>
                  </a:lnTo>
                  <a:lnTo>
                    <a:pt x="2761" y="287"/>
                  </a:lnTo>
                  <a:lnTo>
                    <a:pt x="2783" y="286"/>
                  </a:lnTo>
                  <a:lnTo>
                    <a:pt x="2804" y="286"/>
                  </a:lnTo>
                  <a:lnTo>
                    <a:pt x="2829" y="287"/>
                  </a:lnTo>
                  <a:lnTo>
                    <a:pt x="2841" y="289"/>
                  </a:lnTo>
                  <a:lnTo>
                    <a:pt x="2853" y="290"/>
                  </a:lnTo>
                  <a:lnTo>
                    <a:pt x="2865" y="291"/>
                  </a:lnTo>
                  <a:lnTo>
                    <a:pt x="2875" y="293"/>
                  </a:lnTo>
                  <a:lnTo>
                    <a:pt x="2886" y="297"/>
                  </a:lnTo>
                  <a:lnTo>
                    <a:pt x="2898" y="300"/>
                  </a:lnTo>
                  <a:lnTo>
                    <a:pt x="2907" y="304"/>
                  </a:lnTo>
                  <a:lnTo>
                    <a:pt x="2918" y="308"/>
                  </a:lnTo>
                  <a:lnTo>
                    <a:pt x="2928" y="312"/>
                  </a:lnTo>
                  <a:lnTo>
                    <a:pt x="2937" y="318"/>
                  </a:lnTo>
                  <a:lnTo>
                    <a:pt x="2947" y="323"/>
                  </a:lnTo>
                  <a:lnTo>
                    <a:pt x="2955" y="330"/>
                  </a:lnTo>
                  <a:lnTo>
                    <a:pt x="2964" y="336"/>
                  </a:lnTo>
                  <a:lnTo>
                    <a:pt x="2972" y="343"/>
                  </a:lnTo>
                  <a:lnTo>
                    <a:pt x="2980" y="350"/>
                  </a:lnTo>
                  <a:lnTo>
                    <a:pt x="2987" y="359"/>
                  </a:lnTo>
                  <a:lnTo>
                    <a:pt x="2994" y="367"/>
                  </a:lnTo>
                  <a:lnTo>
                    <a:pt x="3000" y="377"/>
                  </a:lnTo>
                  <a:lnTo>
                    <a:pt x="3006" y="386"/>
                  </a:lnTo>
                  <a:lnTo>
                    <a:pt x="3012" y="396"/>
                  </a:lnTo>
                  <a:lnTo>
                    <a:pt x="3017" y="406"/>
                  </a:lnTo>
                  <a:lnTo>
                    <a:pt x="3021" y="418"/>
                  </a:lnTo>
                  <a:lnTo>
                    <a:pt x="3026" y="429"/>
                  </a:lnTo>
                  <a:lnTo>
                    <a:pt x="3030" y="441"/>
                  </a:lnTo>
                  <a:lnTo>
                    <a:pt x="3032" y="454"/>
                  </a:lnTo>
                  <a:lnTo>
                    <a:pt x="3035" y="467"/>
                  </a:lnTo>
                  <a:lnTo>
                    <a:pt x="3037" y="481"/>
                  </a:lnTo>
                  <a:lnTo>
                    <a:pt x="3038" y="495"/>
                  </a:lnTo>
                  <a:lnTo>
                    <a:pt x="3039" y="510"/>
                  </a:lnTo>
                  <a:lnTo>
                    <a:pt x="3039" y="525"/>
                  </a:lnTo>
                  <a:lnTo>
                    <a:pt x="3039" y="825"/>
                  </a:lnTo>
                  <a:lnTo>
                    <a:pt x="2875" y="825"/>
                  </a:lnTo>
                  <a:lnTo>
                    <a:pt x="2879" y="751"/>
                  </a:lnTo>
                  <a:lnTo>
                    <a:pt x="2872" y="763"/>
                  </a:lnTo>
                  <a:lnTo>
                    <a:pt x="2863" y="772"/>
                  </a:lnTo>
                  <a:lnTo>
                    <a:pt x="2856" y="782"/>
                  </a:lnTo>
                  <a:lnTo>
                    <a:pt x="2848" y="790"/>
                  </a:lnTo>
                  <a:lnTo>
                    <a:pt x="2840" y="797"/>
                  </a:lnTo>
                  <a:lnTo>
                    <a:pt x="2831" y="804"/>
                  </a:lnTo>
                  <a:lnTo>
                    <a:pt x="2823" y="810"/>
                  </a:lnTo>
                  <a:lnTo>
                    <a:pt x="2818" y="814"/>
                  </a:lnTo>
                  <a:lnTo>
                    <a:pt x="2814" y="816"/>
                  </a:lnTo>
                  <a:lnTo>
                    <a:pt x="2804" y="821"/>
                  </a:lnTo>
                  <a:lnTo>
                    <a:pt x="2793" y="825"/>
                  </a:lnTo>
                  <a:lnTo>
                    <a:pt x="2784" y="828"/>
                  </a:lnTo>
                  <a:lnTo>
                    <a:pt x="2773" y="831"/>
                  </a:lnTo>
                  <a:lnTo>
                    <a:pt x="2761" y="833"/>
                  </a:lnTo>
                  <a:lnTo>
                    <a:pt x="2749" y="834"/>
                  </a:lnTo>
                  <a:lnTo>
                    <a:pt x="2737" y="835"/>
                  </a:lnTo>
                  <a:lnTo>
                    <a:pt x="2724" y="835"/>
                  </a:lnTo>
                  <a:lnTo>
                    <a:pt x="2707" y="835"/>
                  </a:lnTo>
                  <a:lnTo>
                    <a:pt x="2689" y="834"/>
                  </a:lnTo>
                  <a:lnTo>
                    <a:pt x="2672" y="831"/>
                  </a:lnTo>
                  <a:lnTo>
                    <a:pt x="2656" y="827"/>
                  </a:lnTo>
                  <a:lnTo>
                    <a:pt x="2640" y="822"/>
                  </a:lnTo>
                  <a:lnTo>
                    <a:pt x="2625" y="815"/>
                  </a:lnTo>
                  <a:lnTo>
                    <a:pt x="2610" y="808"/>
                  </a:lnTo>
                  <a:lnTo>
                    <a:pt x="2597" y="798"/>
                  </a:lnTo>
                  <a:lnTo>
                    <a:pt x="2584" y="788"/>
                  </a:lnTo>
                  <a:lnTo>
                    <a:pt x="2574" y="776"/>
                  </a:lnTo>
                  <a:lnTo>
                    <a:pt x="2569" y="770"/>
                  </a:lnTo>
                  <a:lnTo>
                    <a:pt x="2564" y="763"/>
                  </a:lnTo>
                  <a:lnTo>
                    <a:pt x="2560" y="756"/>
                  </a:lnTo>
                  <a:lnTo>
                    <a:pt x="2556" y="747"/>
                  </a:lnTo>
                  <a:lnTo>
                    <a:pt x="2552" y="739"/>
                  </a:lnTo>
                  <a:lnTo>
                    <a:pt x="2550" y="731"/>
                  </a:lnTo>
                  <a:lnTo>
                    <a:pt x="2547" y="721"/>
                  </a:lnTo>
                  <a:lnTo>
                    <a:pt x="2545" y="712"/>
                  </a:lnTo>
                  <a:lnTo>
                    <a:pt x="2543" y="702"/>
                  </a:lnTo>
                  <a:lnTo>
                    <a:pt x="2541" y="691"/>
                  </a:lnTo>
                  <a:lnTo>
                    <a:pt x="2541" y="681"/>
                  </a:lnTo>
                  <a:lnTo>
                    <a:pt x="2540" y="670"/>
                  </a:lnTo>
                  <a:lnTo>
                    <a:pt x="2541" y="659"/>
                  </a:lnTo>
                  <a:lnTo>
                    <a:pt x="2541" y="650"/>
                  </a:lnTo>
                  <a:lnTo>
                    <a:pt x="2543" y="640"/>
                  </a:lnTo>
                  <a:lnTo>
                    <a:pt x="2545" y="631"/>
                  </a:lnTo>
                  <a:lnTo>
                    <a:pt x="2547" y="621"/>
                  </a:lnTo>
                  <a:lnTo>
                    <a:pt x="2550" y="613"/>
                  </a:lnTo>
                  <a:lnTo>
                    <a:pt x="2552" y="605"/>
                  </a:lnTo>
                  <a:lnTo>
                    <a:pt x="2556" y="598"/>
                  </a:lnTo>
                  <a:lnTo>
                    <a:pt x="2560" y="590"/>
                  </a:lnTo>
                  <a:lnTo>
                    <a:pt x="2564" y="583"/>
                  </a:lnTo>
                  <a:lnTo>
                    <a:pt x="2569" y="576"/>
                  </a:lnTo>
                  <a:lnTo>
                    <a:pt x="2575" y="570"/>
                  </a:lnTo>
                  <a:lnTo>
                    <a:pt x="2579" y="564"/>
                  </a:lnTo>
                  <a:lnTo>
                    <a:pt x="2585" y="558"/>
                  </a:lnTo>
                  <a:lnTo>
                    <a:pt x="2593" y="554"/>
                  </a:lnTo>
                  <a:lnTo>
                    <a:pt x="2600" y="549"/>
                  </a:lnTo>
                  <a:lnTo>
                    <a:pt x="2607" y="544"/>
                  </a:lnTo>
                  <a:lnTo>
                    <a:pt x="2614" y="539"/>
                  </a:lnTo>
                  <a:lnTo>
                    <a:pt x="2631" y="532"/>
                  </a:lnTo>
                  <a:lnTo>
                    <a:pt x="2639" y="529"/>
                  </a:lnTo>
                  <a:lnTo>
                    <a:pt x="2647" y="525"/>
                  </a:lnTo>
                  <a:lnTo>
                    <a:pt x="2666" y="520"/>
                  </a:lnTo>
                  <a:lnTo>
                    <a:pt x="2677" y="518"/>
                  </a:lnTo>
                  <a:lnTo>
                    <a:pt x="2686" y="517"/>
                  </a:lnTo>
                  <a:lnTo>
                    <a:pt x="2697" y="514"/>
                  </a:lnTo>
                  <a:lnTo>
                    <a:pt x="2708" y="513"/>
                  </a:lnTo>
                  <a:lnTo>
                    <a:pt x="2730" y="512"/>
                  </a:lnTo>
                  <a:lnTo>
                    <a:pt x="2754" y="511"/>
                  </a:lnTo>
                  <a:lnTo>
                    <a:pt x="2875" y="511"/>
                  </a:lnTo>
                  <a:lnTo>
                    <a:pt x="2874" y="500"/>
                  </a:lnTo>
                  <a:lnTo>
                    <a:pt x="2873" y="491"/>
                  </a:lnTo>
                  <a:lnTo>
                    <a:pt x="2871" y="481"/>
                  </a:lnTo>
                  <a:lnTo>
                    <a:pt x="2868" y="472"/>
                  </a:lnTo>
                  <a:lnTo>
                    <a:pt x="2865" y="464"/>
                  </a:lnTo>
                  <a:lnTo>
                    <a:pt x="2861" y="457"/>
                  </a:lnTo>
                  <a:lnTo>
                    <a:pt x="2856" y="450"/>
                  </a:lnTo>
                  <a:lnTo>
                    <a:pt x="2852" y="444"/>
                  </a:lnTo>
                  <a:lnTo>
                    <a:pt x="2846" y="440"/>
                  </a:lnTo>
                  <a:lnTo>
                    <a:pt x="2840" y="435"/>
                  </a:lnTo>
                  <a:lnTo>
                    <a:pt x="2836" y="434"/>
                  </a:lnTo>
                  <a:lnTo>
                    <a:pt x="2833" y="431"/>
                  </a:lnTo>
                  <a:lnTo>
                    <a:pt x="2825" y="429"/>
                  </a:lnTo>
                  <a:lnTo>
                    <a:pt x="2817" y="426"/>
                  </a:lnTo>
                  <a:lnTo>
                    <a:pt x="2808" y="425"/>
                  </a:lnTo>
                  <a:lnTo>
                    <a:pt x="2798" y="424"/>
                  </a:lnTo>
                  <a:lnTo>
                    <a:pt x="2789" y="423"/>
                  </a:lnTo>
                  <a:close/>
                  <a:moveTo>
                    <a:pt x="2762" y="611"/>
                  </a:moveTo>
                  <a:lnTo>
                    <a:pt x="2755" y="611"/>
                  </a:lnTo>
                  <a:lnTo>
                    <a:pt x="2748" y="611"/>
                  </a:lnTo>
                  <a:lnTo>
                    <a:pt x="2735" y="614"/>
                  </a:lnTo>
                  <a:lnTo>
                    <a:pt x="2730" y="615"/>
                  </a:lnTo>
                  <a:lnTo>
                    <a:pt x="2726" y="618"/>
                  </a:lnTo>
                  <a:lnTo>
                    <a:pt x="2721" y="620"/>
                  </a:lnTo>
                  <a:lnTo>
                    <a:pt x="2717" y="624"/>
                  </a:lnTo>
                  <a:lnTo>
                    <a:pt x="2710" y="630"/>
                  </a:lnTo>
                  <a:lnTo>
                    <a:pt x="2708" y="634"/>
                  </a:lnTo>
                  <a:lnTo>
                    <a:pt x="2707" y="638"/>
                  </a:lnTo>
                  <a:lnTo>
                    <a:pt x="2704" y="643"/>
                  </a:lnTo>
                  <a:lnTo>
                    <a:pt x="2703" y="647"/>
                  </a:lnTo>
                  <a:lnTo>
                    <a:pt x="2703" y="653"/>
                  </a:lnTo>
                  <a:lnTo>
                    <a:pt x="2703" y="658"/>
                  </a:lnTo>
                  <a:lnTo>
                    <a:pt x="2703" y="664"/>
                  </a:lnTo>
                  <a:lnTo>
                    <a:pt x="2704" y="669"/>
                  </a:lnTo>
                  <a:lnTo>
                    <a:pt x="2705" y="674"/>
                  </a:lnTo>
                  <a:lnTo>
                    <a:pt x="2707" y="678"/>
                  </a:lnTo>
                  <a:lnTo>
                    <a:pt x="2708" y="681"/>
                  </a:lnTo>
                  <a:lnTo>
                    <a:pt x="2710" y="683"/>
                  </a:lnTo>
                  <a:lnTo>
                    <a:pt x="2713" y="687"/>
                  </a:lnTo>
                  <a:lnTo>
                    <a:pt x="2716" y="690"/>
                  </a:lnTo>
                  <a:lnTo>
                    <a:pt x="2721" y="694"/>
                  </a:lnTo>
                  <a:lnTo>
                    <a:pt x="2726" y="696"/>
                  </a:lnTo>
                  <a:lnTo>
                    <a:pt x="2730" y="699"/>
                  </a:lnTo>
                  <a:lnTo>
                    <a:pt x="2736" y="701"/>
                  </a:lnTo>
                  <a:lnTo>
                    <a:pt x="2743" y="702"/>
                  </a:lnTo>
                  <a:lnTo>
                    <a:pt x="2749" y="703"/>
                  </a:lnTo>
                  <a:lnTo>
                    <a:pt x="2758" y="705"/>
                  </a:lnTo>
                  <a:lnTo>
                    <a:pt x="2765" y="706"/>
                  </a:lnTo>
                  <a:lnTo>
                    <a:pt x="2773" y="706"/>
                  </a:lnTo>
                  <a:lnTo>
                    <a:pt x="2786" y="706"/>
                  </a:lnTo>
                  <a:lnTo>
                    <a:pt x="2797" y="705"/>
                  </a:lnTo>
                  <a:lnTo>
                    <a:pt x="2808" y="702"/>
                  </a:lnTo>
                  <a:lnTo>
                    <a:pt x="2818" y="700"/>
                  </a:lnTo>
                  <a:lnTo>
                    <a:pt x="2827" y="697"/>
                  </a:lnTo>
                  <a:lnTo>
                    <a:pt x="2835" y="694"/>
                  </a:lnTo>
                  <a:lnTo>
                    <a:pt x="2843" y="690"/>
                  </a:lnTo>
                  <a:lnTo>
                    <a:pt x="2849" y="686"/>
                  </a:lnTo>
                  <a:lnTo>
                    <a:pt x="2856" y="680"/>
                  </a:lnTo>
                  <a:lnTo>
                    <a:pt x="2861" y="675"/>
                  </a:lnTo>
                  <a:lnTo>
                    <a:pt x="2866" y="669"/>
                  </a:lnTo>
                  <a:lnTo>
                    <a:pt x="2867" y="665"/>
                  </a:lnTo>
                  <a:lnTo>
                    <a:pt x="2869" y="662"/>
                  </a:lnTo>
                  <a:lnTo>
                    <a:pt x="2871" y="658"/>
                  </a:lnTo>
                  <a:lnTo>
                    <a:pt x="2872" y="655"/>
                  </a:lnTo>
                  <a:lnTo>
                    <a:pt x="2874" y="647"/>
                  </a:lnTo>
                  <a:lnTo>
                    <a:pt x="2875" y="639"/>
                  </a:lnTo>
                  <a:lnTo>
                    <a:pt x="2875" y="631"/>
                  </a:lnTo>
                  <a:lnTo>
                    <a:pt x="2875" y="611"/>
                  </a:lnTo>
                  <a:lnTo>
                    <a:pt x="2762" y="611"/>
                  </a:lnTo>
                  <a:close/>
                  <a:moveTo>
                    <a:pt x="3127" y="735"/>
                  </a:moveTo>
                  <a:lnTo>
                    <a:pt x="3225" y="649"/>
                  </a:lnTo>
                  <a:lnTo>
                    <a:pt x="3231" y="655"/>
                  </a:lnTo>
                  <a:lnTo>
                    <a:pt x="3238" y="661"/>
                  </a:lnTo>
                  <a:lnTo>
                    <a:pt x="3253" y="672"/>
                  </a:lnTo>
                  <a:lnTo>
                    <a:pt x="3260" y="677"/>
                  </a:lnTo>
                  <a:lnTo>
                    <a:pt x="3269" y="682"/>
                  </a:lnTo>
                  <a:lnTo>
                    <a:pt x="3284" y="689"/>
                  </a:lnTo>
                  <a:lnTo>
                    <a:pt x="3292" y="693"/>
                  </a:lnTo>
                  <a:lnTo>
                    <a:pt x="3301" y="696"/>
                  </a:lnTo>
                  <a:lnTo>
                    <a:pt x="3318" y="701"/>
                  </a:lnTo>
                  <a:lnTo>
                    <a:pt x="3336" y="703"/>
                  </a:lnTo>
                  <a:lnTo>
                    <a:pt x="3354" y="705"/>
                  </a:lnTo>
                  <a:lnTo>
                    <a:pt x="3373" y="703"/>
                  </a:lnTo>
                  <a:lnTo>
                    <a:pt x="3389" y="702"/>
                  </a:lnTo>
                  <a:lnTo>
                    <a:pt x="3400" y="700"/>
                  </a:lnTo>
                  <a:lnTo>
                    <a:pt x="3405" y="699"/>
                  </a:lnTo>
                  <a:lnTo>
                    <a:pt x="3410" y="696"/>
                  </a:lnTo>
                  <a:lnTo>
                    <a:pt x="3414" y="695"/>
                  </a:lnTo>
                  <a:lnTo>
                    <a:pt x="3417" y="693"/>
                  </a:lnTo>
                  <a:lnTo>
                    <a:pt x="3419" y="689"/>
                  </a:lnTo>
                  <a:lnTo>
                    <a:pt x="3422" y="687"/>
                  </a:lnTo>
                  <a:lnTo>
                    <a:pt x="3423" y="683"/>
                  </a:lnTo>
                  <a:lnTo>
                    <a:pt x="3424" y="680"/>
                  </a:lnTo>
                  <a:lnTo>
                    <a:pt x="3425" y="676"/>
                  </a:lnTo>
                  <a:lnTo>
                    <a:pt x="3425" y="672"/>
                  </a:lnTo>
                  <a:lnTo>
                    <a:pt x="3425" y="668"/>
                  </a:lnTo>
                  <a:lnTo>
                    <a:pt x="3424" y="663"/>
                  </a:lnTo>
                  <a:lnTo>
                    <a:pt x="3422" y="659"/>
                  </a:lnTo>
                  <a:lnTo>
                    <a:pt x="3418" y="656"/>
                  </a:lnTo>
                  <a:lnTo>
                    <a:pt x="3415" y="652"/>
                  </a:lnTo>
                  <a:lnTo>
                    <a:pt x="3410" y="650"/>
                  </a:lnTo>
                  <a:lnTo>
                    <a:pt x="3398" y="644"/>
                  </a:lnTo>
                  <a:lnTo>
                    <a:pt x="3383" y="640"/>
                  </a:lnTo>
                  <a:lnTo>
                    <a:pt x="3361" y="634"/>
                  </a:lnTo>
                  <a:lnTo>
                    <a:pt x="3338" y="628"/>
                  </a:lnTo>
                  <a:lnTo>
                    <a:pt x="3308" y="621"/>
                  </a:lnTo>
                  <a:lnTo>
                    <a:pt x="3280" y="613"/>
                  </a:lnTo>
                  <a:lnTo>
                    <a:pt x="3267" y="608"/>
                  </a:lnTo>
                  <a:lnTo>
                    <a:pt x="3254" y="602"/>
                  </a:lnTo>
                  <a:lnTo>
                    <a:pt x="3241" y="596"/>
                  </a:lnTo>
                  <a:lnTo>
                    <a:pt x="3229" y="589"/>
                  </a:lnTo>
                  <a:lnTo>
                    <a:pt x="3216" y="581"/>
                  </a:lnTo>
                  <a:lnTo>
                    <a:pt x="3206" y="571"/>
                  </a:lnTo>
                  <a:lnTo>
                    <a:pt x="3201" y="567"/>
                  </a:lnTo>
                  <a:lnTo>
                    <a:pt x="3195" y="562"/>
                  </a:lnTo>
                  <a:lnTo>
                    <a:pt x="3190" y="556"/>
                  </a:lnTo>
                  <a:lnTo>
                    <a:pt x="3185" y="550"/>
                  </a:lnTo>
                  <a:lnTo>
                    <a:pt x="3177" y="537"/>
                  </a:lnTo>
                  <a:lnTo>
                    <a:pt x="3174" y="531"/>
                  </a:lnTo>
                  <a:lnTo>
                    <a:pt x="3170" y="524"/>
                  </a:lnTo>
                  <a:lnTo>
                    <a:pt x="3168" y="516"/>
                  </a:lnTo>
                  <a:lnTo>
                    <a:pt x="3165" y="508"/>
                  </a:lnTo>
                  <a:lnTo>
                    <a:pt x="3163" y="500"/>
                  </a:lnTo>
                  <a:lnTo>
                    <a:pt x="3160" y="492"/>
                  </a:lnTo>
                  <a:lnTo>
                    <a:pt x="3159" y="482"/>
                  </a:lnTo>
                  <a:lnTo>
                    <a:pt x="3158" y="473"/>
                  </a:lnTo>
                  <a:lnTo>
                    <a:pt x="3157" y="463"/>
                  </a:lnTo>
                  <a:lnTo>
                    <a:pt x="3157" y="453"/>
                  </a:lnTo>
                  <a:lnTo>
                    <a:pt x="3157" y="442"/>
                  </a:lnTo>
                  <a:lnTo>
                    <a:pt x="3158" y="437"/>
                  </a:lnTo>
                  <a:lnTo>
                    <a:pt x="3158" y="431"/>
                  </a:lnTo>
                  <a:lnTo>
                    <a:pt x="3159" y="422"/>
                  </a:lnTo>
                  <a:lnTo>
                    <a:pt x="3162" y="412"/>
                  </a:lnTo>
                  <a:lnTo>
                    <a:pt x="3163" y="403"/>
                  </a:lnTo>
                  <a:lnTo>
                    <a:pt x="3166" y="393"/>
                  </a:lnTo>
                  <a:lnTo>
                    <a:pt x="3169" y="385"/>
                  </a:lnTo>
                  <a:lnTo>
                    <a:pt x="3172" y="377"/>
                  </a:lnTo>
                  <a:lnTo>
                    <a:pt x="3177" y="369"/>
                  </a:lnTo>
                  <a:lnTo>
                    <a:pt x="3182" y="362"/>
                  </a:lnTo>
                  <a:lnTo>
                    <a:pt x="3187" y="355"/>
                  </a:lnTo>
                  <a:lnTo>
                    <a:pt x="3191" y="348"/>
                  </a:lnTo>
                  <a:lnTo>
                    <a:pt x="3197" y="342"/>
                  </a:lnTo>
                  <a:lnTo>
                    <a:pt x="3203" y="336"/>
                  </a:lnTo>
                  <a:lnTo>
                    <a:pt x="3209" y="330"/>
                  </a:lnTo>
                  <a:lnTo>
                    <a:pt x="3216" y="325"/>
                  </a:lnTo>
                  <a:lnTo>
                    <a:pt x="3231" y="316"/>
                  </a:lnTo>
                  <a:lnTo>
                    <a:pt x="3238" y="311"/>
                  </a:lnTo>
                  <a:lnTo>
                    <a:pt x="3246" y="308"/>
                  </a:lnTo>
                  <a:lnTo>
                    <a:pt x="3263" y="300"/>
                  </a:lnTo>
                  <a:lnTo>
                    <a:pt x="3272" y="298"/>
                  </a:lnTo>
                  <a:lnTo>
                    <a:pt x="3280" y="296"/>
                  </a:lnTo>
                  <a:lnTo>
                    <a:pt x="3299" y="291"/>
                  </a:lnTo>
                  <a:lnTo>
                    <a:pt x="3318" y="289"/>
                  </a:lnTo>
                  <a:lnTo>
                    <a:pt x="3328" y="287"/>
                  </a:lnTo>
                  <a:lnTo>
                    <a:pt x="3339" y="286"/>
                  </a:lnTo>
                  <a:lnTo>
                    <a:pt x="3359" y="286"/>
                  </a:lnTo>
                  <a:lnTo>
                    <a:pt x="3376" y="286"/>
                  </a:lnTo>
                  <a:lnTo>
                    <a:pt x="3390" y="287"/>
                  </a:lnTo>
                  <a:lnTo>
                    <a:pt x="3405" y="289"/>
                  </a:lnTo>
                  <a:lnTo>
                    <a:pt x="3419" y="291"/>
                  </a:lnTo>
                  <a:lnTo>
                    <a:pt x="3433" y="295"/>
                  </a:lnTo>
                  <a:lnTo>
                    <a:pt x="3446" y="297"/>
                  </a:lnTo>
                  <a:lnTo>
                    <a:pt x="3459" y="302"/>
                  </a:lnTo>
                  <a:lnTo>
                    <a:pt x="3471" y="306"/>
                  </a:lnTo>
                  <a:lnTo>
                    <a:pt x="3493" y="316"/>
                  </a:lnTo>
                  <a:lnTo>
                    <a:pt x="3504" y="322"/>
                  </a:lnTo>
                  <a:lnTo>
                    <a:pt x="3513" y="329"/>
                  </a:lnTo>
                  <a:lnTo>
                    <a:pt x="3523" y="336"/>
                  </a:lnTo>
                  <a:lnTo>
                    <a:pt x="3532" y="343"/>
                  </a:lnTo>
                  <a:lnTo>
                    <a:pt x="3541" y="350"/>
                  </a:lnTo>
                  <a:lnTo>
                    <a:pt x="3549" y="359"/>
                  </a:lnTo>
                  <a:lnTo>
                    <a:pt x="3461" y="454"/>
                  </a:lnTo>
                  <a:lnTo>
                    <a:pt x="3456" y="450"/>
                  </a:lnTo>
                  <a:lnTo>
                    <a:pt x="3452" y="447"/>
                  </a:lnTo>
                  <a:lnTo>
                    <a:pt x="3441" y="440"/>
                  </a:lnTo>
                  <a:lnTo>
                    <a:pt x="3429" y="432"/>
                  </a:lnTo>
                  <a:lnTo>
                    <a:pt x="3416" y="426"/>
                  </a:lnTo>
                  <a:lnTo>
                    <a:pt x="3403" y="422"/>
                  </a:lnTo>
                  <a:lnTo>
                    <a:pt x="3390" y="418"/>
                  </a:lnTo>
                  <a:lnTo>
                    <a:pt x="3376" y="416"/>
                  </a:lnTo>
                  <a:lnTo>
                    <a:pt x="3360" y="415"/>
                  </a:lnTo>
                  <a:lnTo>
                    <a:pt x="3347" y="416"/>
                  </a:lnTo>
                  <a:lnTo>
                    <a:pt x="3335" y="417"/>
                  </a:lnTo>
                  <a:lnTo>
                    <a:pt x="3326" y="419"/>
                  </a:lnTo>
                  <a:lnTo>
                    <a:pt x="3318" y="423"/>
                  </a:lnTo>
                  <a:lnTo>
                    <a:pt x="3315" y="424"/>
                  </a:lnTo>
                  <a:lnTo>
                    <a:pt x="3311" y="426"/>
                  </a:lnTo>
                  <a:lnTo>
                    <a:pt x="3309" y="429"/>
                  </a:lnTo>
                  <a:lnTo>
                    <a:pt x="3308" y="432"/>
                  </a:lnTo>
                  <a:lnTo>
                    <a:pt x="3305" y="438"/>
                  </a:lnTo>
                  <a:lnTo>
                    <a:pt x="3304" y="442"/>
                  </a:lnTo>
                  <a:lnTo>
                    <a:pt x="3304" y="445"/>
                  </a:lnTo>
                  <a:lnTo>
                    <a:pt x="3304" y="451"/>
                  </a:lnTo>
                  <a:lnTo>
                    <a:pt x="3305" y="456"/>
                  </a:lnTo>
                  <a:lnTo>
                    <a:pt x="3308" y="460"/>
                  </a:lnTo>
                  <a:lnTo>
                    <a:pt x="3310" y="463"/>
                  </a:lnTo>
                  <a:lnTo>
                    <a:pt x="3314" y="467"/>
                  </a:lnTo>
                  <a:lnTo>
                    <a:pt x="3318" y="470"/>
                  </a:lnTo>
                  <a:lnTo>
                    <a:pt x="3323" y="473"/>
                  </a:lnTo>
                  <a:lnTo>
                    <a:pt x="3329" y="475"/>
                  </a:lnTo>
                  <a:lnTo>
                    <a:pt x="3336" y="478"/>
                  </a:lnTo>
                  <a:lnTo>
                    <a:pt x="3343" y="480"/>
                  </a:lnTo>
                  <a:lnTo>
                    <a:pt x="3362" y="485"/>
                  </a:lnTo>
                  <a:lnTo>
                    <a:pt x="3408" y="495"/>
                  </a:lnTo>
                  <a:lnTo>
                    <a:pt x="3423" y="499"/>
                  </a:lnTo>
                  <a:lnTo>
                    <a:pt x="3437" y="503"/>
                  </a:lnTo>
                  <a:lnTo>
                    <a:pt x="3467" y="512"/>
                  </a:lnTo>
                  <a:lnTo>
                    <a:pt x="3481" y="519"/>
                  </a:lnTo>
                  <a:lnTo>
                    <a:pt x="3496" y="525"/>
                  </a:lnTo>
                  <a:lnTo>
                    <a:pt x="3510" y="533"/>
                  </a:lnTo>
                  <a:lnTo>
                    <a:pt x="3516" y="538"/>
                  </a:lnTo>
                  <a:lnTo>
                    <a:pt x="3523" y="542"/>
                  </a:lnTo>
                  <a:lnTo>
                    <a:pt x="3535" y="552"/>
                  </a:lnTo>
                  <a:lnTo>
                    <a:pt x="3541" y="557"/>
                  </a:lnTo>
                  <a:lnTo>
                    <a:pt x="3545" y="563"/>
                  </a:lnTo>
                  <a:lnTo>
                    <a:pt x="3550" y="569"/>
                  </a:lnTo>
                  <a:lnTo>
                    <a:pt x="3555" y="576"/>
                  </a:lnTo>
                  <a:lnTo>
                    <a:pt x="3560" y="582"/>
                  </a:lnTo>
                  <a:lnTo>
                    <a:pt x="3563" y="589"/>
                  </a:lnTo>
                  <a:lnTo>
                    <a:pt x="3567" y="596"/>
                  </a:lnTo>
                  <a:lnTo>
                    <a:pt x="3570" y="605"/>
                  </a:lnTo>
                  <a:lnTo>
                    <a:pt x="3573" y="613"/>
                  </a:lnTo>
                  <a:lnTo>
                    <a:pt x="3575" y="621"/>
                  </a:lnTo>
                  <a:lnTo>
                    <a:pt x="3578" y="631"/>
                  </a:lnTo>
                  <a:lnTo>
                    <a:pt x="3579" y="640"/>
                  </a:lnTo>
                  <a:lnTo>
                    <a:pt x="3580" y="650"/>
                  </a:lnTo>
                  <a:lnTo>
                    <a:pt x="3580" y="659"/>
                  </a:lnTo>
                  <a:lnTo>
                    <a:pt x="3579" y="677"/>
                  </a:lnTo>
                  <a:lnTo>
                    <a:pt x="3578" y="695"/>
                  </a:lnTo>
                  <a:lnTo>
                    <a:pt x="3576" y="703"/>
                  </a:lnTo>
                  <a:lnTo>
                    <a:pt x="3574" y="712"/>
                  </a:lnTo>
                  <a:lnTo>
                    <a:pt x="3572" y="720"/>
                  </a:lnTo>
                  <a:lnTo>
                    <a:pt x="3569" y="728"/>
                  </a:lnTo>
                  <a:lnTo>
                    <a:pt x="3567" y="735"/>
                  </a:lnTo>
                  <a:lnTo>
                    <a:pt x="3563" y="744"/>
                  </a:lnTo>
                  <a:lnTo>
                    <a:pt x="3560" y="751"/>
                  </a:lnTo>
                  <a:lnTo>
                    <a:pt x="3555" y="758"/>
                  </a:lnTo>
                  <a:lnTo>
                    <a:pt x="3545" y="771"/>
                  </a:lnTo>
                  <a:lnTo>
                    <a:pt x="3539" y="778"/>
                  </a:lnTo>
                  <a:lnTo>
                    <a:pt x="3534" y="784"/>
                  </a:lnTo>
                  <a:lnTo>
                    <a:pt x="3528" y="790"/>
                  </a:lnTo>
                  <a:lnTo>
                    <a:pt x="3520" y="795"/>
                  </a:lnTo>
                  <a:lnTo>
                    <a:pt x="3513" y="801"/>
                  </a:lnTo>
                  <a:lnTo>
                    <a:pt x="3505" y="806"/>
                  </a:lnTo>
                  <a:lnTo>
                    <a:pt x="3497" y="810"/>
                  </a:lnTo>
                  <a:lnTo>
                    <a:pt x="3487" y="814"/>
                  </a:lnTo>
                  <a:lnTo>
                    <a:pt x="3468" y="822"/>
                  </a:lnTo>
                  <a:lnTo>
                    <a:pt x="3458" y="825"/>
                  </a:lnTo>
                  <a:lnTo>
                    <a:pt x="3446" y="828"/>
                  </a:lnTo>
                  <a:lnTo>
                    <a:pt x="3434" y="831"/>
                  </a:lnTo>
                  <a:lnTo>
                    <a:pt x="3422" y="832"/>
                  </a:lnTo>
                  <a:lnTo>
                    <a:pt x="3409" y="834"/>
                  </a:lnTo>
                  <a:lnTo>
                    <a:pt x="3395" y="835"/>
                  </a:lnTo>
                  <a:lnTo>
                    <a:pt x="3380" y="835"/>
                  </a:lnTo>
                  <a:lnTo>
                    <a:pt x="3365" y="835"/>
                  </a:lnTo>
                  <a:lnTo>
                    <a:pt x="3343" y="835"/>
                  </a:lnTo>
                  <a:lnTo>
                    <a:pt x="3322" y="834"/>
                  </a:lnTo>
                  <a:lnTo>
                    <a:pt x="3302" y="831"/>
                  </a:lnTo>
                  <a:lnTo>
                    <a:pt x="3292" y="829"/>
                  </a:lnTo>
                  <a:lnTo>
                    <a:pt x="3283" y="828"/>
                  </a:lnTo>
                  <a:lnTo>
                    <a:pt x="3265" y="823"/>
                  </a:lnTo>
                  <a:lnTo>
                    <a:pt x="3248" y="819"/>
                  </a:lnTo>
                  <a:lnTo>
                    <a:pt x="3233" y="813"/>
                  </a:lnTo>
                  <a:lnTo>
                    <a:pt x="3218" y="806"/>
                  </a:lnTo>
                  <a:lnTo>
                    <a:pt x="3204" y="798"/>
                  </a:lnTo>
                  <a:lnTo>
                    <a:pt x="3190" y="791"/>
                  </a:lnTo>
                  <a:lnTo>
                    <a:pt x="3178" y="783"/>
                  </a:lnTo>
                  <a:lnTo>
                    <a:pt x="3166" y="773"/>
                  </a:lnTo>
                  <a:lnTo>
                    <a:pt x="3162" y="770"/>
                  </a:lnTo>
                  <a:lnTo>
                    <a:pt x="3156" y="765"/>
                  </a:lnTo>
                  <a:lnTo>
                    <a:pt x="3146" y="756"/>
                  </a:lnTo>
                  <a:lnTo>
                    <a:pt x="3137" y="745"/>
                  </a:lnTo>
                  <a:lnTo>
                    <a:pt x="3127" y="735"/>
                  </a:lnTo>
                  <a:close/>
                  <a:moveTo>
                    <a:pt x="3902" y="423"/>
                  </a:moveTo>
                  <a:lnTo>
                    <a:pt x="3890" y="424"/>
                  </a:lnTo>
                  <a:lnTo>
                    <a:pt x="3879" y="424"/>
                  </a:lnTo>
                  <a:lnTo>
                    <a:pt x="3860" y="428"/>
                  </a:lnTo>
                  <a:lnTo>
                    <a:pt x="3842" y="434"/>
                  </a:lnTo>
                  <a:lnTo>
                    <a:pt x="3828" y="440"/>
                  </a:lnTo>
                  <a:lnTo>
                    <a:pt x="3814" y="447"/>
                  </a:lnTo>
                  <a:lnTo>
                    <a:pt x="3802" y="455"/>
                  </a:lnTo>
                  <a:lnTo>
                    <a:pt x="3793" y="463"/>
                  </a:lnTo>
                  <a:lnTo>
                    <a:pt x="3783" y="472"/>
                  </a:lnTo>
                  <a:lnTo>
                    <a:pt x="3692" y="373"/>
                  </a:lnTo>
                  <a:lnTo>
                    <a:pt x="3709" y="355"/>
                  </a:lnTo>
                  <a:lnTo>
                    <a:pt x="3730" y="339"/>
                  </a:lnTo>
                  <a:lnTo>
                    <a:pt x="3740" y="331"/>
                  </a:lnTo>
                  <a:lnTo>
                    <a:pt x="3752" y="324"/>
                  </a:lnTo>
                  <a:lnTo>
                    <a:pt x="3764" y="317"/>
                  </a:lnTo>
                  <a:lnTo>
                    <a:pt x="3777" y="311"/>
                  </a:lnTo>
                  <a:lnTo>
                    <a:pt x="3790" y="305"/>
                  </a:lnTo>
                  <a:lnTo>
                    <a:pt x="3806" y="300"/>
                  </a:lnTo>
                  <a:lnTo>
                    <a:pt x="3821" y="297"/>
                  </a:lnTo>
                  <a:lnTo>
                    <a:pt x="3838" y="293"/>
                  </a:lnTo>
                  <a:lnTo>
                    <a:pt x="3856" y="290"/>
                  </a:lnTo>
                  <a:lnTo>
                    <a:pt x="3875" y="287"/>
                  </a:lnTo>
                  <a:lnTo>
                    <a:pt x="3896" y="286"/>
                  </a:lnTo>
                  <a:lnTo>
                    <a:pt x="3917" y="286"/>
                  </a:lnTo>
                  <a:lnTo>
                    <a:pt x="3942" y="287"/>
                  </a:lnTo>
                  <a:lnTo>
                    <a:pt x="3954" y="289"/>
                  </a:lnTo>
                  <a:lnTo>
                    <a:pt x="3966" y="290"/>
                  </a:lnTo>
                  <a:lnTo>
                    <a:pt x="3978" y="291"/>
                  </a:lnTo>
                  <a:lnTo>
                    <a:pt x="3989" y="293"/>
                  </a:lnTo>
                  <a:lnTo>
                    <a:pt x="4000" y="297"/>
                  </a:lnTo>
                  <a:lnTo>
                    <a:pt x="4011" y="300"/>
                  </a:lnTo>
                  <a:lnTo>
                    <a:pt x="4022" y="304"/>
                  </a:lnTo>
                  <a:lnTo>
                    <a:pt x="4031" y="308"/>
                  </a:lnTo>
                  <a:lnTo>
                    <a:pt x="4041" y="312"/>
                  </a:lnTo>
                  <a:lnTo>
                    <a:pt x="4050" y="318"/>
                  </a:lnTo>
                  <a:lnTo>
                    <a:pt x="4060" y="323"/>
                  </a:lnTo>
                  <a:lnTo>
                    <a:pt x="4069" y="330"/>
                  </a:lnTo>
                  <a:lnTo>
                    <a:pt x="4078" y="336"/>
                  </a:lnTo>
                  <a:lnTo>
                    <a:pt x="4086" y="343"/>
                  </a:lnTo>
                  <a:lnTo>
                    <a:pt x="4093" y="350"/>
                  </a:lnTo>
                  <a:lnTo>
                    <a:pt x="4100" y="359"/>
                  </a:lnTo>
                  <a:lnTo>
                    <a:pt x="4107" y="367"/>
                  </a:lnTo>
                  <a:lnTo>
                    <a:pt x="4113" y="377"/>
                  </a:lnTo>
                  <a:lnTo>
                    <a:pt x="4119" y="386"/>
                  </a:lnTo>
                  <a:lnTo>
                    <a:pt x="4125" y="396"/>
                  </a:lnTo>
                  <a:lnTo>
                    <a:pt x="4130" y="406"/>
                  </a:lnTo>
                  <a:lnTo>
                    <a:pt x="4135" y="418"/>
                  </a:lnTo>
                  <a:lnTo>
                    <a:pt x="4140" y="429"/>
                  </a:lnTo>
                  <a:lnTo>
                    <a:pt x="4143" y="441"/>
                  </a:lnTo>
                  <a:lnTo>
                    <a:pt x="4145" y="454"/>
                  </a:lnTo>
                  <a:lnTo>
                    <a:pt x="4148" y="467"/>
                  </a:lnTo>
                  <a:lnTo>
                    <a:pt x="4150" y="481"/>
                  </a:lnTo>
                  <a:lnTo>
                    <a:pt x="4151" y="495"/>
                  </a:lnTo>
                  <a:lnTo>
                    <a:pt x="4153" y="510"/>
                  </a:lnTo>
                  <a:lnTo>
                    <a:pt x="4153" y="525"/>
                  </a:lnTo>
                  <a:lnTo>
                    <a:pt x="4153" y="825"/>
                  </a:lnTo>
                  <a:lnTo>
                    <a:pt x="3989" y="825"/>
                  </a:lnTo>
                  <a:lnTo>
                    <a:pt x="3992" y="751"/>
                  </a:lnTo>
                  <a:lnTo>
                    <a:pt x="3985" y="763"/>
                  </a:lnTo>
                  <a:lnTo>
                    <a:pt x="3978" y="772"/>
                  </a:lnTo>
                  <a:lnTo>
                    <a:pt x="3970" y="782"/>
                  </a:lnTo>
                  <a:lnTo>
                    <a:pt x="3961" y="790"/>
                  </a:lnTo>
                  <a:lnTo>
                    <a:pt x="3953" y="797"/>
                  </a:lnTo>
                  <a:lnTo>
                    <a:pt x="3945" y="804"/>
                  </a:lnTo>
                  <a:lnTo>
                    <a:pt x="3936" y="810"/>
                  </a:lnTo>
                  <a:lnTo>
                    <a:pt x="3932" y="814"/>
                  </a:lnTo>
                  <a:lnTo>
                    <a:pt x="3927" y="816"/>
                  </a:lnTo>
                  <a:lnTo>
                    <a:pt x="3917" y="821"/>
                  </a:lnTo>
                  <a:lnTo>
                    <a:pt x="3908" y="825"/>
                  </a:lnTo>
                  <a:lnTo>
                    <a:pt x="3897" y="828"/>
                  </a:lnTo>
                  <a:lnTo>
                    <a:pt x="3886" y="831"/>
                  </a:lnTo>
                  <a:lnTo>
                    <a:pt x="3875" y="833"/>
                  </a:lnTo>
                  <a:lnTo>
                    <a:pt x="3863" y="834"/>
                  </a:lnTo>
                  <a:lnTo>
                    <a:pt x="3851" y="835"/>
                  </a:lnTo>
                  <a:lnTo>
                    <a:pt x="3838" y="835"/>
                  </a:lnTo>
                  <a:lnTo>
                    <a:pt x="3820" y="835"/>
                  </a:lnTo>
                  <a:lnTo>
                    <a:pt x="3803" y="834"/>
                  </a:lnTo>
                  <a:lnTo>
                    <a:pt x="3785" y="831"/>
                  </a:lnTo>
                  <a:lnTo>
                    <a:pt x="3769" y="827"/>
                  </a:lnTo>
                  <a:lnTo>
                    <a:pt x="3753" y="822"/>
                  </a:lnTo>
                  <a:lnTo>
                    <a:pt x="3738" y="815"/>
                  </a:lnTo>
                  <a:lnTo>
                    <a:pt x="3724" y="808"/>
                  </a:lnTo>
                  <a:lnTo>
                    <a:pt x="3711" y="798"/>
                  </a:lnTo>
                  <a:lnTo>
                    <a:pt x="3699" y="788"/>
                  </a:lnTo>
                  <a:lnTo>
                    <a:pt x="3687" y="776"/>
                  </a:lnTo>
                  <a:lnTo>
                    <a:pt x="3682" y="770"/>
                  </a:lnTo>
                  <a:lnTo>
                    <a:pt x="3677" y="763"/>
                  </a:lnTo>
                  <a:lnTo>
                    <a:pt x="3674" y="756"/>
                  </a:lnTo>
                  <a:lnTo>
                    <a:pt x="3670" y="747"/>
                  </a:lnTo>
                  <a:lnTo>
                    <a:pt x="3667" y="739"/>
                  </a:lnTo>
                  <a:lnTo>
                    <a:pt x="3663" y="731"/>
                  </a:lnTo>
                  <a:lnTo>
                    <a:pt x="3661" y="721"/>
                  </a:lnTo>
                  <a:lnTo>
                    <a:pt x="3658" y="712"/>
                  </a:lnTo>
                  <a:lnTo>
                    <a:pt x="3657" y="702"/>
                  </a:lnTo>
                  <a:lnTo>
                    <a:pt x="3656" y="691"/>
                  </a:lnTo>
                  <a:lnTo>
                    <a:pt x="3655" y="681"/>
                  </a:lnTo>
                  <a:lnTo>
                    <a:pt x="3655" y="670"/>
                  </a:lnTo>
                  <a:lnTo>
                    <a:pt x="3655" y="659"/>
                  </a:lnTo>
                  <a:lnTo>
                    <a:pt x="3655" y="650"/>
                  </a:lnTo>
                  <a:lnTo>
                    <a:pt x="3657" y="640"/>
                  </a:lnTo>
                  <a:lnTo>
                    <a:pt x="3658" y="631"/>
                  </a:lnTo>
                  <a:lnTo>
                    <a:pt x="3661" y="621"/>
                  </a:lnTo>
                  <a:lnTo>
                    <a:pt x="3663" y="613"/>
                  </a:lnTo>
                  <a:lnTo>
                    <a:pt x="3667" y="605"/>
                  </a:lnTo>
                  <a:lnTo>
                    <a:pt x="3669" y="598"/>
                  </a:lnTo>
                  <a:lnTo>
                    <a:pt x="3674" y="590"/>
                  </a:lnTo>
                  <a:lnTo>
                    <a:pt x="3677" y="583"/>
                  </a:lnTo>
                  <a:lnTo>
                    <a:pt x="3683" y="576"/>
                  </a:lnTo>
                  <a:lnTo>
                    <a:pt x="3688" y="570"/>
                  </a:lnTo>
                  <a:lnTo>
                    <a:pt x="3694" y="564"/>
                  </a:lnTo>
                  <a:lnTo>
                    <a:pt x="3700" y="558"/>
                  </a:lnTo>
                  <a:lnTo>
                    <a:pt x="3706" y="554"/>
                  </a:lnTo>
                  <a:lnTo>
                    <a:pt x="3713" y="549"/>
                  </a:lnTo>
                  <a:lnTo>
                    <a:pt x="3720" y="544"/>
                  </a:lnTo>
                  <a:lnTo>
                    <a:pt x="3727" y="539"/>
                  </a:lnTo>
                  <a:lnTo>
                    <a:pt x="3744" y="532"/>
                  </a:lnTo>
                  <a:lnTo>
                    <a:pt x="3752" y="529"/>
                  </a:lnTo>
                  <a:lnTo>
                    <a:pt x="3760" y="525"/>
                  </a:lnTo>
                  <a:lnTo>
                    <a:pt x="3779" y="520"/>
                  </a:lnTo>
                  <a:lnTo>
                    <a:pt x="3790" y="518"/>
                  </a:lnTo>
                  <a:lnTo>
                    <a:pt x="3800" y="517"/>
                  </a:lnTo>
                  <a:lnTo>
                    <a:pt x="3810" y="514"/>
                  </a:lnTo>
                  <a:lnTo>
                    <a:pt x="3821" y="513"/>
                  </a:lnTo>
                  <a:lnTo>
                    <a:pt x="3844" y="512"/>
                  </a:lnTo>
                  <a:lnTo>
                    <a:pt x="3867" y="511"/>
                  </a:lnTo>
                  <a:lnTo>
                    <a:pt x="3989" y="511"/>
                  </a:lnTo>
                  <a:lnTo>
                    <a:pt x="3989" y="500"/>
                  </a:lnTo>
                  <a:lnTo>
                    <a:pt x="3986" y="491"/>
                  </a:lnTo>
                  <a:lnTo>
                    <a:pt x="3985" y="481"/>
                  </a:lnTo>
                  <a:lnTo>
                    <a:pt x="3981" y="472"/>
                  </a:lnTo>
                  <a:lnTo>
                    <a:pt x="3979" y="464"/>
                  </a:lnTo>
                  <a:lnTo>
                    <a:pt x="3974" y="457"/>
                  </a:lnTo>
                  <a:lnTo>
                    <a:pt x="3971" y="450"/>
                  </a:lnTo>
                  <a:lnTo>
                    <a:pt x="3965" y="444"/>
                  </a:lnTo>
                  <a:lnTo>
                    <a:pt x="3959" y="440"/>
                  </a:lnTo>
                  <a:lnTo>
                    <a:pt x="3953" y="435"/>
                  </a:lnTo>
                  <a:lnTo>
                    <a:pt x="3949" y="434"/>
                  </a:lnTo>
                  <a:lnTo>
                    <a:pt x="3946" y="431"/>
                  </a:lnTo>
                  <a:lnTo>
                    <a:pt x="3939" y="429"/>
                  </a:lnTo>
                  <a:lnTo>
                    <a:pt x="3930" y="426"/>
                  </a:lnTo>
                  <a:lnTo>
                    <a:pt x="3921" y="425"/>
                  </a:lnTo>
                  <a:lnTo>
                    <a:pt x="3911" y="424"/>
                  </a:lnTo>
                  <a:lnTo>
                    <a:pt x="3902" y="423"/>
                  </a:lnTo>
                  <a:close/>
                  <a:moveTo>
                    <a:pt x="3876" y="611"/>
                  </a:moveTo>
                  <a:lnTo>
                    <a:pt x="3869" y="611"/>
                  </a:lnTo>
                  <a:lnTo>
                    <a:pt x="3861" y="611"/>
                  </a:lnTo>
                  <a:lnTo>
                    <a:pt x="3850" y="614"/>
                  </a:lnTo>
                  <a:lnTo>
                    <a:pt x="3844" y="615"/>
                  </a:lnTo>
                  <a:lnTo>
                    <a:pt x="3839" y="618"/>
                  </a:lnTo>
                  <a:lnTo>
                    <a:pt x="3834" y="620"/>
                  </a:lnTo>
                  <a:lnTo>
                    <a:pt x="3831" y="624"/>
                  </a:lnTo>
                  <a:lnTo>
                    <a:pt x="3825" y="630"/>
                  </a:lnTo>
                  <a:lnTo>
                    <a:pt x="3821" y="634"/>
                  </a:lnTo>
                  <a:lnTo>
                    <a:pt x="3820" y="638"/>
                  </a:lnTo>
                  <a:lnTo>
                    <a:pt x="3818" y="643"/>
                  </a:lnTo>
                  <a:lnTo>
                    <a:pt x="3818" y="647"/>
                  </a:lnTo>
                  <a:lnTo>
                    <a:pt x="3816" y="653"/>
                  </a:lnTo>
                  <a:lnTo>
                    <a:pt x="3816" y="658"/>
                  </a:lnTo>
                  <a:lnTo>
                    <a:pt x="3816" y="664"/>
                  </a:lnTo>
                  <a:lnTo>
                    <a:pt x="3818" y="669"/>
                  </a:lnTo>
                  <a:lnTo>
                    <a:pt x="3819" y="674"/>
                  </a:lnTo>
                  <a:lnTo>
                    <a:pt x="3821" y="678"/>
                  </a:lnTo>
                  <a:lnTo>
                    <a:pt x="3822" y="681"/>
                  </a:lnTo>
                  <a:lnTo>
                    <a:pt x="3823" y="683"/>
                  </a:lnTo>
                  <a:lnTo>
                    <a:pt x="3826" y="687"/>
                  </a:lnTo>
                  <a:lnTo>
                    <a:pt x="3829" y="690"/>
                  </a:lnTo>
                  <a:lnTo>
                    <a:pt x="3834" y="694"/>
                  </a:lnTo>
                  <a:lnTo>
                    <a:pt x="3839" y="696"/>
                  </a:lnTo>
                  <a:lnTo>
                    <a:pt x="3844" y="699"/>
                  </a:lnTo>
                  <a:lnTo>
                    <a:pt x="3850" y="701"/>
                  </a:lnTo>
                  <a:lnTo>
                    <a:pt x="3857" y="702"/>
                  </a:lnTo>
                  <a:lnTo>
                    <a:pt x="3864" y="703"/>
                  </a:lnTo>
                  <a:lnTo>
                    <a:pt x="3871" y="705"/>
                  </a:lnTo>
                  <a:lnTo>
                    <a:pt x="3878" y="706"/>
                  </a:lnTo>
                  <a:lnTo>
                    <a:pt x="3888" y="706"/>
                  </a:lnTo>
                  <a:lnTo>
                    <a:pt x="3899" y="706"/>
                  </a:lnTo>
                  <a:lnTo>
                    <a:pt x="3911" y="705"/>
                  </a:lnTo>
                  <a:lnTo>
                    <a:pt x="3922" y="702"/>
                  </a:lnTo>
                  <a:lnTo>
                    <a:pt x="3932" y="700"/>
                  </a:lnTo>
                  <a:lnTo>
                    <a:pt x="3941" y="697"/>
                  </a:lnTo>
                  <a:lnTo>
                    <a:pt x="3949" y="694"/>
                  </a:lnTo>
                  <a:lnTo>
                    <a:pt x="3957" y="690"/>
                  </a:lnTo>
                  <a:lnTo>
                    <a:pt x="3964" y="686"/>
                  </a:lnTo>
                  <a:lnTo>
                    <a:pt x="3970" y="680"/>
                  </a:lnTo>
                  <a:lnTo>
                    <a:pt x="3974" y="675"/>
                  </a:lnTo>
                  <a:lnTo>
                    <a:pt x="3979" y="669"/>
                  </a:lnTo>
                  <a:lnTo>
                    <a:pt x="3980" y="665"/>
                  </a:lnTo>
                  <a:lnTo>
                    <a:pt x="3983" y="662"/>
                  </a:lnTo>
                  <a:lnTo>
                    <a:pt x="3984" y="658"/>
                  </a:lnTo>
                  <a:lnTo>
                    <a:pt x="3985" y="655"/>
                  </a:lnTo>
                  <a:lnTo>
                    <a:pt x="3987" y="647"/>
                  </a:lnTo>
                  <a:lnTo>
                    <a:pt x="3989" y="639"/>
                  </a:lnTo>
                  <a:lnTo>
                    <a:pt x="3989" y="631"/>
                  </a:lnTo>
                  <a:lnTo>
                    <a:pt x="3989" y="611"/>
                  </a:lnTo>
                  <a:lnTo>
                    <a:pt x="3876" y="611"/>
                  </a:lnTo>
                  <a:close/>
                  <a:moveTo>
                    <a:pt x="4277" y="297"/>
                  </a:moveTo>
                  <a:lnTo>
                    <a:pt x="4444" y="297"/>
                  </a:lnTo>
                  <a:lnTo>
                    <a:pt x="4440" y="384"/>
                  </a:lnTo>
                  <a:lnTo>
                    <a:pt x="4446" y="372"/>
                  </a:lnTo>
                  <a:lnTo>
                    <a:pt x="4453" y="361"/>
                  </a:lnTo>
                  <a:lnTo>
                    <a:pt x="4460" y="352"/>
                  </a:lnTo>
                  <a:lnTo>
                    <a:pt x="4469" y="342"/>
                  </a:lnTo>
                  <a:lnTo>
                    <a:pt x="4473" y="337"/>
                  </a:lnTo>
                  <a:lnTo>
                    <a:pt x="4478" y="334"/>
                  </a:lnTo>
                  <a:lnTo>
                    <a:pt x="4486" y="325"/>
                  </a:lnTo>
                  <a:lnTo>
                    <a:pt x="4497" y="318"/>
                  </a:lnTo>
                  <a:lnTo>
                    <a:pt x="4507" y="311"/>
                  </a:lnTo>
                  <a:lnTo>
                    <a:pt x="4519" y="305"/>
                  </a:lnTo>
                  <a:lnTo>
                    <a:pt x="4529" y="300"/>
                  </a:lnTo>
                  <a:lnTo>
                    <a:pt x="4541" y="296"/>
                  </a:lnTo>
                  <a:lnTo>
                    <a:pt x="4553" y="292"/>
                  </a:lnTo>
                  <a:lnTo>
                    <a:pt x="4566" y="290"/>
                  </a:lnTo>
                  <a:lnTo>
                    <a:pt x="4578" y="287"/>
                  </a:lnTo>
                  <a:lnTo>
                    <a:pt x="4592" y="286"/>
                  </a:lnTo>
                  <a:lnTo>
                    <a:pt x="4605" y="286"/>
                  </a:lnTo>
                  <a:lnTo>
                    <a:pt x="4625" y="287"/>
                  </a:lnTo>
                  <a:lnTo>
                    <a:pt x="4636" y="289"/>
                  </a:lnTo>
                  <a:lnTo>
                    <a:pt x="4646" y="290"/>
                  </a:lnTo>
                  <a:lnTo>
                    <a:pt x="4656" y="292"/>
                  </a:lnTo>
                  <a:lnTo>
                    <a:pt x="4666" y="295"/>
                  </a:lnTo>
                  <a:lnTo>
                    <a:pt x="4674" y="298"/>
                  </a:lnTo>
                  <a:lnTo>
                    <a:pt x="4684" y="302"/>
                  </a:lnTo>
                  <a:lnTo>
                    <a:pt x="4692" y="305"/>
                  </a:lnTo>
                  <a:lnTo>
                    <a:pt x="4701" y="310"/>
                  </a:lnTo>
                  <a:lnTo>
                    <a:pt x="4709" y="315"/>
                  </a:lnTo>
                  <a:lnTo>
                    <a:pt x="4717" y="321"/>
                  </a:lnTo>
                  <a:lnTo>
                    <a:pt x="4725" y="327"/>
                  </a:lnTo>
                  <a:lnTo>
                    <a:pt x="4732" y="333"/>
                  </a:lnTo>
                  <a:lnTo>
                    <a:pt x="4740" y="340"/>
                  </a:lnTo>
                  <a:lnTo>
                    <a:pt x="4745" y="347"/>
                  </a:lnTo>
                  <a:lnTo>
                    <a:pt x="4753" y="354"/>
                  </a:lnTo>
                  <a:lnTo>
                    <a:pt x="4759" y="362"/>
                  </a:lnTo>
                  <a:lnTo>
                    <a:pt x="4769" y="380"/>
                  </a:lnTo>
                  <a:lnTo>
                    <a:pt x="4774" y="390"/>
                  </a:lnTo>
                  <a:lnTo>
                    <a:pt x="4779" y="399"/>
                  </a:lnTo>
                  <a:lnTo>
                    <a:pt x="4782" y="410"/>
                  </a:lnTo>
                  <a:lnTo>
                    <a:pt x="4787" y="421"/>
                  </a:lnTo>
                  <a:lnTo>
                    <a:pt x="4789" y="431"/>
                  </a:lnTo>
                  <a:lnTo>
                    <a:pt x="4793" y="443"/>
                  </a:lnTo>
                  <a:lnTo>
                    <a:pt x="4795" y="455"/>
                  </a:lnTo>
                  <a:lnTo>
                    <a:pt x="4798" y="467"/>
                  </a:lnTo>
                  <a:lnTo>
                    <a:pt x="4799" y="480"/>
                  </a:lnTo>
                  <a:lnTo>
                    <a:pt x="4800" y="493"/>
                  </a:lnTo>
                  <a:lnTo>
                    <a:pt x="4801" y="506"/>
                  </a:lnTo>
                  <a:lnTo>
                    <a:pt x="4801" y="520"/>
                  </a:lnTo>
                  <a:lnTo>
                    <a:pt x="4801" y="825"/>
                  </a:lnTo>
                  <a:lnTo>
                    <a:pt x="4636" y="825"/>
                  </a:lnTo>
                  <a:lnTo>
                    <a:pt x="4636" y="531"/>
                  </a:lnTo>
                  <a:lnTo>
                    <a:pt x="4635" y="520"/>
                  </a:lnTo>
                  <a:lnTo>
                    <a:pt x="4634" y="510"/>
                  </a:lnTo>
                  <a:lnTo>
                    <a:pt x="4634" y="505"/>
                  </a:lnTo>
                  <a:lnTo>
                    <a:pt x="4633" y="500"/>
                  </a:lnTo>
                  <a:lnTo>
                    <a:pt x="4630" y="492"/>
                  </a:lnTo>
                  <a:lnTo>
                    <a:pt x="4628" y="484"/>
                  </a:lnTo>
                  <a:lnTo>
                    <a:pt x="4623" y="475"/>
                  </a:lnTo>
                  <a:lnTo>
                    <a:pt x="4622" y="472"/>
                  </a:lnTo>
                  <a:lnTo>
                    <a:pt x="4620" y="469"/>
                  </a:lnTo>
                  <a:lnTo>
                    <a:pt x="4615" y="462"/>
                  </a:lnTo>
                  <a:lnTo>
                    <a:pt x="4609" y="457"/>
                  </a:lnTo>
                  <a:lnTo>
                    <a:pt x="4602" y="451"/>
                  </a:lnTo>
                  <a:lnTo>
                    <a:pt x="4595" y="448"/>
                  </a:lnTo>
                  <a:lnTo>
                    <a:pt x="4587" y="444"/>
                  </a:lnTo>
                  <a:lnTo>
                    <a:pt x="4579" y="442"/>
                  </a:lnTo>
                  <a:lnTo>
                    <a:pt x="4574" y="441"/>
                  </a:lnTo>
                  <a:lnTo>
                    <a:pt x="4570" y="440"/>
                  </a:lnTo>
                  <a:lnTo>
                    <a:pt x="4559" y="438"/>
                  </a:lnTo>
                  <a:lnTo>
                    <a:pt x="4548" y="438"/>
                  </a:lnTo>
                  <a:lnTo>
                    <a:pt x="4536" y="438"/>
                  </a:lnTo>
                  <a:lnTo>
                    <a:pt x="4526" y="440"/>
                  </a:lnTo>
                  <a:lnTo>
                    <a:pt x="4515" y="442"/>
                  </a:lnTo>
                  <a:lnTo>
                    <a:pt x="4504" y="445"/>
                  </a:lnTo>
                  <a:lnTo>
                    <a:pt x="4495" y="449"/>
                  </a:lnTo>
                  <a:lnTo>
                    <a:pt x="4486" y="454"/>
                  </a:lnTo>
                  <a:lnTo>
                    <a:pt x="4478" y="459"/>
                  </a:lnTo>
                  <a:lnTo>
                    <a:pt x="4471" y="466"/>
                  </a:lnTo>
                  <a:lnTo>
                    <a:pt x="4467" y="468"/>
                  </a:lnTo>
                  <a:lnTo>
                    <a:pt x="4465" y="473"/>
                  </a:lnTo>
                  <a:lnTo>
                    <a:pt x="4459" y="480"/>
                  </a:lnTo>
                  <a:lnTo>
                    <a:pt x="4454" y="488"/>
                  </a:lnTo>
                  <a:lnTo>
                    <a:pt x="4451" y="498"/>
                  </a:lnTo>
                  <a:lnTo>
                    <a:pt x="4447" y="507"/>
                  </a:lnTo>
                  <a:lnTo>
                    <a:pt x="4445" y="519"/>
                  </a:lnTo>
                  <a:lnTo>
                    <a:pt x="4444" y="530"/>
                  </a:lnTo>
                  <a:lnTo>
                    <a:pt x="4444" y="542"/>
                  </a:lnTo>
                  <a:lnTo>
                    <a:pt x="4444" y="825"/>
                  </a:lnTo>
                  <a:lnTo>
                    <a:pt x="4277" y="825"/>
                  </a:lnTo>
                  <a:lnTo>
                    <a:pt x="4277" y="297"/>
                  </a:lnTo>
                  <a:close/>
                  <a:moveTo>
                    <a:pt x="4900" y="562"/>
                  </a:moveTo>
                  <a:lnTo>
                    <a:pt x="4901" y="548"/>
                  </a:lnTo>
                  <a:lnTo>
                    <a:pt x="4902" y="532"/>
                  </a:lnTo>
                  <a:lnTo>
                    <a:pt x="4903" y="518"/>
                  </a:lnTo>
                  <a:lnTo>
                    <a:pt x="4906" y="504"/>
                  </a:lnTo>
                  <a:lnTo>
                    <a:pt x="4909" y="491"/>
                  </a:lnTo>
                  <a:lnTo>
                    <a:pt x="4913" y="476"/>
                  </a:lnTo>
                  <a:lnTo>
                    <a:pt x="4918" y="463"/>
                  </a:lnTo>
                  <a:lnTo>
                    <a:pt x="4922" y="451"/>
                  </a:lnTo>
                  <a:lnTo>
                    <a:pt x="4928" y="438"/>
                  </a:lnTo>
                  <a:lnTo>
                    <a:pt x="4934" y="426"/>
                  </a:lnTo>
                  <a:lnTo>
                    <a:pt x="4942" y="416"/>
                  </a:lnTo>
                  <a:lnTo>
                    <a:pt x="4949" y="404"/>
                  </a:lnTo>
                  <a:lnTo>
                    <a:pt x="4957" y="393"/>
                  </a:lnTo>
                  <a:lnTo>
                    <a:pt x="4965" y="382"/>
                  </a:lnTo>
                  <a:lnTo>
                    <a:pt x="4974" y="373"/>
                  </a:lnTo>
                  <a:lnTo>
                    <a:pt x="4983" y="363"/>
                  </a:lnTo>
                  <a:lnTo>
                    <a:pt x="4994" y="355"/>
                  </a:lnTo>
                  <a:lnTo>
                    <a:pt x="5004" y="347"/>
                  </a:lnTo>
                  <a:lnTo>
                    <a:pt x="5015" y="339"/>
                  </a:lnTo>
                  <a:lnTo>
                    <a:pt x="5026" y="331"/>
                  </a:lnTo>
                  <a:lnTo>
                    <a:pt x="5038" y="324"/>
                  </a:lnTo>
                  <a:lnTo>
                    <a:pt x="5050" y="317"/>
                  </a:lnTo>
                  <a:lnTo>
                    <a:pt x="5063" y="312"/>
                  </a:lnTo>
                  <a:lnTo>
                    <a:pt x="5075" y="306"/>
                  </a:lnTo>
                  <a:lnTo>
                    <a:pt x="5088" y="302"/>
                  </a:lnTo>
                  <a:lnTo>
                    <a:pt x="5102" y="298"/>
                  </a:lnTo>
                  <a:lnTo>
                    <a:pt x="5115" y="295"/>
                  </a:lnTo>
                  <a:lnTo>
                    <a:pt x="5129" y="291"/>
                  </a:lnTo>
                  <a:lnTo>
                    <a:pt x="5143" y="289"/>
                  </a:lnTo>
                  <a:lnTo>
                    <a:pt x="5158" y="287"/>
                  </a:lnTo>
                  <a:lnTo>
                    <a:pt x="5173" y="286"/>
                  </a:lnTo>
                  <a:lnTo>
                    <a:pt x="5189" y="286"/>
                  </a:lnTo>
                  <a:lnTo>
                    <a:pt x="5203" y="286"/>
                  </a:lnTo>
                  <a:lnTo>
                    <a:pt x="5218" y="287"/>
                  </a:lnTo>
                  <a:lnTo>
                    <a:pt x="5233" y="289"/>
                  </a:lnTo>
                  <a:lnTo>
                    <a:pt x="5247" y="291"/>
                  </a:lnTo>
                  <a:lnTo>
                    <a:pt x="5261" y="295"/>
                  </a:lnTo>
                  <a:lnTo>
                    <a:pt x="5274" y="298"/>
                  </a:lnTo>
                  <a:lnTo>
                    <a:pt x="5288" y="302"/>
                  </a:lnTo>
                  <a:lnTo>
                    <a:pt x="5302" y="306"/>
                  </a:lnTo>
                  <a:lnTo>
                    <a:pt x="5313" y="312"/>
                  </a:lnTo>
                  <a:lnTo>
                    <a:pt x="5326" y="317"/>
                  </a:lnTo>
                  <a:lnTo>
                    <a:pt x="5338" y="324"/>
                  </a:lnTo>
                  <a:lnTo>
                    <a:pt x="5350" y="331"/>
                  </a:lnTo>
                  <a:lnTo>
                    <a:pt x="5361" y="339"/>
                  </a:lnTo>
                  <a:lnTo>
                    <a:pt x="5372" y="347"/>
                  </a:lnTo>
                  <a:lnTo>
                    <a:pt x="5382" y="355"/>
                  </a:lnTo>
                  <a:lnTo>
                    <a:pt x="5392" y="363"/>
                  </a:lnTo>
                  <a:lnTo>
                    <a:pt x="5401" y="373"/>
                  </a:lnTo>
                  <a:lnTo>
                    <a:pt x="5411" y="382"/>
                  </a:lnTo>
                  <a:lnTo>
                    <a:pt x="5419" y="393"/>
                  </a:lnTo>
                  <a:lnTo>
                    <a:pt x="5426" y="404"/>
                  </a:lnTo>
                  <a:lnTo>
                    <a:pt x="5435" y="416"/>
                  </a:lnTo>
                  <a:lnTo>
                    <a:pt x="5441" y="426"/>
                  </a:lnTo>
                  <a:lnTo>
                    <a:pt x="5448" y="438"/>
                  </a:lnTo>
                  <a:lnTo>
                    <a:pt x="5452" y="451"/>
                  </a:lnTo>
                  <a:lnTo>
                    <a:pt x="5458" y="463"/>
                  </a:lnTo>
                  <a:lnTo>
                    <a:pt x="5462" y="476"/>
                  </a:lnTo>
                  <a:lnTo>
                    <a:pt x="5465" y="491"/>
                  </a:lnTo>
                  <a:lnTo>
                    <a:pt x="5469" y="504"/>
                  </a:lnTo>
                  <a:lnTo>
                    <a:pt x="5471" y="518"/>
                  </a:lnTo>
                  <a:lnTo>
                    <a:pt x="5474" y="532"/>
                  </a:lnTo>
                  <a:lnTo>
                    <a:pt x="5475" y="548"/>
                  </a:lnTo>
                  <a:lnTo>
                    <a:pt x="5475" y="562"/>
                  </a:lnTo>
                  <a:lnTo>
                    <a:pt x="5475" y="577"/>
                  </a:lnTo>
                  <a:lnTo>
                    <a:pt x="5474" y="592"/>
                  </a:lnTo>
                  <a:lnTo>
                    <a:pt x="5471" y="606"/>
                  </a:lnTo>
                  <a:lnTo>
                    <a:pt x="5469" y="620"/>
                  </a:lnTo>
                  <a:lnTo>
                    <a:pt x="5465" y="633"/>
                  </a:lnTo>
                  <a:lnTo>
                    <a:pt x="5462" y="646"/>
                  </a:lnTo>
                  <a:lnTo>
                    <a:pt x="5458" y="659"/>
                  </a:lnTo>
                  <a:lnTo>
                    <a:pt x="5452" y="672"/>
                  </a:lnTo>
                  <a:lnTo>
                    <a:pt x="5448" y="684"/>
                  </a:lnTo>
                  <a:lnTo>
                    <a:pt x="5441" y="696"/>
                  </a:lnTo>
                  <a:lnTo>
                    <a:pt x="5435" y="708"/>
                  </a:lnTo>
                  <a:lnTo>
                    <a:pt x="5426" y="719"/>
                  </a:lnTo>
                  <a:lnTo>
                    <a:pt x="5419" y="729"/>
                  </a:lnTo>
                  <a:lnTo>
                    <a:pt x="5411" y="740"/>
                  </a:lnTo>
                  <a:lnTo>
                    <a:pt x="5401" y="750"/>
                  </a:lnTo>
                  <a:lnTo>
                    <a:pt x="5392" y="759"/>
                  </a:lnTo>
                  <a:lnTo>
                    <a:pt x="5382" y="768"/>
                  </a:lnTo>
                  <a:lnTo>
                    <a:pt x="5372" y="776"/>
                  </a:lnTo>
                  <a:lnTo>
                    <a:pt x="5361" y="784"/>
                  </a:lnTo>
                  <a:lnTo>
                    <a:pt x="5350" y="791"/>
                  </a:lnTo>
                  <a:lnTo>
                    <a:pt x="5338" y="798"/>
                  </a:lnTo>
                  <a:lnTo>
                    <a:pt x="5326" y="804"/>
                  </a:lnTo>
                  <a:lnTo>
                    <a:pt x="5313" y="810"/>
                  </a:lnTo>
                  <a:lnTo>
                    <a:pt x="5302" y="815"/>
                  </a:lnTo>
                  <a:lnTo>
                    <a:pt x="5288" y="820"/>
                  </a:lnTo>
                  <a:lnTo>
                    <a:pt x="5274" y="825"/>
                  </a:lnTo>
                  <a:lnTo>
                    <a:pt x="5261" y="827"/>
                  </a:lnTo>
                  <a:lnTo>
                    <a:pt x="5247" y="831"/>
                  </a:lnTo>
                  <a:lnTo>
                    <a:pt x="5233" y="833"/>
                  </a:lnTo>
                  <a:lnTo>
                    <a:pt x="5218" y="834"/>
                  </a:lnTo>
                  <a:lnTo>
                    <a:pt x="5203" y="835"/>
                  </a:lnTo>
                  <a:lnTo>
                    <a:pt x="5189" y="835"/>
                  </a:lnTo>
                  <a:lnTo>
                    <a:pt x="5173" y="835"/>
                  </a:lnTo>
                  <a:lnTo>
                    <a:pt x="5158" y="834"/>
                  </a:lnTo>
                  <a:lnTo>
                    <a:pt x="5143" y="833"/>
                  </a:lnTo>
                  <a:lnTo>
                    <a:pt x="5129" y="831"/>
                  </a:lnTo>
                  <a:lnTo>
                    <a:pt x="5115" y="827"/>
                  </a:lnTo>
                  <a:lnTo>
                    <a:pt x="5102" y="825"/>
                  </a:lnTo>
                  <a:lnTo>
                    <a:pt x="5088" y="820"/>
                  </a:lnTo>
                  <a:lnTo>
                    <a:pt x="5075" y="815"/>
                  </a:lnTo>
                  <a:lnTo>
                    <a:pt x="5063" y="810"/>
                  </a:lnTo>
                  <a:lnTo>
                    <a:pt x="5050" y="804"/>
                  </a:lnTo>
                  <a:lnTo>
                    <a:pt x="5038" y="798"/>
                  </a:lnTo>
                  <a:lnTo>
                    <a:pt x="5026" y="791"/>
                  </a:lnTo>
                  <a:lnTo>
                    <a:pt x="5015" y="784"/>
                  </a:lnTo>
                  <a:lnTo>
                    <a:pt x="5004" y="776"/>
                  </a:lnTo>
                  <a:lnTo>
                    <a:pt x="4994" y="768"/>
                  </a:lnTo>
                  <a:lnTo>
                    <a:pt x="4983" y="759"/>
                  </a:lnTo>
                  <a:lnTo>
                    <a:pt x="4974" y="750"/>
                  </a:lnTo>
                  <a:lnTo>
                    <a:pt x="4965" y="740"/>
                  </a:lnTo>
                  <a:lnTo>
                    <a:pt x="4957" y="729"/>
                  </a:lnTo>
                  <a:lnTo>
                    <a:pt x="4949" y="719"/>
                  </a:lnTo>
                  <a:lnTo>
                    <a:pt x="4942" y="708"/>
                  </a:lnTo>
                  <a:lnTo>
                    <a:pt x="4934" y="696"/>
                  </a:lnTo>
                  <a:lnTo>
                    <a:pt x="4928" y="684"/>
                  </a:lnTo>
                  <a:lnTo>
                    <a:pt x="4922" y="672"/>
                  </a:lnTo>
                  <a:lnTo>
                    <a:pt x="4918" y="659"/>
                  </a:lnTo>
                  <a:lnTo>
                    <a:pt x="4913" y="646"/>
                  </a:lnTo>
                  <a:lnTo>
                    <a:pt x="4909" y="633"/>
                  </a:lnTo>
                  <a:lnTo>
                    <a:pt x="4906" y="620"/>
                  </a:lnTo>
                  <a:lnTo>
                    <a:pt x="4903" y="606"/>
                  </a:lnTo>
                  <a:lnTo>
                    <a:pt x="4902" y="592"/>
                  </a:lnTo>
                  <a:lnTo>
                    <a:pt x="4901" y="577"/>
                  </a:lnTo>
                  <a:lnTo>
                    <a:pt x="4900" y="562"/>
                  </a:lnTo>
                  <a:close/>
                  <a:moveTo>
                    <a:pt x="5306" y="562"/>
                  </a:moveTo>
                  <a:lnTo>
                    <a:pt x="5305" y="548"/>
                  </a:lnTo>
                  <a:lnTo>
                    <a:pt x="5304" y="533"/>
                  </a:lnTo>
                  <a:lnTo>
                    <a:pt x="5302" y="520"/>
                  </a:lnTo>
                  <a:lnTo>
                    <a:pt x="5298" y="508"/>
                  </a:lnTo>
                  <a:lnTo>
                    <a:pt x="5296" y="503"/>
                  </a:lnTo>
                  <a:lnTo>
                    <a:pt x="5293" y="497"/>
                  </a:lnTo>
                  <a:lnTo>
                    <a:pt x="5288" y="486"/>
                  </a:lnTo>
                  <a:lnTo>
                    <a:pt x="5281" y="475"/>
                  </a:lnTo>
                  <a:lnTo>
                    <a:pt x="5274" y="466"/>
                  </a:lnTo>
                  <a:lnTo>
                    <a:pt x="5267" y="457"/>
                  </a:lnTo>
                  <a:lnTo>
                    <a:pt x="5262" y="454"/>
                  </a:lnTo>
                  <a:lnTo>
                    <a:pt x="5258" y="450"/>
                  </a:lnTo>
                  <a:lnTo>
                    <a:pt x="5253" y="448"/>
                  </a:lnTo>
                  <a:lnTo>
                    <a:pt x="5248" y="444"/>
                  </a:lnTo>
                  <a:lnTo>
                    <a:pt x="5237" y="440"/>
                  </a:lnTo>
                  <a:lnTo>
                    <a:pt x="5227" y="435"/>
                  </a:lnTo>
                  <a:lnTo>
                    <a:pt x="5215" y="432"/>
                  </a:lnTo>
                  <a:lnTo>
                    <a:pt x="5208" y="431"/>
                  </a:lnTo>
                  <a:lnTo>
                    <a:pt x="5202" y="430"/>
                  </a:lnTo>
                  <a:lnTo>
                    <a:pt x="5189" y="430"/>
                  </a:lnTo>
                  <a:lnTo>
                    <a:pt x="5174" y="430"/>
                  </a:lnTo>
                  <a:lnTo>
                    <a:pt x="5168" y="431"/>
                  </a:lnTo>
                  <a:lnTo>
                    <a:pt x="5162" y="432"/>
                  </a:lnTo>
                  <a:lnTo>
                    <a:pt x="5149" y="435"/>
                  </a:lnTo>
                  <a:lnTo>
                    <a:pt x="5139" y="440"/>
                  </a:lnTo>
                  <a:lnTo>
                    <a:pt x="5128" y="444"/>
                  </a:lnTo>
                  <a:lnTo>
                    <a:pt x="5119" y="450"/>
                  </a:lnTo>
                  <a:lnTo>
                    <a:pt x="5109" y="457"/>
                  </a:lnTo>
                  <a:lnTo>
                    <a:pt x="5105" y="462"/>
                  </a:lnTo>
                  <a:lnTo>
                    <a:pt x="5101" y="466"/>
                  </a:lnTo>
                  <a:lnTo>
                    <a:pt x="5097" y="470"/>
                  </a:lnTo>
                  <a:lnTo>
                    <a:pt x="5094" y="475"/>
                  </a:lnTo>
                  <a:lnTo>
                    <a:pt x="5090" y="480"/>
                  </a:lnTo>
                  <a:lnTo>
                    <a:pt x="5088" y="486"/>
                  </a:lnTo>
                  <a:lnTo>
                    <a:pt x="5084" y="491"/>
                  </a:lnTo>
                  <a:lnTo>
                    <a:pt x="5082" y="497"/>
                  </a:lnTo>
                  <a:lnTo>
                    <a:pt x="5077" y="508"/>
                  </a:lnTo>
                  <a:lnTo>
                    <a:pt x="5073" y="520"/>
                  </a:lnTo>
                  <a:lnTo>
                    <a:pt x="5071" y="533"/>
                  </a:lnTo>
                  <a:lnTo>
                    <a:pt x="5070" y="548"/>
                  </a:lnTo>
                  <a:lnTo>
                    <a:pt x="5070" y="562"/>
                  </a:lnTo>
                  <a:lnTo>
                    <a:pt x="5070" y="576"/>
                  </a:lnTo>
                  <a:lnTo>
                    <a:pt x="5071" y="590"/>
                  </a:lnTo>
                  <a:lnTo>
                    <a:pt x="5072" y="596"/>
                  </a:lnTo>
                  <a:lnTo>
                    <a:pt x="5073" y="604"/>
                  </a:lnTo>
                  <a:lnTo>
                    <a:pt x="5077" y="615"/>
                  </a:lnTo>
                  <a:lnTo>
                    <a:pt x="5082" y="627"/>
                  </a:lnTo>
                  <a:lnTo>
                    <a:pt x="5088" y="638"/>
                  </a:lnTo>
                  <a:lnTo>
                    <a:pt x="5094" y="649"/>
                  </a:lnTo>
                  <a:lnTo>
                    <a:pt x="5101" y="657"/>
                  </a:lnTo>
                  <a:lnTo>
                    <a:pt x="5109" y="665"/>
                  </a:lnTo>
                  <a:lnTo>
                    <a:pt x="5119" y="674"/>
                  </a:lnTo>
                  <a:lnTo>
                    <a:pt x="5123" y="676"/>
                  </a:lnTo>
                  <a:lnTo>
                    <a:pt x="5128" y="680"/>
                  </a:lnTo>
                  <a:lnTo>
                    <a:pt x="5133" y="682"/>
                  </a:lnTo>
                  <a:lnTo>
                    <a:pt x="5139" y="684"/>
                  </a:lnTo>
                  <a:lnTo>
                    <a:pt x="5149" y="689"/>
                  </a:lnTo>
                  <a:lnTo>
                    <a:pt x="5162" y="691"/>
                  </a:lnTo>
                  <a:lnTo>
                    <a:pt x="5168" y="693"/>
                  </a:lnTo>
                  <a:lnTo>
                    <a:pt x="5174" y="694"/>
                  </a:lnTo>
                  <a:lnTo>
                    <a:pt x="5189" y="695"/>
                  </a:lnTo>
                  <a:lnTo>
                    <a:pt x="5202" y="694"/>
                  </a:lnTo>
                  <a:lnTo>
                    <a:pt x="5208" y="693"/>
                  </a:lnTo>
                  <a:lnTo>
                    <a:pt x="5215" y="691"/>
                  </a:lnTo>
                  <a:lnTo>
                    <a:pt x="5227" y="689"/>
                  </a:lnTo>
                  <a:lnTo>
                    <a:pt x="5237" y="684"/>
                  </a:lnTo>
                  <a:lnTo>
                    <a:pt x="5243" y="682"/>
                  </a:lnTo>
                  <a:lnTo>
                    <a:pt x="5248" y="680"/>
                  </a:lnTo>
                  <a:lnTo>
                    <a:pt x="5258" y="674"/>
                  </a:lnTo>
                  <a:lnTo>
                    <a:pt x="5267" y="665"/>
                  </a:lnTo>
                  <a:lnTo>
                    <a:pt x="5274" y="657"/>
                  </a:lnTo>
                  <a:lnTo>
                    <a:pt x="5278" y="653"/>
                  </a:lnTo>
                  <a:lnTo>
                    <a:pt x="5281" y="649"/>
                  </a:lnTo>
                  <a:lnTo>
                    <a:pt x="5285" y="644"/>
                  </a:lnTo>
                  <a:lnTo>
                    <a:pt x="5288" y="638"/>
                  </a:lnTo>
                  <a:lnTo>
                    <a:pt x="5291" y="633"/>
                  </a:lnTo>
                  <a:lnTo>
                    <a:pt x="5293" y="627"/>
                  </a:lnTo>
                  <a:lnTo>
                    <a:pt x="5298" y="615"/>
                  </a:lnTo>
                  <a:lnTo>
                    <a:pt x="5302" y="604"/>
                  </a:lnTo>
                  <a:lnTo>
                    <a:pt x="5304" y="590"/>
                  </a:lnTo>
                  <a:lnTo>
                    <a:pt x="5305" y="576"/>
                  </a:lnTo>
                  <a:lnTo>
                    <a:pt x="5306" y="562"/>
                  </a:lnTo>
                  <a:close/>
                  <a:moveTo>
                    <a:pt x="5423" y="1036"/>
                  </a:moveTo>
                  <a:lnTo>
                    <a:pt x="5506" y="937"/>
                  </a:lnTo>
                  <a:lnTo>
                    <a:pt x="5515" y="946"/>
                  </a:lnTo>
                  <a:lnTo>
                    <a:pt x="5526" y="952"/>
                  </a:lnTo>
                  <a:lnTo>
                    <a:pt x="5531" y="954"/>
                  </a:lnTo>
                  <a:lnTo>
                    <a:pt x="5536" y="955"/>
                  </a:lnTo>
                  <a:lnTo>
                    <a:pt x="5540" y="956"/>
                  </a:lnTo>
                  <a:lnTo>
                    <a:pt x="5546" y="956"/>
                  </a:lnTo>
                  <a:lnTo>
                    <a:pt x="5555" y="956"/>
                  </a:lnTo>
                  <a:lnTo>
                    <a:pt x="5563" y="954"/>
                  </a:lnTo>
                  <a:lnTo>
                    <a:pt x="5569" y="951"/>
                  </a:lnTo>
                  <a:lnTo>
                    <a:pt x="5572" y="948"/>
                  </a:lnTo>
                  <a:lnTo>
                    <a:pt x="5575" y="946"/>
                  </a:lnTo>
                  <a:lnTo>
                    <a:pt x="5578" y="940"/>
                  </a:lnTo>
                  <a:lnTo>
                    <a:pt x="5582" y="933"/>
                  </a:lnTo>
                  <a:lnTo>
                    <a:pt x="5582" y="929"/>
                  </a:lnTo>
                  <a:lnTo>
                    <a:pt x="5583" y="924"/>
                  </a:lnTo>
                  <a:lnTo>
                    <a:pt x="5584" y="915"/>
                  </a:lnTo>
                  <a:lnTo>
                    <a:pt x="5584" y="297"/>
                  </a:lnTo>
                  <a:lnTo>
                    <a:pt x="5749" y="297"/>
                  </a:lnTo>
                  <a:lnTo>
                    <a:pt x="5749" y="909"/>
                  </a:lnTo>
                  <a:lnTo>
                    <a:pt x="5749" y="920"/>
                  </a:lnTo>
                  <a:lnTo>
                    <a:pt x="5748" y="930"/>
                  </a:lnTo>
                  <a:lnTo>
                    <a:pt x="5747" y="941"/>
                  </a:lnTo>
                  <a:lnTo>
                    <a:pt x="5746" y="952"/>
                  </a:lnTo>
                  <a:lnTo>
                    <a:pt x="5745" y="961"/>
                  </a:lnTo>
                  <a:lnTo>
                    <a:pt x="5742" y="971"/>
                  </a:lnTo>
                  <a:lnTo>
                    <a:pt x="5740" y="980"/>
                  </a:lnTo>
                  <a:lnTo>
                    <a:pt x="5738" y="990"/>
                  </a:lnTo>
                  <a:lnTo>
                    <a:pt x="5734" y="998"/>
                  </a:lnTo>
                  <a:lnTo>
                    <a:pt x="5730" y="1006"/>
                  </a:lnTo>
                  <a:lnTo>
                    <a:pt x="5727" y="1015"/>
                  </a:lnTo>
                  <a:lnTo>
                    <a:pt x="5722" y="1022"/>
                  </a:lnTo>
                  <a:lnTo>
                    <a:pt x="5717" y="1029"/>
                  </a:lnTo>
                  <a:lnTo>
                    <a:pt x="5713" y="1036"/>
                  </a:lnTo>
                  <a:lnTo>
                    <a:pt x="5707" y="1043"/>
                  </a:lnTo>
                  <a:lnTo>
                    <a:pt x="5702" y="1049"/>
                  </a:lnTo>
                  <a:lnTo>
                    <a:pt x="5695" y="1055"/>
                  </a:lnTo>
                  <a:lnTo>
                    <a:pt x="5689" y="1061"/>
                  </a:lnTo>
                  <a:lnTo>
                    <a:pt x="5675" y="1071"/>
                  </a:lnTo>
                  <a:lnTo>
                    <a:pt x="5659" y="1079"/>
                  </a:lnTo>
                  <a:lnTo>
                    <a:pt x="5651" y="1084"/>
                  </a:lnTo>
                  <a:lnTo>
                    <a:pt x="5643" y="1086"/>
                  </a:lnTo>
                  <a:lnTo>
                    <a:pt x="5625" y="1092"/>
                  </a:lnTo>
                  <a:lnTo>
                    <a:pt x="5615" y="1094"/>
                  </a:lnTo>
                  <a:lnTo>
                    <a:pt x="5604" y="1096"/>
                  </a:lnTo>
                  <a:lnTo>
                    <a:pt x="5595" y="1098"/>
                  </a:lnTo>
                  <a:lnTo>
                    <a:pt x="5584" y="1098"/>
                  </a:lnTo>
                  <a:lnTo>
                    <a:pt x="5574" y="1099"/>
                  </a:lnTo>
                  <a:lnTo>
                    <a:pt x="5562" y="1099"/>
                  </a:lnTo>
                  <a:lnTo>
                    <a:pt x="5550" y="1099"/>
                  </a:lnTo>
                  <a:lnTo>
                    <a:pt x="5539" y="1098"/>
                  </a:lnTo>
                  <a:lnTo>
                    <a:pt x="5528" y="1096"/>
                  </a:lnTo>
                  <a:lnTo>
                    <a:pt x="5518" y="1093"/>
                  </a:lnTo>
                  <a:lnTo>
                    <a:pt x="5507" y="1091"/>
                  </a:lnTo>
                  <a:lnTo>
                    <a:pt x="5498" y="1087"/>
                  </a:lnTo>
                  <a:lnTo>
                    <a:pt x="5488" y="1084"/>
                  </a:lnTo>
                  <a:lnTo>
                    <a:pt x="5479" y="1079"/>
                  </a:lnTo>
                  <a:lnTo>
                    <a:pt x="5462" y="1069"/>
                  </a:lnTo>
                  <a:lnTo>
                    <a:pt x="5454" y="1065"/>
                  </a:lnTo>
                  <a:lnTo>
                    <a:pt x="5446" y="1059"/>
                  </a:lnTo>
                  <a:lnTo>
                    <a:pt x="5439" y="1054"/>
                  </a:lnTo>
                  <a:lnTo>
                    <a:pt x="5433" y="1048"/>
                  </a:lnTo>
                  <a:lnTo>
                    <a:pt x="5429" y="1042"/>
                  </a:lnTo>
                  <a:lnTo>
                    <a:pt x="5423" y="1036"/>
                  </a:lnTo>
                  <a:close/>
                  <a:moveTo>
                    <a:pt x="5562" y="104"/>
                  </a:moveTo>
                  <a:lnTo>
                    <a:pt x="5562" y="93"/>
                  </a:lnTo>
                  <a:lnTo>
                    <a:pt x="5564" y="82"/>
                  </a:lnTo>
                  <a:lnTo>
                    <a:pt x="5565" y="77"/>
                  </a:lnTo>
                  <a:lnTo>
                    <a:pt x="5566" y="72"/>
                  </a:lnTo>
                  <a:lnTo>
                    <a:pt x="5570" y="63"/>
                  </a:lnTo>
                  <a:lnTo>
                    <a:pt x="5575" y="53"/>
                  </a:lnTo>
                  <a:lnTo>
                    <a:pt x="5581" y="45"/>
                  </a:lnTo>
                  <a:lnTo>
                    <a:pt x="5587" y="37"/>
                  </a:lnTo>
                  <a:lnTo>
                    <a:pt x="5590" y="33"/>
                  </a:lnTo>
                  <a:lnTo>
                    <a:pt x="5594" y="30"/>
                  </a:lnTo>
                  <a:lnTo>
                    <a:pt x="5601" y="22"/>
                  </a:lnTo>
                  <a:lnTo>
                    <a:pt x="5609" y="18"/>
                  </a:lnTo>
                  <a:lnTo>
                    <a:pt x="5618" y="12"/>
                  </a:lnTo>
                  <a:lnTo>
                    <a:pt x="5627" y="8"/>
                  </a:lnTo>
                  <a:lnTo>
                    <a:pt x="5637" y="5"/>
                  </a:lnTo>
                  <a:lnTo>
                    <a:pt x="5646" y="2"/>
                  </a:lnTo>
                  <a:lnTo>
                    <a:pt x="5657" y="1"/>
                  </a:lnTo>
                  <a:lnTo>
                    <a:pt x="5667" y="0"/>
                  </a:lnTo>
                  <a:lnTo>
                    <a:pt x="5677" y="1"/>
                  </a:lnTo>
                  <a:lnTo>
                    <a:pt x="5688" y="2"/>
                  </a:lnTo>
                  <a:lnTo>
                    <a:pt x="5697" y="5"/>
                  </a:lnTo>
                  <a:lnTo>
                    <a:pt x="5707" y="8"/>
                  </a:lnTo>
                  <a:lnTo>
                    <a:pt x="5716" y="12"/>
                  </a:lnTo>
                  <a:lnTo>
                    <a:pt x="5724" y="18"/>
                  </a:lnTo>
                  <a:lnTo>
                    <a:pt x="5733" y="22"/>
                  </a:lnTo>
                  <a:lnTo>
                    <a:pt x="5740" y="30"/>
                  </a:lnTo>
                  <a:lnTo>
                    <a:pt x="5747" y="37"/>
                  </a:lnTo>
                  <a:lnTo>
                    <a:pt x="5751" y="40"/>
                  </a:lnTo>
                  <a:lnTo>
                    <a:pt x="5753" y="45"/>
                  </a:lnTo>
                  <a:lnTo>
                    <a:pt x="5759" y="53"/>
                  </a:lnTo>
                  <a:lnTo>
                    <a:pt x="5763" y="63"/>
                  </a:lnTo>
                  <a:lnTo>
                    <a:pt x="5765" y="68"/>
                  </a:lnTo>
                  <a:lnTo>
                    <a:pt x="5766" y="72"/>
                  </a:lnTo>
                  <a:lnTo>
                    <a:pt x="5770" y="82"/>
                  </a:lnTo>
                  <a:lnTo>
                    <a:pt x="5771" y="93"/>
                  </a:lnTo>
                  <a:lnTo>
                    <a:pt x="5771" y="104"/>
                  </a:lnTo>
                  <a:lnTo>
                    <a:pt x="5771" y="115"/>
                  </a:lnTo>
                  <a:lnTo>
                    <a:pt x="5770" y="127"/>
                  </a:lnTo>
                  <a:lnTo>
                    <a:pt x="5768" y="132"/>
                  </a:lnTo>
                  <a:lnTo>
                    <a:pt x="5766" y="137"/>
                  </a:lnTo>
                  <a:lnTo>
                    <a:pt x="5763" y="147"/>
                  </a:lnTo>
                  <a:lnTo>
                    <a:pt x="5759" y="156"/>
                  </a:lnTo>
                  <a:lnTo>
                    <a:pt x="5755" y="160"/>
                  </a:lnTo>
                  <a:lnTo>
                    <a:pt x="5753" y="165"/>
                  </a:lnTo>
                  <a:lnTo>
                    <a:pt x="5747" y="172"/>
                  </a:lnTo>
                  <a:lnTo>
                    <a:pt x="5740" y="180"/>
                  </a:lnTo>
                  <a:lnTo>
                    <a:pt x="5733" y="186"/>
                  </a:lnTo>
                  <a:lnTo>
                    <a:pt x="5724" y="192"/>
                  </a:lnTo>
                  <a:lnTo>
                    <a:pt x="5716" y="197"/>
                  </a:lnTo>
                  <a:lnTo>
                    <a:pt x="5707" y="202"/>
                  </a:lnTo>
                  <a:lnTo>
                    <a:pt x="5697" y="205"/>
                  </a:lnTo>
                  <a:lnTo>
                    <a:pt x="5688" y="208"/>
                  </a:lnTo>
                  <a:lnTo>
                    <a:pt x="5677" y="209"/>
                  </a:lnTo>
                  <a:lnTo>
                    <a:pt x="5667" y="209"/>
                  </a:lnTo>
                  <a:lnTo>
                    <a:pt x="5657" y="209"/>
                  </a:lnTo>
                  <a:lnTo>
                    <a:pt x="5646" y="208"/>
                  </a:lnTo>
                  <a:lnTo>
                    <a:pt x="5637" y="205"/>
                  </a:lnTo>
                  <a:lnTo>
                    <a:pt x="5627" y="202"/>
                  </a:lnTo>
                  <a:lnTo>
                    <a:pt x="5618" y="197"/>
                  </a:lnTo>
                  <a:lnTo>
                    <a:pt x="5609" y="192"/>
                  </a:lnTo>
                  <a:lnTo>
                    <a:pt x="5601" y="186"/>
                  </a:lnTo>
                  <a:lnTo>
                    <a:pt x="5594" y="180"/>
                  </a:lnTo>
                  <a:lnTo>
                    <a:pt x="5587" y="172"/>
                  </a:lnTo>
                  <a:lnTo>
                    <a:pt x="5581" y="165"/>
                  </a:lnTo>
                  <a:lnTo>
                    <a:pt x="5575" y="156"/>
                  </a:lnTo>
                  <a:lnTo>
                    <a:pt x="5572" y="152"/>
                  </a:lnTo>
                  <a:lnTo>
                    <a:pt x="5570" y="147"/>
                  </a:lnTo>
                  <a:lnTo>
                    <a:pt x="5566" y="137"/>
                  </a:lnTo>
                  <a:lnTo>
                    <a:pt x="5565" y="132"/>
                  </a:lnTo>
                  <a:lnTo>
                    <a:pt x="5564" y="127"/>
                  </a:lnTo>
                  <a:lnTo>
                    <a:pt x="5562" y="115"/>
                  </a:lnTo>
                  <a:lnTo>
                    <a:pt x="5562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366F18-D343-1315-BC27-2B17F16A30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338" y="1412776"/>
            <a:ext cx="4486237" cy="194478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i="0">
                <a:latin typeface="Gill Sans" panose="020B0502020104020203" pitchFamily="34" charset="-79"/>
                <a:ea typeface="HELVETICA NEUE MEDIUM" panose="02000503000000020004" pitchFamily="2" charset="0"/>
                <a:cs typeface="Gill Sans" panose="020B0502020104020203" pitchFamily="34" charset="-79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E1AB9-2E93-F0F3-1A08-D439961DC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114" y="3500437"/>
            <a:ext cx="4486461" cy="194468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142142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96000" y="1412776"/>
            <a:ext cx="0" cy="4032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96000" y="1412776"/>
            <a:ext cx="0" cy="4032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">
            <a:extLst>
              <a:ext uri="{FF2B5EF4-FFF2-40B4-BE49-F238E27FC236}">
                <a16:creationId xmlns:a16="http://schemas.microsoft.com/office/drawing/2014/main" id="{0518C5BE-F18B-9D6E-4582-4BCF6068539A}"/>
              </a:ext>
            </a:extLst>
          </p:cNvPr>
          <p:cNvGrpSpPr/>
          <p:nvPr userDrawn="1"/>
        </p:nvGrpSpPr>
        <p:grpSpPr>
          <a:xfrm>
            <a:off x="1104206" y="3180468"/>
            <a:ext cx="4559746" cy="497064"/>
            <a:chOff x="5268913" y="3048000"/>
            <a:chExt cx="4703762" cy="512763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F376996A-18E2-3D30-3656-92F7966562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701412CF-BBE4-6A65-63ED-31D4A1162A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21D65A6-23C0-09F8-777B-CFAE3BA70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338" y="1412776"/>
            <a:ext cx="4486237" cy="194478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i="0">
                <a:latin typeface="Gill Sans" panose="020B0502020104020203" pitchFamily="34" charset="-79"/>
                <a:ea typeface="HELVETICA NEUE MEDIUM" panose="02000503000000020004" pitchFamily="2" charset="0"/>
                <a:cs typeface="Gill Sans" panose="020B0502020104020203" pitchFamily="34" charset="-79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AB80481-EA4E-A593-1F77-389A2261D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114" y="3500437"/>
            <a:ext cx="4486461" cy="194468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225064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682905"/>
            <a:ext cx="10801350" cy="73487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B3FDAD-CD58-8D4C-3404-064D83D43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5" name="Group 35">
            <a:extLst>
              <a:ext uri="{FF2B5EF4-FFF2-40B4-BE49-F238E27FC236}">
                <a16:creationId xmlns:a16="http://schemas.microsoft.com/office/drawing/2014/main" id="{7B52725D-621F-2AAB-88A7-A49EA4209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4FEA238C-3F53-D91C-3A17-218BCD5146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0EF3415A-423D-7032-8A68-A85E375589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183CD4-B906-9254-B50A-938F6F91A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737360"/>
            <a:ext cx="10801351" cy="39966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41176239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/ Green">
    <p:bg>
      <p:bgPr>
        <a:solidFill>
          <a:srgbClr val="D2DFC1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682905"/>
            <a:ext cx="10801350" cy="7348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B3FDAD-CD58-8D4C-3404-064D83D43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5" name="Group 35">
            <a:extLst>
              <a:ext uri="{FF2B5EF4-FFF2-40B4-BE49-F238E27FC236}">
                <a16:creationId xmlns:a16="http://schemas.microsoft.com/office/drawing/2014/main" id="{7B52725D-621F-2AAB-88A7-A49EA4209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4FEA238C-3F53-D91C-3A17-218BCD5146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0EF3415A-423D-7032-8A68-A85E375589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427708B-EE91-D3D3-4DEC-314BD5A2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737360"/>
            <a:ext cx="10801351" cy="39966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8580096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Smar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95325" y="2416629"/>
            <a:ext cx="6264275" cy="3316627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</p:spPr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5325" y="692695"/>
            <a:ext cx="6264275" cy="137917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124ACF-F822-AE54-D24A-55D1B3671F0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176052" y="0"/>
            <a:ext cx="5015948" cy="68539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objekti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BB9391DB-D471-29B5-3950-4595F632E5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95325" y="6165304"/>
            <a:ext cx="2476805" cy="270000"/>
            <a:chOff x="5268913" y="3048000"/>
            <a:chExt cx="4703762" cy="512763"/>
          </a:xfrm>
        </p:grpSpPr>
        <p:sp>
          <p:nvSpPr>
            <p:cNvPr id="4" name="Freeform 36">
              <a:extLst>
                <a:ext uri="{FF2B5EF4-FFF2-40B4-BE49-F238E27FC236}">
                  <a16:creationId xmlns:a16="http://schemas.microsoft.com/office/drawing/2014/main" id="{BB4E4832-3EE0-96D5-FA73-F278A3E892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5" name="Freeform 37">
              <a:extLst>
                <a:ext uri="{FF2B5EF4-FFF2-40B4-BE49-F238E27FC236}">
                  <a16:creationId xmlns:a16="http://schemas.microsoft.com/office/drawing/2014/main" id="{30106F28-EAE1-437B-A53C-04100A790F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91134933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rtArt / mir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232325" y="2416629"/>
            <a:ext cx="6264275" cy="331662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</p:spPr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2325" y="692695"/>
            <a:ext cx="6264275" cy="137917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51890312-0566-57FC-D773-BD8E38FA5F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0"/>
            <a:ext cx="5015948" cy="68539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objekti</a:t>
            </a:r>
          </a:p>
        </p:txBody>
      </p:sp>
    </p:spTree>
    <p:extLst>
      <p:ext uri="{BB962C8B-B14F-4D97-AF65-F5344CB8AC3E}">
        <p14:creationId xmlns:p14="http://schemas.microsoft.com/office/powerpoint/2010/main" val="1417233803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95325" y="2416629"/>
            <a:ext cx="6264275" cy="3316627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</p:spPr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5325" y="692695"/>
            <a:ext cx="6264275" cy="137917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BB9391DB-D471-29B5-3950-4595F632E5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95325" y="6165304"/>
            <a:ext cx="2476805" cy="270000"/>
            <a:chOff x="5268913" y="3048000"/>
            <a:chExt cx="4703762" cy="512763"/>
          </a:xfrm>
        </p:grpSpPr>
        <p:sp>
          <p:nvSpPr>
            <p:cNvPr id="4" name="Freeform 36">
              <a:extLst>
                <a:ext uri="{FF2B5EF4-FFF2-40B4-BE49-F238E27FC236}">
                  <a16:creationId xmlns:a16="http://schemas.microsoft.com/office/drawing/2014/main" id="{BB4E4832-3EE0-96D5-FA73-F278A3E892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5" name="Freeform 37">
              <a:extLst>
                <a:ext uri="{FF2B5EF4-FFF2-40B4-BE49-F238E27FC236}">
                  <a16:creationId xmlns:a16="http://schemas.microsoft.com/office/drawing/2014/main" id="{30106F28-EAE1-437B-A53C-04100A790F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AF707EA5-973E-BAD7-7099-B1DAAFCAB9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28933" y="0"/>
            <a:ext cx="5063067" cy="6858000"/>
          </a:xfrm>
        </p:spPr>
        <p:txBody>
          <a:bodyPr/>
          <a:lstStyle/>
          <a:p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3476199247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 / mir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232325" y="2416629"/>
            <a:ext cx="6264275" cy="331662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</p:spPr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2325" y="692695"/>
            <a:ext cx="6264275" cy="137917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Kuvan paikkamerkki 3">
            <a:extLst>
              <a:ext uri="{FF2B5EF4-FFF2-40B4-BE49-F238E27FC236}">
                <a16:creationId xmlns:a16="http://schemas.microsoft.com/office/drawing/2014/main" id="{242AECA8-C33C-3A4D-58D7-CA4A3F13AD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063067" cy="6858000"/>
          </a:xfrm>
        </p:spPr>
        <p:txBody>
          <a:bodyPr/>
          <a:lstStyle/>
          <a:p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76754316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/ light pink">
    <p:bg>
      <p:bgPr>
        <a:solidFill>
          <a:schemeClr val="accent1">
            <a:lumMod val="20000"/>
            <a:lumOff val="80000"/>
            <a:alpha val="3960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82905"/>
            <a:ext cx="10801350" cy="734873"/>
          </a:xfrm>
        </p:spPr>
        <p:txBody>
          <a:bodyPr anchor="b"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4" y="1737360"/>
            <a:ext cx="10801351" cy="39966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B3FDAD-CD58-8D4C-3404-064D83D43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5" name="Group 35">
            <a:extLst>
              <a:ext uri="{FF2B5EF4-FFF2-40B4-BE49-F238E27FC236}">
                <a16:creationId xmlns:a16="http://schemas.microsoft.com/office/drawing/2014/main" id="{7B52725D-621F-2AAB-88A7-A49EA4209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4FEA238C-3F53-D91C-3A17-218BCD5146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0EF3415A-423D-7032-8A68-A85E375589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5498567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4" y="2800951"/>
            <a:ext cx="10801351" cy="2933099"/>
          </a:xfrm>
        </p:spPr>
        <p:txBody>
          <a:bodyPr anchor="t"/>
          <a:lstStyle>
            <a:lvl3pPr>
              <a:spcAft>
                <a:spcPts val="200"/>
              </a:spcAft>
              <a:defRPr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711877" y="2018004"/>
            <a:ext cx="10801349" cy="431627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accent1"/>
                </a:solidFill>
                <a:latin typeface="Gill Sans SemiBold" panose="020B0502020104020203" pitchFamily="34" charset="-79"/>
                <a:ea typeface="Verdana" panose="020B0604030504040204" pitchFamily="34" charset="0"/>
                <a:cs typeface="Gill Sans SemiBold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02466709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. and Content / Hahm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4" y="2800951"/>
            <a:ext cx="7026275" cy="2933099"/>
          </a:xfrm>
        </p:spPr>
        <p:txBody>
          <a:bodyPr anchor="t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711877" y="2018004"/>
            <a:ext cx="10801349" cy="431627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accent1"/>
                </a:solidFill>
                <a:latin typeface="Gill Sans SemiBold" panose="020B0502020104020203" pitchFamily="34" charset="-79"/>
                <a:ea typeface="Verdana" panose="020B0604030504040204" pitchFamily="34" charset="0"/>
                <a:cs typeface="Gill Sans SemiBold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7828F92-17EA-9FB7-AFB5-A6F30710C3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57" y="2959589"/>
            <a:ext cx="6931965" cy="3898411"/>
          </a:xfrm>
          <a:prstGeom prst="rect">
            <a:avLst/>
          </a:prstGeom>
        </p:spPr>
      </p:pic>
      <p:grpSp>
        <p:nvGrpSpPr>
          <p:cNvPr id="5" name="Group 8">
            <a:extLst>
              <a:ext uri="{FF2B5EF4-FFF2-40B4-BE49-F238E27FC236}">
                <a16:creationId xmlns:a16="http://schemas.microsoft.com/office/drawing/2014/main" id="{50782B11-87DD-0045-899B-92D1DE1A011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0746" y="6148335"/>
            <a:ext cx="2476805" cy="270000"/>
            <a:chOff x="5268913" y="3048000"/>
            <a:chExt cx="4703762" cy="512763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CF3CD91E-CD38-B675-6AB1-AC723362C2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50E4B567-FB34-4FB2-50A2-C3F9C5E2FF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09502494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and Content / Green">
    <p:bg>
      <p:bgPr>
        <a:solidFill>
          <a:srgbClr val="D2DFC1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4" y="2800951"/>
            <a:ext cx="10801351" cy="2933099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spcAft>
                <a:spcPts val="200"/>
              </a:spcAft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711877" y="2018004"/>
            <a:ext cx="10801349" cy="431627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Gill Sans SemiBold" panose="020B0502020104020203" pitchFamily="34" charset="-79"/>
                <a:ea typeface="Verdana" panose="020B0604030504040204" pitchFamily="34" charset="0"/>
                <a:cs typeface="Gill Sans SemiBold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ECEB9E28-A2C6-0C89-7F8D-946B1D9E61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93847"/>
            <a:ext cx="2476805" cy="270000"/>
            <a:chOff x="5268913" y="3048000"/>
            <a:chExt cx="4703762" cy="512763"/>
          </a:xfrm>
          <a:solidFill>
            <a:schemeClr val="bg2"/>
          </a:solidFill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B49A9826-44E7-5011-A8EF-D04F0BCCED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27D7BA0A-243F-AD63-6943-5B4799053C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53050457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95325" y="2071868"/>
            <a:ext cx="5113338" cy="366218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0016" y="2071866"/>
            <a:ext cx="5262842" cy="36621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148840255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+ Sub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16" y="1866501"/>
            <a:ext cx="5114947" cy="50697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accent1"/>
                </a:solidFill>
                <a:latin typeface="Gill Sans SemiBold" panose="020B0502020104020203" pitchFamily="34" charset="-79"/>
                <a:ea typeface="Verdana" panose="020B0604030504040204" pitchFamily="34" charset="0"/>
                <a:cs typeface="Gill Sans SemiBold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007" y="1866501"/>
            <a:ext cx="5328667" cy="50697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accent1"/>
                </a:solidFill>
                <a:latin typeface="Gill Sans SemiBold" panose="020B0502020104020203" pitchFamily="34" charset="-79"/>
                <a:ea typeface="Verdana" panose="020B0604030504040204" pitchFamily="34" charset="0"/>
                <a:cs typeface="Gill Sans SemiBold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95325" y="692696"/>
            <a:ext cx="10801350" cy="792509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95325" y="2754775"/>
            <a:ext cx="5113338" cy="297927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0016" y="2754774"/>
            <a:ext cx="5262842" cy="29792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170006369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/ Green">
    <p:bg>
      <p:bgPr>
        <a:solidFill>
          <a:srgbClr val="D2DFC1">
            <a:alpha val="5513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95325" y="2071868"/>
            <a:ext cx="5113338" cy="366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0016" y="2071866"/>
            <a:ext cx="5262842" cy="3662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713296374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+ Sub. / Green">
    <p:bg>
      <p:bgPr>
        <a:solidFill>
          <a:srgbClr val="D2DFC1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16" y="1866501"/>
            <a:ext cx="5114947" cy="50697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tx1"/>
                </a:solidFill>
                <a:latin typeface="Gill Sans SemiBold" panose="020B0502020104020203" pitchFamily="34" charset="-79"/>
                <a:ea typeface="Verdana" panose="020B0604030504040204" pitchFamily="34" charset="0"/>
                <a:cs typeface="Gill Sans SemiBold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007" y="1866501"/>
            <a:ext cx="5328667" cy="50697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tx1"/>
                </a:solidFill>
                <a:latin typeface="Gill Sans SemiBold" panose="020B0502020104020203" pitchFamily="34" charset="-79"/>
                <a:ea typeface="Verdana" panose="020B0604030504040204" pitchFamily="34" charset="0"/>
                <a:cs typeface="Gill Sans SemiBold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95325" y="692696"/>
            <a:ext cx="10801350" cy="79250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95325" y="2754775"/>
            <a:ext cx="5113338" cy="29792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0016" y="2754774"/>
            <a:ext cx="5262842" cy="297927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815599386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A44B86E9-B779-BFC3-C245-A41802E848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063067" cy="6858000"/>
          </a:xfrm>
        </p:spPr>
        <p:txBody>
          <a:bodyPr/>
          <a:lstStyle/>
          <a:p>
            <a:endParaRPr lang="fi-FI"/>
          </a:p>
        </p:txBody>
      </p:sp>
      <p:grpSp>
        <p:nvGrpSpPr>
          <p:cNvPr id="8" name="Group 35">
            <a:extLst>
              <a:ext uri="{FF2B5EF4-FFF2-40B4-BE49-F238E27FC236}">
                <a16:creationId xmlns:a16="http://schemas.microsoft.com/office/drawing/2014/main" id="{8CB58534-E705-F48F-8C82-B7C4DCFDC0B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9" name="Freeform 36">
              <a:extLst>
                <a:ext uri="{FF2B5EF4-FFF2-40B4-BE49-F238E27FC236}">
                  <a16:creationId xmlns:a16="http://schemas.microsoft.com/office/drawing/2014/main" id="{263E1509-1AAC-F7F3-1BD7-A61FADEF74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0" name="Freeform 37">
              <a:extLst>
                <a:ext uri="{FF2B5EF4-FFF2-40B4-BE49-F238E27FC236}">
                  <a16:creationId xmlns:a16="http://schemas.microsoft.com/office/drawing/2014/main" id="{D55B259A-CBE6-2612-D007-78659D0466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13" name="Tekstiruutu 12">
            <a:extLst>
              <a:ext uri="{FF2B5EF4-FFF2-40B4-BE49-F238E27FC236}">
                <a16:creationId xmlns:a16="http://schemas.microsoft.com/office/drawing/2014/main" id="{EC756F8E-1521-3F2B-9753-381171E4F428}"/>
              </a:ext>
            </a:extLst>
          </p:cNvPr>
          <p:cNvSpPr txBox="1"/>
          <p:nvPr userDrawn="1"/>
        </p:nvSpPr>
        <p:spPr>
          <a:xfrm>
            <a:off x="5504329" y="806824"/>
            <a:ext cx="1004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600" dirty="0">
                <a:solidFill>
                  <a:srgbClr val="B3C19E"/>
                </a:solidFill>
                <a:latin typeface="Gill Sans Ultra Bold" panose="020B0A02020104020203" pitchFamily="34" charset="77"/>
              </a:rPr>
              <a:t>”</a:t>
            </a:r>
          </a:p>
        </p:txBody>
      </p:sp>
      <p:sp>
        <p:nvSpPr>
          <p:cNvPr id="16" name="Tekstin paikkamerkki 14">
            <a:extLst>
              <a:ext uri="{FF2B5EF4-FFF2-40B4-BE49-F238E27FC236}">
                <a16:creationId xmlns:a16="http://schemas.microsoft.com/office/drawing/2014/main" id="{FEFED094-1662-E296-647F-7AA768E60A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3863" y="2025650"/>
            <a:ext cx="5992812" cy="1231106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None/>
              <a:defRPr sz="4000" b="1" i="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 sz="2800"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989013" indent="0">
              <a:buNone/>
              <a:defRPr/>
            </a:lvl5pPr>
          </a:lstStyle>
          <a:p>
            <a:pPr lvl="0"/>
            <a:r>
              <a:rPr lang="fi-FI" dirty="0"/>
              <a:t>Sitaatti tai henkilönosto</a:t>
            </a:r>
          </a:p>
        </p:txBody>
      </p:sp>
      <p:sp>
        <p:nvSpPr>
          <p:cNvPr id="3" name="Tekstin paikkamerkki 14">
            <a:extLst>
              <a:ext uri="{FF2B5EF4-FFF2-40B4-BE49-F238E27FC236}">
                <a16:creationId xmlns:a16="http://schemas.microsoft.com/office/drawing/2014/main" id="{9ED735FF-BBBF-760E-7D95-E6CD5A25E6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3788" y="4114426"/>
            <a:ext cx="5992812" cy="10668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3200" b="0" i="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 sz="2800"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989013" indent="0">
              <a:buNone/>
              <a:defRPr/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tekstin</a:t>
            </a:r>
            <a:r>
              <a:rPr lang="fi-FI" dirty="0"/>
              <a:t>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44308644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taatti / Mir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A44B86E9-B779-BFC3-C245-A41802E848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28933" y="0"/>
            <a:ext cx="5063067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EC756F8E-1521-3F2B-9753-381171E4F428}"/>
              </a:ext>
            </a:extLst>
          </p:cNvPr>
          <p:cNvSpPr txBox="1"/>
          <p:nvPr userDrawn="1"/>
        </p:nvSpPr>
        <p:spPr>
          <a:xfrm>
            <a:off x="695325" y="806824"/>
            <a:ext cx="1004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600" dirty="0">
                <a:solidFill>
                  <a:srgbClr val="B3C19E"/>
                </a:solidFill>
                <a:latin typeface="Gill Sans Ultra Bold" panose="020B0A02020104020203" pitchFamily="34" charset="77"/>
              </a:rPr>
              <a:t>”</a:t>
            </a:r>
          </a:p>
        </p:txBody>
      </p:sp>
      <p:sp>
        <p:nvSpPr>
          <p:cNvPr id="16" name="Tekstin paikkamerkki 14">
            <a:extLst>
              <a:ext uri="{FF2B5EF4-FFF2-40B4-BE49-F238E27FC236}">
                <a16:creationId xmlns:a16="http://schemas.microsoft.com/office/drawing/2014/main" id="{FEFED094-1662-E296-647F-7AA768E60A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2025650"/>
            <a:ext cx="5992812" cy="1231106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None/>
              <a:defRPr sz="4000" b="1" i="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 sz="2800"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989013" indent="0">
              <a:buNone/>
              <a:defRPr/>
            </a:lvl5pPr>
          </a:lstStyle>
          <a:p>
            <a:pPr lvl="0"/>
            <a:r>
              <a:rPr lang="fi-FI" dirty="0"/>
              <a:t>Sitaatti tai henkilönosto</a:t>
            </a:r>
          </a:p>
        </p:txBody>
      </p:sp>
      <p:sp>
        <p:nvSpPr>
          <p:cNvPr id="3" name="Tekstin paikkamerkki 14">
            <a:extLst>
              <a:ext uri="{FF2B5EF4-FFF2-40B4-BE49-F238E27FC236}">
                <a16:creationId xmlns:a16="http://schemas.microsoft.com/office/drawing/2014/main" id="{9ED735FF-BBBF-760E-7D95-E6CD5A25E6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5" y="4114426"/>
            <a:ext cx="5992812" cy="10668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3200" b="0" i="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 sz="2800"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989013" indent="0">
              <a:buNone/>
              <a:defRPr/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tekstin</a:t>
            </a:r>
            <a:r>
              <a:rPr lang="fi-FI" dirty="0"/>
              <a:t> perustyylejä napsauttamalla</a:t>
            </a:r>
          </a:p>
        </p:txBody>
      </p:sp>
      <p:grpSp>
        <p:nvGrpSpPr>
          <p:cNvPr id="6" name="Group 35">
            <a:extLst>
              <a:ext uri="{FF2B5EF4-FFF2-40B4-BE49-F238E27FC236}">
                <a16:creationId xmlns:a16="http://schemas.microsoft.com/office/drawing/2014/main" id="{F11D64C9-BD3A-22CE-3FC2-3C86CC2C844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95325" y="6165304"/>
            <a:ext cx="2476805" cy="270000"/>
            <a:chOff x="5268913" y="3048000"/>
            <a:chExt cx="4703762" cy="512763"/>
          </a:xfrm>
        </p:grpSpPr>
        <p:sp>
          <p:nvSpPr>
            <p:cNvPr id="7" name="Freeform 36">
              <a:extLst>
                <a:ext uri="{FF2B5EF4-FFF2-40B4-BE49-F238E27FC236}">
                  <a16:creationId xmlns:a16="http://schemas.microsoft.com/office/drawing/2014/main" id="{5A0B2E86-BC12-FF47-B417-98D1535FB9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id="{FFAE583F-9796-B477-D9CA-A1BF4C04DB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283122264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/ Ne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A44B86E9-B779-BFC3-C245-A41802E848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063067" cy="6858000"/>
          </a:xfrm>
        </p:spPr>
        <p:txBody>
          <a:bodyPr/>
          <a:lstStyle/>
          <a:p>
            <a:endParaRPr lang="fi-FI"/>
          </a:p>
        </p:txBody>
      </p:sp>
      <p:grpSp>
        <p:nvGrpSpPr>
          <p:cNvPr id="8" name="Group 35">
            <a:extLst>
              <a:ext uri="{FF2B5EF4-FFF2-40B4-BE49-F238E27FC236}">
                <a16:creationId xmlns:a16="http://schemas.microsoft.com/office/drawing/2014/main" id="{8CB58534-E705-F48F-8C82-B7C4DCFDC0B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9" name="Freeform 36">
              <a:extLst>
                <a:ext uri="{FF2B5EF4-FFF2-40B4-BE49-F238E27FC236}">
                  <a16:creationId xmlns:a16="http://schemas.microsoft.com/office/drawing/2014/main" id="{263E1509-1AAC-F7F3-1BD7-A61FADEF74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0" name="Freeform 37">
              <a:extLst>
                <a:ext uri="{FF2B5EF4-FFF2-40B4-BE49-F238E27FC236}">
                  <a16:creationId xmlns:a16="http://schemas.microsoft.com/office/drawing/2014/main" id="{D55B259A-CBE6-2612-D007-78659D0466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13" name="Tekstiruutu 12">
            <a:extLst>
              <a:ext uri="{FF2B5EF4-FFF2-40B4-BE49-F238E27FC236}">
                <a16:creationId xmlns:a16="http://schemas.microsoft.com/office/drawing/2014/main" id="{EC756F8E-1521-3F2B-9753-381171E4F428}"/>
              </a:ext>
            </a:extLst>
          </p:cNvPr>
          <p:cNvSpPr txBox="1"/>
          <p:nvPr userDrawn="1"/>
        </p:nvSpPr>
        <p:spPr>
          <a:xfrm>
            <a:off x="5504329" y="806824"/>
            <a:ext cx="1004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600">
                <a:solidFill>
                  <a:schemeClr val="tx1"/>
                </a:solidFill>
                <a:latin typeface="Gill Sans Ultra Bold" panose="020B0A02020104020203" pitchFamily="34" charset="77"/>
              </a:rPr>
              <a:t>”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764B94D0-7713-F21C-C084-094B0D0BC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3863" y="2025650"/>
            <a:ext cx="5992812" cy="1231106"/>
          </a:xfrm>
        </p:spPr>
        <p:txBody>
          <a:bodyPr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4000" b="1" i="0">
                <a:solidFill>
                  <a:srgbClr val="B3C19E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 sz="2800"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989013" indent="0">
              <a:buNone/>
              <a:defRPr/>
            </a:lvl5pPr>
          </a:lstStyle>
          <a:p>
            <a:pPr lvl="0"/>
            <a:r>
              <a:rPr lang="fi-FI" dirty="0"/>
              <a:t>Sitaatti tai henkilönosto</a:t>
            </a:r>
          </a:p>
        </p:txBody>
      </p:sp>
      <p:sp>
        <p:nvSpPr>
          <p:cNvPr id="2" name="Tekstin paikkamerkki 14">
            <a:extLst>
              <a:ext uri="{FF2B5EF4-FFF2-40B4-BE49-F238E27FC236}">
                <a16:creationId xmlns:a16="http://schemas.microsoft.com/office/drawing/2014/main" id="{6F099D43-7047-9038-A465-4F8B77CB00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3788" y="4114426"/>
            <a:ext cx="5992812" cy="10668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3200" b="0" i="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 sz="2800"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989013" indent="0">
              <a:buNone/>
              <a:defRPr/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tekstin</a:t>
            </a:r>
            <a:r>
              <a:rPr lang="fi-FI" dirty="0"/>
              <a:t>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6006151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 and Content / light pink">
    <p:bg>
      <p:bgPr>
        <a:solidFill>
          <a:schemeClr val="accent1">
            <a:lumMod val="20000"/>
            <a:lumOff val="80000"/>
            <a:alpha val="3972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4" y="2800951"/>
            <a:ext cx="10801351" cy="2933099"/>
          </a:xfrm>
        </p:spPr>
        <p:txBody>
          <a:bodyPr anchor="t"/>
          <a:lstStyle>
            <a:lvl3pPr>
              <a:spcAft>
                <a:spcPts val="200"/>
              </a:spcAft>
              <a:defRPr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711877" y="2018004"/>
            <a:ext cx="10801349" cy="431627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accent1"/>
                </a:solidFill>
                <a:latin typeface="Gill Sans SemiBold" panose="020B0502020104020203" pitchFamily="34" charset="-79"/>
                <a:ea typeface="Verdana" panose="020B0604030504040204" pitchFamily="34" charset="0"/>
                <a:cs typeface="Gill Sans SemiBold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85245538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taatti / Mir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A44B86E9-B779-BFC3-C245-A41802E848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28933" y="0"/>
            <a:ext cx="5063067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EC756F8E-1521-3F2B-9753-381171E4F428}"/>
              </a:ext>
            </a:extLst>
          </p:cNvPr>
          <p:cNvSpPr txBox="1"/>
          <p:nvPr userDrawn="1"/>
        </p:nvSpPr>
        <p:spPr>
          <a:xfrm>
            <a:off x="695325" y="806824"/>
            <a:ext cx="1004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600" dirty="0">
                <a:solidFill>
                  <a:schemeClr val="tx1"/>
                </a:solidFill>
                <a:latin typeface="Gill Sans Ultra Bold" panose="020B0A02020104020203" pitchFamily="34" charset="77"/>
              </a:rPr>
              <a:t>”</a:t>
            </a:r>
          </a:p>
        </p:txBody>
      </p:sp>
      <p:sp>
        <p:nvSpPr>
          <p:cNvPr id="16" name="Tekstin paikkamerkki 14">
            <a:extLst>
              <a:ext uri="{FF2B5EF4-FFF2-40B4-BE49-F238E27FC236}">
                <a16:creationId xmlns:a16="http://schemas.microsoft.com/office/drawing/2014/main" id="{FEFED094-1662-E296-647F-7AA768E60A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2025650"/>
            <a:ext cx="5992812" cy="1231106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None/>
              <a:defRPr sz="4000" b="1" i="0">
                <a:solidFill>
                  <a:srgbClr val="B3C19E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 sz="2800"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989013" indent="0">
              <a:buNone/>
              <a:defRPr/>
            </a:lvl5pPr>
          </a:lstStyle>
          <a:p>
            <a:pPr lvl="0"/>
            <a:r>
              <a:rPr lang="fi-FI" dirty="0"/>
              <a:t>Sitaatti tai henkilönosto</a:t>
            </a:r>
          </a:p>
        </p:txBody>
      </p:sp>
      <p:sp>
        <p:nvSpPr>
          <p:cNvPr id="3" name="Tekstin paikkamerkki 14">
            <a:extLst>
              <a:ext uri="{FF2B5EF4-FFF2-40B4-BE49-F238E27FC236}">
                <a16:creationId xmlns:a16="http://schemas.microsoft.com/office/drawing/2014/main" id="{9ED735FF-BBBF-760E-7D95-E6CD5A25E6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5" y="4114426"/>
            <a:ext cx="5992812" cy="10668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3200" b="0" i="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 sz="2800"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989013" indent="0">
              <a:buNone/>
              <a:defRPr/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tekstin</a:t>
            </a:r>
            <a:r>
              <a:rPr lang="fi-FI" dirty="0"/>
              <a:t> perustyylejä napsauttamalla</a:t>
            </a:r>
          </a:p>
        </p:txBody>
      </p:sp>
      <p:grpSp>
        <p:nvGrpSpPr>
          <p:cNvPr id="6" name="Group 35">
            <a:extLst>
              <a:ext uri="{FF2B5EF4-FFF2-40B4-BE49-F238E27FC236}">
                <a16:creationId xmlns:a16="http://schemas.microsoft.com/office/drawing/2014/main" id="{F11D64C9-BD3A-22CE-3FC2-3C86CC2C844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95325" y="6165304"/>
            <a:ext cx="2476805" cy="270000"/>
            <a:chOff x="5268913" y="3048000"/>
            <a:chExt cx="4703762" cy="512763"/>
          </a:xfrm>
        </p:grpSpPr>
        <p:sp>
          <p:nvSpPr>
            <p:cNvPr id="7" name="Freeform 36">
              <a:extLst>
                <a:ext uri="{FF2B5EF4-FFF2-40B4-BE49-F238E27FC236}">
                  <a16:creationId xmlns:a16="http://schemas.microsoft.com/office/drawing/2014/main" id="{5A0B2E86-BC12-FF47-B417-98D1535FB9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id="{FFAE583F-9796-B477-D9CA-A1BF4C04DB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68535828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it /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E58F964A-F83E-599F-2DCB-0CEA9C7E962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0953" y="2338672"/>
            <a:ext cx="1305877" cy="11844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821193FA-79A6-E1F6-4525-8B0C47A2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92696"/>
            <a:ext cx="10801350" cy="1008112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37C4E37D-D35F-5B10-885D-EC69970080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967990"/>
            <a:ext cx="2972435" cy="1955289"/>
          </a:xfrm>
          <a:noFill/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lvl2pPr marL="5524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Tekstin paikkamerkki 13">
            <a:extLst>
              <a:ext uri="{FF2B5EF4-FFF2-40B4-BE49-F238E27FC236}">
                <a16:creationId xmlns:a16="http://schemas.microsoft.com/office/drawing/2014/main" id="{E2C9C4D0-EC06-BB7A-582A-FEB5DC7F79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9497" y="3967991"/>
            <a:ext cx="2972435" cy="1955288"/>
          </a:xfrm>
          <a:noFill/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lvl2pPr marL="5524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3DE20B8B-B1B4-0569-AEE3-9E1B4B2F37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22683" y="3967990"/>
            <a:ext cx="2972435" cy="1955287"/>
          </a:xfrm>
          <a:noFill/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lvl2pPr marL="5524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B4584C85-B4DB-0D4B-1A46-B7EAFA6F06A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76375" y="2286000"/>
            <a:ext cx="1477963" cy="1477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i-FI" dirty="0"/>
          </a:p>
        </p:txBody>
      </p:sp>
      <p:sp>
        <p:nvSpPr>
          <p:cNvPr id="12" name="Kuvan paikkamerkki 5">
            <a:extLst>
              <a:ext uri="{FF2B5EF4-FFF2-40B4-BE49-F238E27FC236}">
                <a16:creationId xmlns:a16="http://schemas.microsoft.com/office/drawing/2014/main" id="{C58B1CB3-EC86-A188-16B2-9082223A53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86733" y="2286000"/>
            <a:ext cx="1477963" cy="1477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i-FI" dirty="0"/>
          </a:p>
        </p:txBody>
      </p:sp>
      <p:sp>
        <p:nvSpPr>
          <p:cNvPr id="13" name="Kuvan paikkamerkki 5">
            <a:extLst>
              <a:ext uri="{FF2B5EF4-FFF2-40B4-BE49-F238E27FC236}">
                <a16:creationId xmlns:a16="http://schemas.microsoft.com/office/drawing/2014/main" id="{6EE7EB4A-EE3D-DEAA-C60A-BE9AFB89045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69918" y="2285999"/>
            <a:ext cx="1477963" cy="1477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7677679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konit / Green">
    <p:bg>
      <p:bgPr>
        <a:solidFill>
          <a:srgbClr val="D2DFC1">
            <a:alpha val="5485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5729E0CE-0E37-F56B-06E1-F8B127F192C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93847"/>
            <a:ext cx="2476805" cy="270000"/>
            <a:chOff x="5268913" y="3048000"/>
            <a:chExt cx="4703762" cy="512763"/>
          </a:xfrm>
          <a:solidFill>
            <a:schemeClr val="bg2"/>
          </a:solidFill>
        </p:grpSpPr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97FDE602-AF32-A7EF-1D7C-2B180F356AF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1C1C6B2D-18DE-1ECB-E500-488BF99C3A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fi-FI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1ADF44E0-2857-141B-B422-C9E001F7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92696"/>
            <a:ext cx="10801350" cy="1008112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4F65F3B-B35C-7198-2561-A24F26998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967990"/>
            <a:ext cx="2972435" cy="1955289"/>
          </a:xfrm>
          <a:noFill/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lvl2pPr marL="5524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EDD4C275-EFE8-8532-DD07-A61AB0E03B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9497" y="3967991"/>
            <a:ext cx="2972435" cy="1955288"/>
          </a:xfrm>
          <a:noFill/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lvl2pPr marL="5524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55CD2600-6EC4-8D19-AD9D-E83E57AA76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22683" y="3967990"/>
            <a:ext cx="2972435" cy="1955287"/>
          </a:xfrm>
          <a:noFill/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lvl2pPr marL="5524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2" name="Kuvan paikkamerkki 5">
            <a:extLst>
              <a:ext uri="{FF2B5EF4-FFF2-40B4-BE49-F238E27FC236}">
                <a16:creationId xmlns:a16="http://schemas.microsoft.com/office/drawing/2014/main" id="{35035998-C6B9-47BD-CA96-09AC81C0E7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76375" y="2286000"/>
            <a:ext cx="1477963" cy="1477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i-FI" dirty="0"/>
          </a:p>
        </p:txBody>
      </p:sp>
      <p:sp>
        <p:nvSpPr>
          <p:cNvPr id="13" name="Kuvan paikkamerkki 5">
            <a:extLst>
              <a:ext uri="{FF2B5EF4-FFF2-40B4-BE49-F238E27FC236}">
                <a16:creationId xmlns:a16="http://schemas.microsoft.com/office/drawing/2014/main" id="{A5A97058-9B2B-CF3B-F5C5-BC0B40A1E6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86732" y="2286000"/>
            <a:ext cx="1477963" cy="1477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i-FI"/>
          </a:p>
        </p:txBody>
      </p:sp>
      <p:sp>
        <p:nvSpPr>
          <p:cNvPr id="14" name="Kuvan paikkamerkki 5">
            <a:extLst>
              <a:ext uri="{FF2B5EF4-FFF2-40B4-BE49-F238E27FC236}">
                <a16:creationId xmlns:a16="http://schemas.microsoft.com/office/drawing/2014/main" id="{8DDF99A3-CF39-FC92-9CEF-4F28C780665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69918" y="2285999"/>
            <a:ext cx="1477963" cy="1477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6104840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Panora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692696"/>
            <a:ext cx="10801350" cy="1008112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95325" y="2071868"/>
            <a:ext cx="10801350" cy="3661387"/>
          </a:xfrm>
          <a:prstGeom prst="rect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1103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B0278358-F2BE-A531-1A2F-578600A255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325813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B3FDAD-CD58-8D4C-3404-064D83D43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5" name="Group 35">
            <a:extLst>
              <a:ext uri="{FF2B5EF4-FFF2-40B4-BE49-F238E27FC236}">
                <a16:creationId xmlns:a16="http://schemas.microsoft.com/office/drawing/2014/main" id="{7B52725D-621F-2AAB-88A7-A49EA4209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4FEA238C-3F53-D91C-3A17-218BCD5146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0EF3415A-423D-7032-8A68-A85E375589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8" name="Suorakulmio 7">
            <a:extLst>
              <a:ext uri="{FF2B5EF4-FFF2-40B4-BE49-F238E27FC236}">
                <a16:creationId xmlns:a16="http://schemas.microsoft.com/office/drawing/2014/main" id="{187B061C-8710-B42C-5D1A-48345C97D924}"/>
              </a:ext>
            </a:extLst>
          </p:cNvPr>
          <p:cNvSpPr/>
          <p:nvPr userDrawn="1"/>
        </p:nvSpPr>
        <p:spPr>
          <a:xfrm>
            <a:off x="0" y="3299792"/>
            <a:ext cx="12192000" cy="3558208"/>
          </a:xfrm>
          <a:prstGeom prst="rect">
            <a:avLst/>
          </a:prstGeom>
          <a:solidFill>
            <a:srgbClr val="D2D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DF3BB661-F179-B934-629C-A8681BD583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19895" y="6317704"/>
            <a:ext cx="2476805" cy="270000"/>
            <a:chOff x="5268913" y="3048000"/>
            <a:chExt cx="4703762" cy="512763"/>
          </a:xfrm>
        </p:grpSpPr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C8455647-2638-6EA7-2887-80816FA7A7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4" name="Freeform 37">
              <a:extLst>
                <a:ext uri="{FF2B5EF4-FFF2-40B4-BE49-F238E27FC236}">
                  <a16:creationId xmlns:a16="http://schemas.microsoft.com/office/drawing/2014/main" id="{58F3F521-06E5-4BF7-4D2C-D9090B218C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pic>
        <p:nvPicPr>
          <p:cNvPr id="10" name="Kuva 9">
            <a:extLst>
              <a:ext uri="{FF2B5EF4-FFF2-40B4-BE49-F238E27FC236}">
                <a16:creationId xmlns:a16="http://schemas.microsoft.com/office/drawing/2014/main" id="{B608EF5F-8588-3D9E-1FCA-647FDC6AB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0734" y="3998384"/>
            <a:ext cx="1574800" cy="1638300"/>
          </a:xfrm>
          <a:prstGeom prst="rect">
            <a:avLst/>
          </a:prstGeom>
        </p:spPr>
      </p:pic>
      <p:sp>
        <p:nvSpPr>
          <p:cNvPr id="9" name="Tekstin paikkamerkki 11">
            <a:extLst>
              <a:ext uri="{FF2B5EF4-FFF2-40B4-BE49-F238E27FC236}">
                <a16:creationId xmlns:a16="http://schemas.microsoft.com/office/drawing/2014/main" id="{D43AD761-25F3-B97D-99B4-1E6DA81562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3733800"/>
            <a:ext cx="7924800" cy="23114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539750" indent="0">
              <a:buNone/>
              <a:defRPr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45511989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itle and Content /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B3FDAD-CD58-8D4C-3404-064D83D43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5" name="Group 35">
            <a:extLst>
              <a:ext uri="{FF2B5EF4-FFF2-40B4-BE49-F238E27FC236}">
                <a16:creationId xmlns:a16="http://schemas.microsoft.com/office/drawing/2014/main" id="{7B52725D-621F-2AAB-88A7-A49EA4209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4FEA238C-3F53-D91C-3A17-218BCD5146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0EF3415A-423D-7032-8A68-A85E375589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8" name="Suorakulmio 7">
            <a:extLst>
              <a:ext uri="{FF2B5EF4-FFF2-40B4-BE49-F238E27FC236}">
                <a16:creationId xmlns:a16="http://schemas.microsoft.com/office/drawing/2014/main" id="{187B061C-8710-B42C-5D1A-48345C97D924}"/>
              </a:ext>
            </a:extLst>
          </p:cNvPr>
          <p:cNvSpPr/>
          <p:nvPr userDrawn="1"/>
        </p:nvSpPr>
        <p:spPr>
          <a:xfrm>
            <a:off x="0" y="3299792"/>
            <a:ext cx="12192000" cy="3558208"/>
          </a:xfrm>
          <a:prstGeom prst="rect">
            <a:avLst/>
          </a:prstGeom>
          <a:solidFill>
            <a:srgbClr val="D2D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9265F784-70FF-6FAD-8629-AFD9689FF5F3}"/>
              </a:ext>
            </a:extLst>
          </p:cNvPr>
          <p:cNvSpPr/>
          <p:nvPr userDrawn="1"/>
        </p:nvSpPr>
        <p:spPr>
          <a:xfrm>
            <a:off x="0" y="-371330"/>
            <a:ext cx="12192000" cy="4306956"/>
          </a:xfrm>
          <a:prstGeom prst="rect">
            <a:avLst/>
          </a:prstGeom>
          <a:blipFill>
            <a:blip r:embed="rId2">
              <a:alphaModFix amt="36982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2E73027-FFC3-6FD2-22D3-37C3445F7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6" y="1183972"/>
            <a:ext cx="8017564" cy="153272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grpSp>
        <p:nvGrpSpPr>
          <p:cNvPr id="14" name="Group 35">
            <a:extLst>
              <a:ext uri="{FF2B5EF4-FFF2-40B4-BE49-F238E27FC236}">
                <a16:creationId xmlns:a16="http://schemas.microsoft.com/office/drawing/2014/main" id="{8B379D26-B7A2-2882-EC55-9A22D409D6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19895" y="6317704"/>
            <a:ext cx="2476805" cy="270000"/>
            <a:chOff x="5268913" y="3048000"/>
            <a:chExt cx="4703762" cy="512763"/>
          </a:xfrm>
        </p:grpSpPr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6C3E50A4-F09B-A6B9-75C1-CA94F9EF2F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19E96506-8CC8-DA5D-37D6-5F3DD9F4F93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9" name="Tekstin paikkamerkki 11">
            <a:extLst>
              <a:ext uri="{FF2B5EF4-FFF2-40B4-BE49-F238E27FC236}">
                <a16:creationId xmlns:a16="http://schemas.microsoft.com/office/drawing/2014/main" id="{511F9916-D117-EA27-27D6-C940DAD713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3733800"/>
            <a:ext cx="7924800" cy="23114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539750" indent="0">
              <a:buNone/>
              <a:defRPr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17932060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692696"/>
            <a:ext cx="10801350" cy="1008112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4" y="2800951"/>
            <a:ext cx="10801351" cy="293309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711877" y="2018004"/>
            <a:ext cx="10801349" cy="4316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accent1"/>
                </a:solidFill>
                <a:latin typeface="Gill Sans SemiBold" panose="020B0502020104020203" pitchFamily="34" charset="-79"/>
                <a:ea typeface="Verdana" panose="020B0604030504040204" pitchFamily="34" charset="0"/>
                <a:cs typeface="Gill Sans SemiBold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49093074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692696"/>
            <a:ext cx="10801350" cy="1008112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4" y="2800951"/>
            <a:ext cx="7026275" cy="293309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711877" y="2018004"/>
            <a:ext cx="10801349" cy="4316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accent1"/>
                </a:solidFill>
                <a:latin typeface="Gill Sans SemiBold" panose="020B0502020104020203" pitchFamily="34" charset="-79"/>
                <a:ea typeface="Verdana" panose="020B0604030504040204" pitchFamily="34" charset="0"/>
                <a:cs typeface="Gill Sans SemiBold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7828F92-17EA-9FB7-AFB5-A6F30710C3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57" y="2959589"/>
            <a:ext cx="6931965" cy="3898411"/>
          </a:xfrm>
          <a:prstGeom prst="rect">
            <a:avLst/>
          </a:prstGeom>
        </p:spPr>
      </p:pic>
      <p:grpSp>
        <p:nvGrpSpPr>
          <p:cNvPr id="5" name="Group 8">
            <a:extLst>
              <a:ext uri="{FF2B5EF4-FFF2-40B4-BE49-F238E27FC236}">
                <a16:creationId xmlns:a16="http://schemas.microsoft.com/office/drawing/2014/main" id="{50782B11-87DD-0045-899B-92D1DE1A011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0746" y="6148335"/>
            <a:ext cx="2476805" cy="270000"/>
            <a:chOff x="5268913" y="3048000"/>
            <a:chExt cx="4703762" cy="512763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CF3CD91E-CD38-B675-6AB1-AC723362C2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50E4B567-FB34-4FB2-50A2-C3F9C5E2FF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05642945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Picutre full-widt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Koko </a:t>
            </a:r>
            <a:r>
              <a:rPr lang="en-US" err="1"/>
              <a:t>dian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. 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 </a:t>
            </a:r>
            <a:r>
              <a:rPr lang="en-US" err="1"/>
              <a:t>napsauttamalla</a:t>
            </a:r>
            <a:r>
              <a:rPr lang="en-US"/>
              <a:t> </a:t>
            </a:r>
            <a:r>
              <a:rPr lang="en-US" err="1"/>
              <a:t>kuvaketta</a:t>
            </a:r>
            <a:r>
              <a:rPr lang="en-US"/>
              <a:t>.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4AB1449A-8CB2-9695-1063-D49EB2E153A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3" name="Freeform 36">
              <a:extLst>
                <a:ext uri="{FF2B5EF4-FFF2-40B4-BE49-F238E27FC236}">
                  <a16:creationId xmlns:a16="http://schemas.microsoft.com/office/drawing/2014/main" id="{B54F7C16-D625-6313-913A-731303C98D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4" name="Freeform 37">
              <a:extLst>
                <a:ext uri="{FF2B5EF4-FFF2-40B4-BE49-F238E27FC236}">
                  <a16:creationId xmlns:a16="http://schemas.microsoft.com/office/drawing/2014/main" id="{CAF611ED-992E-7948-068D-AD18C9434A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8" name="Otsikko 5">
            <a:extLst>
              <a:ext uri="{FF2B5EF4-FFF2-40B4-BE49-F238E27FC236}">
                <a16:creationId xmlns:a16="http://schemas.microsoft.com/office/drawing/2014/main" id="{12E2BE1B-A7E9-7183-6579-A9A7CA9F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998819"/>
            <a:ext cx="10801350" cy="100811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4BF5E8B-3FE8-B6FB-216E-517169D340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0055" y="3927415"/>
            <a:ext cx="9711890" cy="9605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66700" indent="0" algn="ctr">
              <a:buFont typeface="Arial" panose="020B0604020202020204" pitchFamily="34" charset="0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0118903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Picutre full-width / Transp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Koko </a:t>
            </a:r>
            <a:r>
              <a:rPr lang="en-US" dirty="0" err="1"/>
              <a:t>dian</a:t>
            </a:r>
            <a:r>
              <a:rPr lang="en-US" dirty="0"/>
              <a:t> </a:t>
            </a:r>
            <a:r>
              <a:rPr lang="en-US" dirty="0" err="1"/>
              <a:t>kuva</a:t>
            </a:r>
            <a:r>
              <a:rPr lang="en-US" dirty="0"/>
              <a:t>. </a:t>
            </a:r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r>
              <a:rPr lang="en-US" dirty="0"/>
              <a:t> </a:t>
            </a:r>
            <a:r>
              <a:rPr lang="en-US" dirty="0" err="1"/>
              <a:t>kuvaketta</a:t>
            </a:r>
            <a:r>
              <a:rPr lang="en-US" dirty="0"/>
              <a:t>.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4AB1449A-8CB2-9695-1063-D49EB2E153A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3" name="Freeform 36">
              <a:extLst>
                <a:ext uri="{FF2B5EF4-FFF2-40B4-BE49-F238E27FC236}">
                  <a16:creationId xmlns:a16="http://schemas.microsoft.com/office/drawing/2014/main" id="{B54F7C16-D625-6313-913A-731303C98D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4" name="Freeform 37">
              <a:extLst>
                <a:ext uri="{FF2B5EF4-FFF2-40B4-BE49-F238E27FC236}">
                  <a16:creationId xmlns:a16="http://schemas.microsoft.com/office/drawing/2014/main" id="{CAF611ED-992E-7948-068D-AD18C9434A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8" name="Otsikko 5">
            <a:extLst>
              <a:ext uri="{FF2B5EF4-FFF2-40B4-BE49-F238E27FC236}">
                <a16:creationId xmlns:a16="http://schemas.microsoft.com/office/drawing/2014/main" id="{25D80632-19ED-2984-B75D-690828B8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6750"/>
            <a:ext cx="12191999" cy="1008112"/>
          </a:xfrm>
          <a:solidFill>
            <a:schemeClr val="bg1">
              <a:alpha val="3518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D069C69-D7B0-CA6B-C8A6-0B144AA619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0055" y="3927415"/>
            <a:ext cx="9711890" cy="430887"/>
          </a:xfrm>
          <a:solidFill>
            <a:schemeClr val="bg1">
              <a:alpha val="35000"/>
            </a:schemeClr>
          </a:solidFill>
        </p:spPr>
        <p:txBody>
          <a:bodyPr>
            <a:sp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66700" indent="0" algn="ctr">
              <a:buFont typeface="Arial" panose="020B0604020202020204" pitchFamily="34" charset="0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0772093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Smar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95325" y="2416629"/>
            <a:ext cx="6264275" cy="3316627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</p:spPr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5325" y="692695"/>
            <a:ext cx="6264275" cy="137917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124ACF-F822-AE54-D24A-55D1B3671F0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176052" y="0"/>
            <a:ext cx="5015948" cy="68539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objekti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BB9391DB-D471-29B5-3950-4595F632E5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95325" y="6165304"/>
            <a:ext cx="2476805" cy="270000"/>
            <a:chOff x="5268913" y="3048000"/>
            <a:chExt cx="4703762" cy="512763"/>
          </a:xfrm>
        </p:grpSpPr>
        <p:sp>
          <p:nvSpPr>
            <p:cNvPr id="4" name="Freeform 36">
              <a:extLst>
                <a:ext uri="{FF2B5EF4-FFF2-40B4-BE49-F238E27FC236}">
                  <a16:creationId xmlns:a16="http://schemas.microsoft.com/office/drawing/2014/main" id="{BB4E4832-3EE0-96D5-FA73-F278A3E892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5" name="Freeform 37">
              <a:extLst>
                <a:ext uri="{FF2B5EF4-FFF2-40B4-BE49-F238E27FC236}">
                  <a16:creationId xmlns:a16="http://schemas.microsoft.com/office/drawing/2014/main" id="{30106F28-EAE1-437B-A53C-04100A790F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02087940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utre full-widt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Koko </a:t>
            </a:r>
            <a:r>
              <a:rPr lang="en-US" err="1"/>
              <a:t>dian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. 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 </a:t>
            </a:r>
            <a:r>
              <a:rPr lang="en-US" err="1"/>
              <a:t>napsauttamalla</a:t>
            </a:r>
            <a:r>
              <a:rPr lang="en-US"/>
              <a:t> </a:t>
            </a:r>
            <a:r>
              <a:rPr lang="en-US" err="1"/>
              <a:t>kuvaketta</a:t>
            </a:r>
            <a:r>
              <a:rPr lang="en-US"/>
              <a:t>.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4AB1449A-8CB2-9695-1063-D49EB2E153A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3" name="Freeform 36">
              <a:extLst>
                <a:ext uri="{FF2B5EF4-FFF2-40B4-BE49-F238E27FC236}">
                  <a16:creationId xmlns:a16="http://schemas.microsoft.com/office/drawing/2014/main" id="{B54F7C16-D625-6313-913A-731303C98D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4" name="Freeform 37">
              <a:extLst>
                <a:ext uri="{FF2B5EF4-FFF2-40B4-BE49-F238E27FC236}">
                  <a16:creationId xmlns:a16="http://schemas.microsoft.com/office/drawing/2014/main" id="{CAF611ED-992E-7948-068D-AD18C9434A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286162233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full-widt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Koko </a:t>
            </a:r>
            <a:r>
              <a:rPr lang="en-US" err="1"/>
              <a:t>dian</a:t>
            </a:r>
            <a:r>
              <a:rPr lang="en-US"/>
              <a:t> video. </a:t>
            </a:r>
            <a:r>
              <a:rPr lang="en-US" err="1"/>
              <a:t>Lisää</a:t>
            </a:r>
            <a:r>
              <a:rPr lang="en-US"/>
              <a:t> video </a:t>
            </a:r>
            <a:r>
              <a:rPr lang="en-US" err="1"/>
              <a:t>klikkaamalla</a:t>
            </a:r>
            <a:r>
              <a:rPr lang="en-US"/>
              <a:t> </a:t>
            </a:r>
            <a:r>
              <a:rPr lang="en-US" err="1"/>
              <a:t>kuvaketta</a:t>
            </a:r>
            <a:r>
              <a:rPr lang="en-US"/>
              <a:t>.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542B3AFE-8E84-F953-38C8-308A1F2EC8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3" name="Freeform 36">
              <a:extLst>
                <a:ext uri="{FF2B5EF4-FFF2-40B4-BE49-F238E27FC236}">
                  <a16:creationId xmlns:a16="http://schemas.microsoft.com/office/drawing/2014/main" id="{43D6307D-BD3B-9566-8B1B-A5704E8A3A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5" name="Freeform 37">
              <a:extLst>
                <a:ext uri="{FF2B5EF4-FFF2-40B4-BE49-F238E27FC236}">
                  <a16:creationId xmlns:a16="http://schemas.microsoft.com/office/drawing/2014/main" id="{3423580A-E90C-4C27-11B4-52B1E0DE84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65657933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_alaotsikko / Kumpu">
    <p:bg>
      <p:bgPr>
        <a:solidFill>
          <a:srgbClr val="D2DEC1">
            <a:alpha val="3471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2021A25-17BE-A303-2FFE-E3789779B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" y="0"/>
            <a:ext cx="12183051" cy="68630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4" name="Group 35">
            <a:extLst>
              <a:ext uri="{FF2B5EF4-FFF2-40B4-BE49-F238E27FC236}">
                <a16:creationId xmlns:a16="http://schemas.microsoft.com/office/drawing/2014/main" id="{D5468A40-F33B-AA56-2157-E2B145A348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01E07319-BB7E-026C-497A-CCFAE76D74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5BA0D3D3-CFF1-517F-7CDD-6E4A9A4CA1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E0D81B3D-53E7-A3C8-3B52-C26402C2A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464" y="2276873"/>
            <a:ext cx="9649072" cy="1126728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 b="1" i="0">
                <a:solidFill>
                  <a:schemeClr val="accent1"/>
                </a:solidFill>
                <a:latin typeface="Gill Sans" panose="020B0502020104020203" pitchFamily="34" charset="-79"/>
                <a:ea typeface="Verdana" panose="020B0604030504040204" pitchFamily="34" charset="0"/>
                <a:cs typeface="Gill Sans" panose="020B0502020104020203" pitchFamily="34" charset="-79"/>
                <a:sym typeface="Wingdings" pitchFamily="2" charset="2"/>
              </a:defRPr>
            </a:lvl1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0AEC2FE-59C1-32EE-200C-9DC1B49FD2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1464" y="3660309"/>
            <a:ext cx="9711890" cy="96057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9628330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_alaotsikko / Green">
    <p:bg>
      <p:bgPr>
        <a:solidFill>
          <a:srgbClr val="D2DE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4" name="Group 35">
            <a:extLst>
              <a:ext uri="{FF2B5EF4-FFF2-40B4-BE49-F238E27FC236}">
                <a16:creationId xmlns:a16="http://schemas.microsoft.com/office/drawing/2014/main" id="{D5468A40-F33B-AA56-2157-E2B145A348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01E07319-BB7E-026C-497A-CCFAE76D74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5BA0D3D3-CFF1-517F-7CDD-6E4A9A4CA1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E0D81B3D-53E7-A3C8-3B52-C26402C2A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464" y="2276873"/>
            <a:ext cx="9649072" cy="1126728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 b="1" i="0">
                <a:solidFill>
                  <a:schemeClr val="accent1"/>
                </a:solidFill>
                <a:latin typeface="Gill Sans" panose="020B0502020104020203" pitchFamily="34" charset="-79"/>
                <a:ea typeface="Verdana" panose="020B0604030504040204" pitchFamily="34" charset="0"/>
                <a:cs typeface="Gill Sans" panose="020B0502020104020203" pitchFamily="34" charset="-79"/>
                <a:sym typeface="Wingdings" pitchFamily="2" charset="2"/>
              </a:defRPr>
            </a:lvl1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0AEC2FE-59C1-32EE-200C-9DC1B49FD2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1464" y="3660309"/>
            <a:ext cx="9711890" cy="96057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2598616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_alaotsikko / Kumpu ja hahmot">
    <p:bg>
      <p:bgPr>
        <a:solidFill>
          <a:srgbClr val="D2DE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2021A25-17BE-A303-2FFE-E3789779B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" y="0"/>
            <a:ext cx="12183051" cy="68630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4" name="Group 35">
            <a:extLst>
              <a:ext uri="{FF2B5EF4-FFF2-40B4-BE49-F238E27FC236}">
                <a16:creationId xmlns:a16="http://schemas.microsoft.com/office/drawing/2014/main" id="{D5468A40-F33B-AA56-2157-E2B145A348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01E07319-BB7E-026C-497A-CCFAE76D74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5BA0D3D3-CFF1-517F-7CDD-6E4A9A4CA1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A471180A-3B2C-DF7F-1F2D-EDFE1DD714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28" y="3177207"/>
            <a:ext cx="6686216" cy="3760206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C6DD5FE-C4C1-B1C5-3799-A6EF231A77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464" y="2276873"/>
            <a:ext cx="9649072" cy="1126728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 b="1" i="0">
                <a:solidFill>
                  <a:schemeClr val="accent1"/>
                </a:solidFill>
                <a:latin typeface="Gill Sans" panose="020B0502020104020203" pitchFamily="34" charset="-79"/>
                <a:ea typeface="Verdana" panose="020B0604030504040204" pitchFamily="34" charset="0"/>
                <a:cs typeface="Gill Sans" panose="020B0502020104020203" pitchFamily="34" charset="-79"/>
                <a:sym typeface="Wingdings" pitchFamily="2" charset="2"/>
              </a:defRPr>
            </a:lvl1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130AB51-6DA1-DF26-5E2E-444798F60F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1464" y="3660309"/>
            <a:ext cx="9711890" cy="96057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0666505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/ Green">
    <p:bg>
      <p:bgPr>
        <a:solidFill>
          <a:srgbClr val="D2D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BCCB99B-D5CC-36A1-2AE2-39E7235226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464" y="2276873"/>
            <a:ext cx="9649072" cy="1126728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5400" b="1" i="0">
                <a:solidFill>
                  <a:schemeClr val="accent1"/>
                </a:solidFill>
                <a:latin typeface="Gill Sans" panose="020B0502020104020203" pitchFamily="34" charset="-79"/>
                <a:ea typeface="Verdana" panose="020B0604030504040204" pitchFamily="34" charset="0"/>
                <a:cs typeface="Gill Sans" panose="020B0502020104020203" pitchFamily="34" charset="-79"/>
                <a:sym typeface="Wingdings" pitchFamily="2" charset="2"/>
              </a:defRPr>
            </a:lvl1pPr>
          </a:lstStyle>
          <a:p>
            <a:pPr lvl="0"/>
            <a:r>
              <a:rPr lang="fi-FI"/>
              <a:t>Väliotsikko</a:t>
            </a:r>
          </a:p>
        </p:txBody>
      </p:sp>
      <p:grpSp>
        <p:nvGrpSpPr>
          <p:cNvPr id="4" name="Group 35">
            <a:extLst>
              <a:ext uri="{FF2B5EF4-FFF2-40B4-BE49-F238E27FC236}">
                <a16:creationId xmlns:a16="http://schemas.microsoft.com/office/drawing/2014/main" id="{383C0E7D-B472-181C-14EA-A5E689E8332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768C7B04-5B6F-935B-00CB-F9470548383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F3595602-A7E7-0C88-1C21-9BA0EF8909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49668267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_alaotsikko / Maapal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9019795" y="6154021"/>
            <a:ext cx="2476805" cy="270000"/>
            <a:chOff x="5268913" y="3048000"/>
            <a:chExt cx="4703762" cy="512763"/>
          </a:xfrm>
        </p:grpSpPr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948944E-B6E3-540A-5181-CA04C905EA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464" y="2276873"/>
            <a:ext cx="9649072" cy="1126728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 b="1" i="0">
                <a:solidFill>
                  <a:schemeClr val="accent1"/>
                </a:solidFill>
                <a:latin typeface="Gill Sans" panose="020B0502020104020203" pitchFamily="34" charset="-79"/>
                <a:ea typeface="Verdana" panose="020B0604030504040204" pitchFamily="34" charset="0"/>
                <a:cs typeface="Gill Sans" panose="020B0502020104020203" pitchFamily="34" charset="-79"/>
                <a:sym typeface="Wingdings" pitchFamily="2" charset="2"/>
              </a:defRPr>
            </a:lvl1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A689D76-E726-FBA7-E395-870985674C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1464" y="3660309"/>
            <a:ext cx="9711890" cy="96057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0394007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972339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98169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 / Green">
    <p:bg>
      <p:bgPr>
        <a:solidFill>
          <a:srgbClr val="D2D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/>
          <a:lstStyle/>
          <a:p>
            <a:fld id="{B8679267-2385-44BA-A960-A6573CB7D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839003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9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93.xml"/><Relationship Id="rId42" Type="http://schemas.openxmlformats.org/officeDocument/2006/relationships/slideLayout" Target="../slideLayouts/slideLayout101.xml"/><Relationship Id="rId47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37" Type="http://schemas.openxmlformats.org/officeDocument/2006/relationships/slideLayout" Target="../slideLayouts/slideLayout96.xml"/><Relationship Id="rId40" Type="http://schemas.openxmlformats.org/officeDocument/2006/relationships/slideLayout" Target="../slideLayouts/slideLayout99.xml"/><Relationship Id="rId45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4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slideLayout" Target="../slideLayouts/slideLayout94.xml"/><Relationship Id="rId43" Type="http://schemas.openxmlformats.org/officeDocument/2006/relationships/slideLayout" Target="../slideLayouts/slideLayout102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38" Type="http://schemas.openxmlformats.org/officeDocument/2006/relationships/slideLayout" Target="../slideLayouts/slideLayout97.xml"/><Relationship Id="rId4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79.xml"/><Relationship Id="rId41" Type="http://schemas.openxmlformats.org/officeDocument/2006/relationships/slideLayout" Target="../slideLayouts/slideLayout10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0.xml"/><Relationship Id="rId18" Type="http://schemas.openxmlformats.org/officeDocument/2006/relationships/slideLayout" Target="../slideLayouts/slideLayout145.xml"/><Relationship Id="rId26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30.xml"/><Relationship Id="rId21" Type="http://schemas.openxmlformats.org/officeDocument/2006/relationships/slideLayout" Target="../slideLayouts/slideLayout148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5" Type="http://schemas.openxmlformats.org/officeDocument/2006/relationships/slideLayout" Target="../slideLayouts/slideLayout152.xml"/><Relationship Id="rId33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slideLayout" Target="../slideLayouts/slideLayout147.xml"/><Relationship Id="rId29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24" Type="http://schemas.openxmlformats.org/officeDocument/2006/relationships/slideLayout" Target="../slideLayouts/slideLayout151.xml"/><Relationship Id="rId32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23" Type="http://schemas.openxmlformats.org/officeDocument/2006/relationships/slideLayout" Target="../slideLayouts/slideLayout150.xml"/><Relationship Id="rId28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37.xml"/><Relationship Id="rId19" Type="http://schemas.openxmlformats.org/officeDocument/2006/relationships/slideLayout" Target="../slideLayouts/slideLayout146.xml"/><Relationship Id="rId31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Relationship Id="rId22" Type="http://schemas.openxmlformats.org/officeDocument/2006/relationships/slideLayout" Target="../slideLayouts/slideLayout149.xml"/><Relationship Id="rId27" Type="http://schemas.openxmlformats.org/officeDocument/2006/relationships/slideLayout" Target="../slideLayouts/slideLayout154.xml"/><Relationship Id="rId30" Type="http://schemas.openxmlformats.org/officeDocument/2006/relationships/slideLayout" Target="../slideLayouts/slideLayout157.xml"/><Relationship Id="rId8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4" y="2071868"/>
            <a:ext cx="10801351" cy="366218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692696"/>
            <a:ext cx="10801350" cy="100811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36" name="Group 35"/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37" name="Freeform 36"/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38" name="Freeform 37"/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8774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3967" r:id="rId5"/>
    <p:sldLayoutId id="2147484220" r:id="rId6"/>
    <p:sldLayoutId id="2147483965" r:id="rId7"/>
    <p:sldLayoutId id="2147484249" r:id="rId8"/>
    <p:sldLayoutId id="2147483986" r:id="rId9"/>
    <p:sldLayoutId id="2147484024" r:id="rId10"/>
    <p:sldLayoutId id="2147484259" r:id="rId11"/>
    <p:sldLayoutId id="2147484260" r:id="rId12"/>
    <p:sldLayoutId id="2147483972" r:id="rId13"/>
    <p:sldLayoutId id="2147483973" r:id="rId14"/>
    <p:sldLayoutId id="2147484027" r:id="rId15"/>
    <p:sldLayoutId id="2147483987" r:id="rId16"/>
    <p:sldLayoutId id="2147484250" r:id="rId17"/>
    <p:sldLayoutId id="2147483988" r:id="rId18"/>
    <p:sldLayoutId id="2147484251" r:id="rId19"/>
    <p:sldLayoutId id="2147484028" r:id="rId20"/>
    <p:sldLayoutId id="2147484215" r:id="rId21"/>
    <p:sldLayoutId id="2147484229" r:id="rId22"/>
    <p:sldLayoutId id="2147484242" r:id="rId23"/>
    <p:sldLayoutId id="2147484230" r:id="rId24"/>
    <p:sldLayoutId id="2147484243" r:id="rId25"/>
    <p:sldLayoutId id="2147484231" r:id="rId26"/>
    <p:sldLayoutId id="2147484232" r:id="rId27"/>
    <p:sldLayoutId id="2147484216" r:id="rId28"/>
    <p:sldLayoutId id="2147484217" r:id="rId29"/>
    <p:sldLayoutId id="2147484218" r:id="rId30"/>
    <p:sldLayoutId id="2147483982" r:id="rId31"/>
    <p:sldLayoutId id="2147483968" r:id="rId32"/>
    <p:sldLayoutId id="2147484254" r:id="rId33"/>
    <p:sldLayoutId id="2147483969" r:id="rId34"/>
    <p:sldLayoutId id="2147484255" r:id="rId35"/>
    <p:sldLayoutId id="2147483983" r:id="rId36"/>
    <p:sldLayoutId id="2147484026" r:id="rId37"/>
    <p:sldLayoutId id="2147483984" r:id="rId38"/>
    <p:sldLayoutId id="2147483985" r:id="rId39"/>
    <p:sldLayoutId id="2147483992" r:id="rId40"/>
    <p:sldLayoutId id="2147483990" r:id="rId41"/>
    <p:sldLayoutId id="2147484238" r:id="rId42"/>
    <p:sldLayoutId id="2147483991" r:id="rId43"/>
    <p:sldLayoutId id="2147484239" r:id="rId44"/>
    <p:sldLayoutId id="2147484240" r:id="rId45"/>
    <p:sldLayoutId id="2147484219" r:id="rId46"/>
    <p:sldLayoutId id="2147483989" r:id="rId47"/>
    <p:sldLayoutId id="2147484002" r:id="rId48"/>
    <p:sldLayoutId id="2147484000" r:id="rId49"/>
    <p:sldLayoutId id="2147484003" r:id="rId50"/>
    <p:sldLayoutId id="2147484248" r:id="rId51"/>
    <p:sldLayoutId id="2147484006" r:id="rId52"/>
    <p:sldLayoutId id="2147484247" r:id="rId53"/>
    <p:sldLayoutId id="2147484008" r:id="rId54"/>
    <p:sldLayoutId id="2147484015" r:id="rId55"/>
    <p:sldLayoutId id="2147484016" r:id="rId56"/>
    <p:sldLayoutId id="2147484009" r:id="rId57"/>
    <p:sldLayoutId id="2147484018" r:id="rId58"/>
    <p:sldLayoutId id="2147484017" r:id="rId59"/>
  </p:sldLayoutIdLst>
  <p:transition spd="med"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Gill Sans" panose="020B0502020104020203" pitchFamily="34" charset="-79"/>
          <a:ea typeface="Helvetica Neue" panose="02000503000000020004" pitchFamily="2" charset="0"/>
          <a:cs typeface="Gill Sans" panose="020B0502020104020203" pitchFamily="34" charset="-79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ill Sans" panose="020B0502020104020203" pitchFamily="34" charset="-79"/>
          <a:ea typeface="Verdana" panose="020B0604030504040204" pitchFamily="34" charset="0"/>
          <a:cs typeface="Gill Sans" panose="020B0502020104020203" pitchFamily="34" charset="-79"/>
        </a:defRPr>
      </a:lvl1pPr>
      <a:lvl2pPr marL="539750" indent="-27305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l Sans" panose="020B0502020104020203" pitchFamily="34" charset="-79"/>
          <a:ea typeface="Verdana" panose="020B0604030504040204" pitchFamily="34" charset="0"/>
          <a:cs typeface="Gill Sans" panose="020B0502020104020203" pitchFamily="34" charset="-79"/>
        </a:defRPr>
      </a:lvl2pPr>
      <a:lvl3pPr marL="80645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l Sans" panose="020B0502020104020203" pitchFamily="34" charset="-79"/>
          <a:ea typeface="Verdana" panose="020B0604030504040204" pitchFamily="34" charset="0"/>
          <a:cs typeface="Gill Sans" panose="020B0502020104020203" pitchFamily="34" charset="-79"/>
        </a:defRPr>
      </a:lvl3pPr>
      <a:lvl4pPr marL="989013" indent="-18256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ill Sans" panose="020B0502020104020203" pitchFamily="34" charset="-79"/>
          <a:ea typeface="Verdana" panose="020B0604030504040204" pitchFamily="34" charset="0"/>
          <a:cs typeface="Gill Sans" panose="020B0502020104020203" pitchFamily="34" charset="-79"/>
        </a:defRPr>
      </a:lvl4pPr>
      <a:lvl5pPr marL="1255713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tabLst/>
        <a:defRPr sz="1200" b="0" i="0" kern="1200">
          <a:solidFill>
            <a:schemeClr val="tx1"/>
          </a:solidFill>
          <a:latin typeface="Gill Sans" panose="020B0502020104020203" pitchFamily="34" charset="-79"/>
          <a:ea typeface="Verdana" panose="020B0604030504040204" pitchFamily="34" charset="0"/>
          <a:cs typeface="Gill Sans" panose="020B0502020104020203" pitchFamily="34" charset="-79"/>
        </a:defRPr>
      </a:lvl5pPr>
      <a:lvl6pPr marL="1520825" indent="-26511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95463" indent="-27463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62163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5213" indent="-27305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5A0A161-9D24-14C3-0FB4-CCED71D02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2071868"/>
            <a:ext cx="10801351" cy="366218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F9ECED3-0A68-C60E-47A4-AE038DE5B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92696"/>
            <a:ext cx="10801350" cy="100811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7A49AE-16F3-E2D8-39AE-C77587C49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8" name="Group 35">
            <a:extLst>
              <a:ext uri="{FF2B5EF4-FFF2-40B4-BE49-F238E27FC236}">
                <a16:creationId xmlns:a16="http://schemas.microsoft.com/office/drawing/2014/main" id="{319A283F-FFD4-8ABD-00CA-5810D021A1F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9" name="Freeform 36">
              <a:extLst>
                <a:ext uri="{FF2B5EF4-FFF2-40B4-BE49-F238E27FC236}">
                  <a16:creationId xmlns:a16="http://schemas.microsoft.com/office/drawing/2014/main" id="{A12B7191-D182-3948-6A14-E1084ABCB0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10" name="Freeform 37">
              <a:extLst>
                <a:ext uri="{FF2B5EF4-FFF2-40B4-BE49-F238E27FC236}">
                  <a16:creationId xmlns:a16="http://schemas.microsoft.com/office/drawing/2014/main" id="{B538176E-86A3-DDAC-0EEE-88EE83C35D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5633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170" r:id="rId5"/>
    <p:sldLayoutId id="2147484169" r:id="rId6"/>
    <p:sldLayoutId id="2147484261" r:id="rId7"/>
    <p:sldLayoutId id="2147484262" r:id="rId8"/>
    <p:sldLayoutId id="2147484263" r:id="rId9"/>
    <p:sldLayoutId id="2147484264" r:id="rId10"/>
    <p:sldLayoutId id="2147484222" r:id="rId11"/>
    <p:sldLayoutId id="2147484223" r:id="rId12"/>
    <p:sldLayoutId id="2147484224" r:id="rId13"/>
    <p:sldLayoutId id="2147484225" r:id="rId14"/>
    <p:sldLayoutId id="2147484226" r:id="rId15"/>
    <p:sldLayoutId id="2147484227" r:id="rId16"/>
    <p:sldLayoutId id="2147484228" r:id="rId17"/>
    <p:sldLayoutId id="2147484010" r:id="rId18"/>
    <p:sldLayoutId id="2147484244" r:id="rId19"/>
    <p:sldLayoutId id="2147484012" r:id="rId20"/>
    <p:sldLayoutId id="2147484245" r:id="rId21"/>
    <p:sldLayoutId id="2147484004" r:id="rId22"/>
    <p:sldLayoutId id="2147484001" r:id="rId23"/>
    <p:sldLayoutId id="2147484177" r:id="rId24"/>
    <p:sldLayoutId id="2147484171" r:id="rId25"/>
    <p:sldLayoutId id="2147484172" r:id="rId26"/>
    <p:sldLayoutId id="2147484173" r:id="rId27"/>
    <p:sldLayoutId id="2147484174" r:id="rId28"/>
    <p:sldLayoutId id="2147484178" r:id="rId29"/>
    <p:sldLayoutId id="2147484233" r:id="rId30"/>
    <p:sldLayoutId id="2147484179" r:id="rId31"/>
    <p:sldLayoutId id="2147484180" r:id="rId32"/>
    <p:sldLayoutId id="2147484187" r:id="rId33"/>
    <p:sldLayoutId id="2147484234" r:id="rId34"/>
    <p:sldLayoutId id="2147484186" r:id="rId35"/>
    <p:sldLayoutId id="2147484212" r:id="rId36"/>
    <p:sldLayoutId id="2147484241" r:id="rId37"/>
    <p:sldLayoutId id="2147484192" r:id="rId38"/>
    <p:sldLayoutId id="2147484191" r:id="rId39"/>
    <p:sldLayoutId id="2147484235" r:id="rId40"/>
    <p:sldLayoutId id="2147484194" r:id="rId41"/>
    <p:sldLayoutId id="2147484195" r:id="rId42"/>
    <p:sldLayoutId id="2147484236" r:id="rId43"/>
    <p:sldLayoutId id="2147484199" r:id="rId44"/>
    <p:sldLayoutId id="2147484196" r:id="rId45"/>
    <p:sldLayoutId id="2147484200" r:id="rId46"/>
    <p:sldLayoutId id="2147484237" r:id="rId47"/>
  </p:sldLayoutIdLst>
  <p:transition spd="med"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Gill Sans" panose="020B0502020104020203" pitchFamily="34" charset="-79"/>
          <a:ea typeface="Helvetica Neue" panose="02000503000000020004" pitchFamily="2" charset="0"/>
          <a:cs typeface="Gill Sans" panose="020B0502020104020203" pitchFamily="34" charset="-79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ill Sans" panose="020B0502020104020203" pitchFamily="34" charset="-79"/>
          <a:ea typeface="Verdana" panose="020B0604030504040204" pitchFamily="34" charset="0"/>
          <a:cs typeface="Gill Sans" panose="020B0502020104020203" pitchFamily="34" charset="-79"/>
        </a:defRPr>
      </a:lvl1pPr>
      <a:lvl2pPr marL="539750" indent="-27305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l Sans" panose="020B0502020104020203" pitchFamily="34" charset="-79"/>
          <a:ea typeface="Verdana" panose="020B0604030504040204" pitchFamily="34" charset="0"/>
          <a:cs typeface="Gill Sans" panose="020B0502020104020203" pitchFamily="34" charset="-79"/>
        </a:defRPr>
      </a:lvl2pPr>
      <a:lvl3pPr marL="80645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l Sans" panose="020B0502020104020203" pitchFamily="34" charset="-79"/>
          <a:ea typeface="Verdana" panose="020B0604030504040204" pitchFamily="34" charset="0"/>
          <a:cs typeface="Gill Sans" panose="020B0502020104020203" pitchFamily="34" charset="-79"/>
        </a:defRPr>
      </a:lvl3pPr>
      <a:lvl4pPr marL="989013" indent="-18256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ill Sans" panose="020B0502020104020203" pitchFamily="34" charset="-79"/>
          <a:ea typeface="Verdana" panose="020B0604030504040204" pitchFamily="34" charset="0"/>
          <a:cs typeface="Gill Sans" panose="020B0502020104020203" pitchFamily="34" charset="-79"/>
        </a:defRPr>
      </a:lvl4pPr>
      <a:lvl5pPr marL="1255713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tabLst/>
        <a:defRPr sz="1200" b="0" i="0" kern="1200">
          <a:solidFill>
            <a:schemeClr val="tx1"/>
          </a:solidFill>
          <a:latin typeface="Gill Sans" panose="020B0502020104020203" pitchFamily="34" charset="-79"/>
          <a:ea typeface="Verdana" panose="020B0604030504040204" pitchFamily="34" charset="0"/>
          <a:cs typeface="Gill Sans" panose="020B0502020104020203" pitchFamily="34" charset="-79"/>
        </a:defRPr>
      </a:lvl5pPr>
      <a:lvl6pPr marL="1520825" indent="-26511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95463" indent="-27463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62163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5213" indent="-27305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4" y="2071868"/>
            <a:ext cx="10801351" cy="366218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692696"/>
            <a:ext cx="10801350" cy="100811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36" name="Group 35"/>
          <p:cNvGrpSpPr>
            <a:grpSpLocks noChangeAspect="1"/>
          </p:cNvGrpSpPr>
          <p:nvPr userDrawn="1"/>
        </p:nvGrpSpPr>
        <p:grpSpPr>
          <a:xfrm>
            <a:off x="9367495" y="6165304"/>
            <a:ext cx="2476805" cy="270000"/>
            <a:chOff x="5268913" y="3048000"/>
            <a:chExt cx="4703762" cy="512763"/>
          </a:xfrm>
        </p:grpSpPr>
        <p:sp>
          <p:nvSpPr>
            <p:cNvPr id="37" name="Freeform 36"/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38" name="Freeform 37"/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9893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3978" r:id="rId5"/>
    <p:sldLayoutId id="2147484252" r:id="rId6"/>
    <p:sldLayoutId id="2147483980" r:id="rId7"/>
    <p:sldLayoutId id="2147484253" r:id="rId8"/>
    <p:sldLayoutId id="2147483997" r:id="rId9"/>
    <p:sldLayoutId id="2147483999" r:id="rId10"/>
    <p:sldLayoutId id="2147484258" r:id="rId11"/>
    <p:sldLayoutId id="2147484188" r:id="rId12"/>
    <p:sldLayoutId id="2147484019" r:id="rId13"/>
    <p:sldLayoutId id="2147484208" r:id="rId14"/>
    <p:sldLayoutId id="2147484256" r:id="rId15"/>
    <p:sldLayoutId id="2147484209" r:id="rId16"/>
    <p:sldLayoutId id="2147484257" r:id="rId17"/>
    <p:sldLayoutId id="2147484159" r:id="rId18"/>
    <p:sldLayoutId id="2147484160" r:id="rId19"/>
    <p:sldLayoutId id="2147484161" r:id="rId20"/>
    <p:sldLayoutId id="2147484162" r:id="rId21"/>
  </p:sldLayoutIdLst>
  <p:transition spd="med"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Gill Sans" panose="020B0502020104020203" pitchFamily="34" charset="-79"/>
          <a:ea typeface="Helvetica Neue" panose="02000503000000020004" pitchFamily="2" charset="0"/>
          <a:cs typeface="Gill Sans" panose="020B0502020104020203" pitchFamily="34" charset="-79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ill Sans" panose="020B0502020104020203" pitchFamily="34" charset="-79"/>
          <a:ea typeface="Verdana" panose="020B0604030504040204" pitchFamily="34" charset="0"/>
          <a:cs typeface="Gill Sans" panose="020B0502020104020203" pitchFamily="34" charset="-79"/>
        </a:defRPr>
      </a:lvl1pPr>
      <a:lvl2pPr marL="539750" indent="-27305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l Sans" panose="020B0502020104020203" pitchFamily="34" charset="-79"/>
          <a:ea typeface="Verdana" panose="020B0604030504040204" pitchFamily="34" charset="0"/>
          <a:cs typeface="Gill Sans" panose="020B0502020104020203" pitchFamily="34" charset="-79"/>
        </a:defRPr>
      </a:lvl2pPr>
      <a:lvl3pPr marL="80645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l Sans" panose="020B0502020104020203" pitchFamily="34" charset="-79"/>
          <a:ea typeface="Verdana" panose="020B0604030504040204" pitchFamily="34" charset="0"/>
          <a:cs typeface="Gill Sans" panose="020B0502020104020203" pitchFamily="34" charset="-79"/>
        </a:defRPr>
      </a:lvl3pPr>
      <a:lvl4pPr marL="989013" indent="-18256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ill Sans" panose="020B0502020104020203" pitchFamily="34" charset="-79"/>
          <a:ea typeface="Verdana" panose="020B0604030504040204" pitchFamily="34" charset="0"/>
          <a:cs typeface="Gill Sans" panose="020B0502020104020203" pitchFamily="34" charset="-79"/>
        </a:defRPr>
      </a:lvl4pPr>
      <a:lvl5pPr marL="1255713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tabLst/>
        <a:defRPr sz="1200" b="0" i="0" kern="1200">
          <a:solidFill>
            <a:schemeClr val="tx1"/>
          </a:solidFill>
          <a:latin typeface="Gill Sans" panose="020B0502020104020203" pitchFamily="34" charset="-79"/>
          <a:ea typeface="Verdana" panose="020B0604030504040204" pitchFamily="34" charset="0"/>
          <a:cs typeface="Gill Sans" panose="020B0502020104020203" pitchFamily="34" charset="-79"/>
        </a:defRPr>
      </a:lvl5pPr>
      <a:lvl6pPr marL="1520825" indent="-26511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95463" indent="-27463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62163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5213" indent="-27305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4" y="1773238"/>
            <a:ext cx="10801351" cy="396081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692696"/>
            <a:ext cx="10801350" cy="100811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00" y="4042"/>
            <a:ext cx="695400" cy="6166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9267-2385-44BA-A960-A6573CB7DE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5" name="Freeform 27"/>
          <p:cNvSpPr>
            <a:spLocks noChangeAspect="1" noEditPoints="1"/>
          </p:cNvSpPr>
          <p:nvPr userDrawn="1"/>
        </p:nvSpPr>
        <p:spPr bwMode="auto">
          <a:xfrm>
            <a:off x="10158559" y="6219336"/>
            <a:ext cx="1338041" cy="234000"/>
          </a:xfrm>
          <a:custGeom>
            <a:avLst/>
            <a:gdLst>
              <a:gd name="T0" fmla="*/ 6793 w 6999"/>
              <a:gd name="T1" fmla="*/ 252 h 1223"/>
              <a:gd name="T2" fmla="*/ 6848 w 6999"/>
              <a:gd name="T3" fmla="*/ 97 h 1223"/>
              <a:gd name="T4" fmla="*/ 6997 w 6999"/>
              <a:gd name="T5" fmla="*/ 175 h 1223"/>
              <a:gd name="T6" fmla="*/ 6917 w 6999"/>
              <a:gd name="T7" fmla="*/ 304 h 1223"/>
              <a:gd name="T8" fmla="*/ 431 w 6999"/>
              <a:gd name="T9" fmla="*/ 385 h 1223"/>
              <a:gd name="T10" fmla="*/ 460 w 6999"/>
              <a:gd name="T11" fmla="*/ 712 h 1223"/>
              <a:gd name="T12" fmla="*/ 1187 w 6999"/>
              <a:gd name="T13" fmla="*/ 657 h 1223"/>
              <a:gd name="T14" fmla="*/ 1516 w 6999"/>
              <a:gd name="T15" fmla="*/ 574 h 1223"/>
              <a:gd name="T16" fmla="*/ 2050 w 6999"/>
              <a:gd name="T17" fmla="*/ 963 h 1223"/>
              <a:gd name="T18" fmla="*/ 2351 w 6999"/>
              <a:gd name="T19" fmla="*/ 592 h 1223"/>
              <a:gd name="T20" fmla="*/ 2231 w 6999"/>
              <a:gd name="T21" fmla="*/ 634 h 1223"/>
              <a:gd name="T22" fmla="*/ 2678 w 6999"/>
              <a:gd name="T23" fmla="*/ 919 h 1223"/>
              <a:gd name="T24" fmla="*/ 2702 w 6999"/>
              <a:gd name="T25" fmla="*/ 756 h 1223"/>
              <a:gd name="T26" fmla="*/ 2861 w 6999"/>
              <a:gd name="T27" fmla="*/ 804 h 1223"/>
              <a:gd name="T28" fmla="*/ 2813 w 6999"/>
              <a:gd name="T29" fmla="*/ 945 h 1223"/>
              <a:gd name="T30" fmla="*/ 3265 w 6999"/>
              <a:gd name="T31" fmla="*/ 398 h 1223"/>
              <a:gd name="T32" fmla="*/ 3492 w 6999"/>
              <a:gd name="T33" fmla="*/ 449 h 1223"/>
              <a:gd name="T34" fmla="*/ 3581 w 6999"/>
              <a:gd name="T35" fmla="*/ 705 h 1223"/>
              <a:gd name="T36" fmla="*/ 3450 w 6999"/>
              <a:gd name="T37" fmla="*/ 929 h 1223"/>
              <a:gd name="T38" fmla="*/ 3218 w 6999"/>
              <a:gd name="T39" fmla="*/ 931 h 1223"/>
              <a:gd name="T40" fmla="*/ 3371 w 6999"/>
              <a:gd name="T41" fmla="*/ 774 h 1223"/>
              <a:gd name="T42" fmla="*/ 3371 w 6999"/>
              <a:gd name="T43" fmla="*/ 577 h 1223"/>
              <a:gd name="T44" fmla="*/ 3202 w 6999"/>
              <a:gd name="T45" fmla="*/ 568 h 1223"/>
              <a:gd name="T46" fmla="*/ 3179 w 6999"/>
              <a:gd name="T47" fmla="*/ 754 h 1223"/>
              <a:gd name="T48" fmla="*/ 3752 w 6999"/>
              <a:gd name="T49" fmla="*/ 300 h 1223"/>
              <a:gd name="T50" fmla="*/ 3693 w 6999"/>
              <a:gd name="T51" fmla="*/ 155 h 1223"/>
              <a:gd name="T52" fmla="*/ 3846 w 6999"/>
              <a:gd name="T53" fmla="*/ 102 h 1223"/>
              <a:gd name="T54" fmla="*/ 3885 w 6999"/>
              <a:gd name="T55" fmla="*/ 261 h 1223"/>
              <a:gd name="T56" fmla="*/ 4198 w 6999"/>
              <a:gd name="T57" fmla="*/ 399 h 1223"/>
              <a:gd name="T58" fmla="*/ 4409 w 6999"/>
              <a:gd name="T59" fmla="*/ 392 h 1223"/>
              <a:gd name="T60" fmla="*/ 4586 w 6999"/>
              <a:gd name="T61" fmla="*/ 532 h 1223"/>
              <a:gd name="T62" fmla="*/ 4586 w 6999"/>
              <a:gd name="T63" fmla="*/ 815 h 1223"/>
              <a:gd name="T64" fmla="*/ 4399 w 6999"/>
              <a:gd name="T65" fmla="*/ 959 h 1223"/>
              <a:gd name="T66" fmla="*/ 4198 w 6999"/>
              <a:gd name="T67" fmla="*/ 1223 h 1223"/>
              <a:gd name="T68" fmla="*/ 4436 w 6999"/>
              <a:gd name="T69" fmla="*/ 697 h 1223"/>
              <a:gd name="T70" fmla="*/ 4344 w 6999"/>
              <a:gd name="T71" fmla="*/ 543 h 1223"/>
              <a:gd name="T72" fmla="*/ 4198 w 6999"/>
              <a:gd name="T73" fmla="*/ 631 h 1223"/>
              <a:gd name="T74" fmla="*/ 4261 w 6999"/>
              <a:gd name="T75" fmla="*/ 798 h 1223"/>
              <a:gd name="T76" fmla="*/ 5095 w 6999"/>
              <a:gd name="T77" fmla="*/ 295 h 1223"/>
              <a:gd name="T78" fmla="*/ 5049 w 6999"/>
              <a:gd name="T79" fmla="*/ 145 h 1223"/>
              <a:gd name="T80" fmla="*/ 5207 w 6999"/>
              <a:gd name="T81" fmla="*/ 107 h 1223"/>
              <a:gd name="T82" fmla="*/ 5234 w 6999"/>
              <a:gd name="T83" fmla="*/ 265 h 1223"/>
              <a:gd name="T84" fmla="*/ 5696 w 6999"/>
              <a:gd name="T85" fmla="*/ 591 h 1223"/>
              <a:gd name="T86" fmla="*/ 5547 w 6999"/>
              <a:gd name="T87" fmla="*/ 541 h 1223"/>
              <a:gd name="T88" fmla="*/ 5506 w 6999"/>
              <a:gd name="T89" fmla="*/ 403 h 1223"/>
              <a:gd name="T90" fmla="*/ 5784 w 6999"/>
              <a:gd name="T91" fmla="*/ 433 h 1223"/>
              <a:gd name="T92" fmla="*/ 5701 w 6999"/>
              <a:gd name="T93" fmla="*/ 949 h 1223"/>
              <a:gd name="T94" fmla="*/ 5514 w 6999"/>
              <a:gd name="T95" fmla="*/ 960 h 1223"/>
              <a:gd name="T96" fmla="*/ 5358 w 6999"/>
              <a:gd name="T97" fmla="*/ 852 h 1223"/>
              <a:gd name="T98" fmla="*/ 5396 w 6999"/>
              <a:gd name="T99" fmla="*/ 672 h 1223"/>
              <a:gd name="T100" fmla="*/ 5557 w 6999"/>
              <a:gd name="T101" fmla="*/ 728 h 1223"/>
              <a:gd name="T102" fmla="*/ 5533 w 6999"/>
              <a:gd name="T103" fmla="*/ 810 h 1223"/>
              <a:gd name="T104" fmla="*/ 5690 w 6999"/>
              <a:gd name="T105" fmla="*/ 787 h 1223"/>
              <a:gd name="T106" fmla="*/ 6009 w 6999"/>
              <a:gd name="T107" fmla="*/ 910 h 1223"/>
              <a:gd name="T108" fmla="*/ 6049 w 6999"/>
              <a:gd name="T109" fmla="*/ 751 h 1223"/>
              <a:gd name="T110" fmla="*/ 6203 w 6999"/>
              <a:gd name="T111" fmla="*/ 814 h 1223"/>
              <a:gd name="T112" fmla="*/ 6141 w 6999"/>
              <a:gd name="T113" fmla="*/ 949 h 1223"/>
              <a:gd name="T114" fmla="*/ 6394 w 6999"/>
              <a:gd name="T115" fmla="*/ 84 h 1223"/>
              <a:gd name="T116" fmla="*/ 6582 w 6999"/>
              <a:gd name="T117" fmla="*/ 1 h 1223"/>
              <a:gd name="T118" fmla="*/ 6620 w 6999"/>
              <a:gd name="T119" fmla="*/ 165 h 1223"/>
              <a:gd name="T120" fmla="*/ 6540 w 6999"/>
              <a:gd name="T121" fmla="*/ 399 h 1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99" h="1223">
                <a:moveTo>
                  <a:pt x="6802" y="949"/>
                </a:moveTo>
                <a:lnTo>
                  <a:pt x="6802" y="399"/>
                </a:lnTo>
                <a:lnTo>
                  <a:pt x="6976" y="399"/>
                </a:lnTo>
                <a:lnTo>
                  <a:pt x="6976" y="949"/>
                </a:lnTo>
                <a:lnTo>
                  <a:pt x="6802" y="949"/>
                </a:lnTo>
                <a:close/>
                <a:moveTo>
                  <a:pt x="6890" y="307"/>
                </a:moveTo>
                <a:lnTo>
                  <a:pt x="6878" y="307"/>
                </a:lnTo>
                <a:lnTo>
                  <a:pt x="6873" y="306"/>
                </a:lnTo>
                <a:lnTo>
                  <a:pt x="6867" y="305"/>
                </a:lnTo>
                <a:lnTo>
                  <a:pt x="6858" y="303"/>
                </a:lnTo>
                <a:lnTo>
                  <a:pt x="6848" y="300"/>
                </a:lnTo>
                <a:lnTo>
                  <a:pt x="6838" y="295"/>
                </a:lnTo>
                <a:lnTo>
                  <a:pt x="6829" y="290"/>
                </a:lnTo>
                <a:lnTo>
                  <a:pt x="6825" y="287"/>
                </a:lnTo>
                <a:lnTo>
                  <a:pt x="6821" y="283"/>
                </a:lnTo>
                <a:lnTo>
                  <a:pt x="6812" y="277"/>
                </a:lnTo>
                <a:lnTo>
                  <a:pt x="6805" y="269"/>
                </a:lnTo>
                <a:lnTo>
                  <a:pt x="6801" y="265"/>
                </a:lnTo>
                <a:lnTo>
                  <a:pt x="6798" y="261"/>
                </a:lnTo>
                <a:lnTo>
                  <a:pt x="6793" y="252"/>
                </a:lnTo>
                <a:lnTo>
                  <a:pt x="6788" y="242"/>
                </a:lnTo>
                <a:lnTo>
                  <a:pt x="6784" y="233"/>
                </a:lnTo>
                <a:lnTo>
                  <a:pt x="6782" y="222"/>
                </a:lnTo>
                <a:lnTo>
                  <a:pt x="6780" y="210"/>
                </a:lnTo>
                <a:lnTo>
                  <a:pt x="6780" y="204"/>
                </a:lnTo>
                <a:lnTo>
                  <a:pt x="6779" y="198"/>
                </a:lnTo>
                <a:lnTo>
                  <a:pt x="6780" y="186"/>
                </a:lnTo>
                <a:lnTo>
                  <a:pt x="6782" y="175"/>
                </a:lnTo>
                <a:lnTo>
                  <a:pt x="6784" y="164"/>
                </a:lnTo>
                <a:lnTo>
                  <a:pt x="6786" y="159"/>
                </a:lnTo>
                <a:lnTo>
                  <a:pt x="6788" y="155"/>
                </a:lnTo>
                <a:lnTo>
                  <a:pt x="6793" y="145"/>
                </a:lnTo>
                <a:lnTo>
                  <a:pt x="6798" y="136"/>
                </a:lnTo>
                <a:lnTo>
                  <a:pt x="6801" y="132"/>
                </a:lnTo>
                <a:lnTo>
                  <a:pt x="6805" y="128"/>
                </a:lnTo>
                <a:lnTo>
                  <a:pt x="6812" y="120"/>
                </a:lnTo>
                <a:lnTo>
                  <a:pt x="6821" y="113"/>
                </a:lnTo>
                <a:lnTo>
                  <a:pt x="6829" y="107"/>
                </a:lnTo>
                <a:lnTo>
                  <a:pt x="6838" y="102"/>
                </a:lnTo>
                <a:lnTo>
                  <a:pt x="6848" y="97"/>
                </a:lnTo>
                <a:lnTo>
                  <a:pt x="6852" y="96"/>
                </a:lnTo>
                <a:lnTo>
                  <a:pt x="6858" y="94"/>
                </a:lnTo>
                <a:lnTo>
                  <a:pt x="6867" y="92"/>
                </a:lnTo>
                <a:lnTo>
                  <a:pt x="6878" y="90"/>
                </a:lnTo>
                <a:lnTo>
                  <a:pt x="6890" y="90"/>
                </a:lnTo>
                <a:lnTo>
                  <a:pt x="6901" y="90"/>
                </a:lnTo>
                <a:lnTo>
                  <a:pt x="6906" y="91"/>
                </a:lnTo>
                <a:lnTo>
                  <a:pt x="6912" y="92"/>
                </a:lnTo>
                <a:lnTo>
                  <a:pt x="6922" y="94"/>
                </a:lnTo>
                <a:lnTo>
                  <a:pt x="6932" y="97"/>
                </a:lnTo>
                <a:lnTo>
                  <a:pt x="6942" y="102"/>
                </a:lnTo>
                <a:lnTo>
                  <a:pt x="6950" y="107"/>
                </a:lnTo>
                <a:lnTo>
                  <a:pt x="6959" y="113"/>
                </a:lnTo>
                <a:lnTo>
                  <a:pt x="6967" y="120"/>
                </a:lnTo>
                <a:lnTo>
                  <a:pt x="6974" y="128"/>
                </a:lnTo>
                <a:lnTo>
                  <a:pt x="6981" y="136"/>
                </a:lnTo>
                <a:lnTo>
                  <a:pt x="6986" y="145"/>
                </a:lnTo>
                <a:lnTo>
                  <a:pt x="6990" y="155"/>
                </a:lnTo>
                <a:lnTo>
                  <a:pt x="6994" y="164"/>
                </a:lnTo>
                <a:lnTo>
                  <a:pt x="6997" y="175"/>
                </a:lnTo>
                <a:lnTo>
                  <a:pt x="6998" y="181"/>
                </a:lnTo>
                <a:lnTo>
                  <a:pt x="6998" y="186"/>
                </a:lnTo>
                <a:lnTo>
                  <a:pt x="6999" y="191"/>
                </a:lnTo>
                <a:lnTo>
                  <a:pt x="6999" y="198"/>
                </a:lnTo>
                <a:lnTo>
                  <a:pt x="6999" y="204"/>
                </a:lnTo>
                <a:lnTo>
                  <a:pt x="6998" y="210"/>
                </a:lnTo>
                <a:lnTo>
                  <a:pt x="6997" y="222"/>
                </a:lnTo>
                <a:lnTo>
                  <a:pt x="6994" y="233"/>
                </a:lnTo>
                <a:lnTo>
                  <a:pt x="6990" y="242"/>
                </a:lnTo>
                <a:lnTo>
                  <a:pt x="6986" y="252"/>
                </a:lnTo>
                <a:lnTo>
                  <a:pt x="6981" y="261"/>
                </a:lnTo>
                <a:lnTo>
                  <a:pt x="6977" y="265"/>
                </a:lnTo>
                <a:lnTo>
                  <a:pt x="6974" y="269"/>
                </a:lnTo>
                <a:lnTo>
                  <a:pt x="6967" y="277"/>
                </a:lnTo>
                <a:lnTo>
                  <a:pt x="6959" y="283"/>
                </a:lnTo>
                <a:lnTo>
                  <a:pt x="6950" y="290"/>
                </a:lnTo>
                <a:lnTo>
                  <a:pt x="6942" y="295"/>
                </a:lnTo>
                <a:lnTo>
                  <a:pt x="6932" y="300"/>
                </a:lnTo>
                <a:lnTo>
                  <a:pt x="6922" y="303"/>
                </a:lnTo>
                <a:lnTo>
                  <a:pt x="6917" y="304"/>
                </a:lnTo>
                <a:lnTo>
                  <a:pt x="6912" y="305"/>
                </a:lnTo>
                <a:lnTo>
                  <a:pt x="6901" y="307"/>
                </a:lnTo>
                <a:lnTo>
                  <a:pt x="6890" y="307"/>
                </a:lnTo>
                <a:close/>
                <a:moveTo>
                  <a:pt x="254" y="963"/>
                </a:moveTo>
                <a:lnTo>
                  <a:pt x="0" y="399"/>
                </a:lnTo>
                <a:lnTo>
                  <a:pt x="192" y="399"/>
                </a:lnTo>
                <a:lnTo>
                  <a:pt x="255" y="555"/>
                </a:lnTo>
                <a:lnTo>
                  <a:pt x="265" y="581"/>
                </a:lnTo>
                <a:lnTo>
                  <a:pt x="270" y="594"/>
                </a:lnTo>
                <a:lnTo>
                  <a:pt x="274" y="608"/>
                </a:lnTo>
                <a:lnTo>
                  <a:pt x="282" y="634"/>
                </a:lnTo>
                <a:lnTo>
                  <a:pt x="289" y="657"/>
                </a:lnTo>
                <a:lnTo>
                  <a:pt x="295" y="679"/>
                </a:lnTo>
                <a:lnTo>
                  <a:pt x="301" y="657"/>
                </a:lnTo>
                <a:lnTo>
                  <a:pt x="309" y="634"/>
                </a:lnTo>
                <a:lnTo>
                  <a:pt x="318" y="607"/>
                </a:lnTo>
                <a:lnTo>
                  <a:pt x="328" y="580"/>
                </a:lnTo>
                <a:lnTo>
                  <a:pt x="334" y="568"/>
                </a:lnTo>
                <a:lnTo>
                  <a:pt x="340" y="555"/>
                </a:lnTo>
                <a:lnTo>
                  <a:pt x="431" y="385"/>
                </a:lnTo>
                <a:lnTo>
                  <a:pt x="443" y="385"/>
                </a:lnTo>
                <a:lnTo>
                  <a:pt x="539" y="555"/>
                </a:lnTo>
                <a:lnTo>
                  <a:pt x="548" y="574"/>
                </a:lnTo>
                <a:lnTo>
                  <a:pt x="555" y="592"/>
                </a:lnTo>
                <a:lnTo>
                  <a:pt x="563" y="610"/>
                </a:lnTo>
                <a:lnTo>
                  <a:pt x="570" y="630"/>
                </a:lnTo>
                <a:lnTo>
                  <a:pt x="581" y="662"/>
                </a:lnTo>
                <a:lnTo>
                  <a:pt x="586" y="679"/>
                </a:lnTo>
                <a:lnTo>
                  <a:pt x="599" y="632"/>
                </a:lnTo>
                <a:lnTo>
                  <a:pt x="606" y="613"/>
                </a:lnTo>
                <a:lnTo>
                  <a:pt x="612" y="593"/>
                </a:lnTo>
                <a:lnTo>
                  <a:pt x="619" y="574"/>
                </a:lnTo>
                <a:lnTo>
                  <a:pt x="626" y="555"/>
                </a:lnTo>
                <a:lnTo>
                  <a:pt x="690" y="399"/>
                </a:lnTo>
                <a:lnTo>
                  <a:pt x="864" y="399"/>
                </a:lnTo>
                <a:lnTo>
                  <a:pt x="608" y="963"/>
                </a:lnTo>
                <a:lnTo>
                  <a:pt x="593" y="963"/>
                </a:lnTo>
                <a:lnTo>
                  <a:pt x="474" y="742"/>
                </a:lnTo>
                <a:lnTo>
                  <a:pt x="467" y="727"/>
                </a:lnTo>
                <a:lnTo>
                  <a:pt x="460" y="712"/>
                </a:lnTo>
                <a:lnTo>
                  <a:pt x="454" y="696"/>
                </a:lnTo>
                <a:lnTo>
                  <a:pt x="448" y="679"/>
                </a:lnTo>
                <a:lnTo>
                  <a:pt x="440" y="650"/>
                </a:lnTo>
                <a:lnTo>
                  <a:pt x="435" y="634"/>
                </a:lnTo>
                <a:lnTo>
                  <a:pt x="421" y="677"/>
                </a:lnTo>
                <a:lnTo>
                  <a:pt x="416" y="695"/>
                </a:lnTo>
                <a:lnTo>
                  <a:pt x="409" y="712"/>
                </a:lnTo>
                <a:lnTo>
                  <a:pt x="402" y="727"/>
                </a:lnTo>
                <a:lnTo>
                  <a:pt x="394" y="742"/>
                </a:lnTo>
                <a:lnTo>
                  <a:pt x="268" y="963"/>
                </a:lnTo>
                <a:lnTo>
                  <a:pt x="254" y="963"/>
                </a:lnTo>
                <a:close/>
                <a:moveTo>
                  <a:pt x="1151" y="963"/>
                </a:moveTo>
                <a:lnTo>
                  <a:pt x="899" y="399"/>
                </a:lnTo>
                <a:lnTo>
                  <a:pt x="1090" y="399"/>
                </a:lnTo>
                <a:lnTo>
                  <a:pt x="1154" y="555"/>
                </a:lnTo>
                <a:lnTo>
                  <a:pt x="1163" y="581"/>
                </a:lnTo>
                <a:lnTo>
                  <a:pt x="1168" y="594"/>
                </a:lnTo>
                <a:lnTo>
                  <a:pt x="1172" y="608"/>
                </a:lnTo>
                <a:lnTo>
                  <a:pt x="1181" y="634"/>
                </a:lnTo>
                <a:lnTo>
                  <a:pt x="1187" y="657"/>
                </a:lnTo>
                <a:lnTo>
                  <a:pt x="1194" y="679"/>
                </a:lnTo>
                <a:lnTo>
                  <a:pt x="1199" y="657"/>
                </a:lnTo>
                <a:lnTo>
                  <a:pt x="1206" y="634"/>
                </a:lnTo>
                <a:lnTo>
                  <a:pt x="1216" y="607"/>
                </a:lnTo>
                <a:lnTo>
                  <a:pt x="1226" y="580"/>
                </a:lnTo>
                <a:lnTo>
                  <a:pt x="1232" y="568"/>
                </a:lnTo>
                <a:lnTo>
                  <a:pt x="1238" y="555"/>
                </a:lnTo>
                <a:lnTo>
                  <a:pt x="1329" y="385"/>
                </a:lnTo>
                <a:lnTo>
                  <a:pt x="1341" y="385"/>
                </a:lnTo>
                <a:lnTo>
                  <a:pt x="1437" y="555"/>
                </a:lnTo>
                <a:lnTo>
                  <a:pt x="1445" y="574"/>
                </a:lnTo>
                <a:lnTo>
                  <a:pt x="1454" y="592"/>
                </a:lnTo>
                <a:lnTo>
                  <a:pt x="1461" y="610"/>
                </a:lnTo>
                <a:lnTo>
                  <a:pt x="1468" y="630"/>
                </a:lnTo>
                <a:lnTo>
                  <a:pt x="1479" y="662"/>
                </a:lnTo>
                <a:lnTo>
                  <a:pt x="1484" y="679"/>
                </a:lnTo>
                <a:lnTo>
                  <a:pt x="1497" y="632"/>
                </a:lnTo>
                <a:lnTo>
                  <a:pt x="1503" y="613"/>
                </a:lnTo>
                <a:lnTo>
                  <a:pt x="1510" y="593"/>
                </a:lnTo>
                <a:lnTo>
                  <a:pt x="1516" y="574"/>
                </a:lnTo>
                <a:lnTo>
                  <a:pt x="1524" y="555"/>
                </a:lnTo>
                <a:lnTo>
                  <a:pt x="1589" y="399"/>
                </a:lnTo>
                <a:lnTo>
                  <a:pt x="1763" y="399"/>
                </a:lnTo>
                <a:lnTo>
                  <a:pt x="1507" y="963"/>
                </a:lnTo>
                <a:lnTo>
                  <a:pt x="1491" y="963"/>
                </a:lnTo>
                <a:lnTo>
                  <a:pt x="1372" y="742"/>
                </a:lnTo>
                <a:lnTo>
                  <a:pt x="1364" y="727"/>
                </a:lnTo>
                <a:lnTo>
                  <a:pt x="1358" y="712"/>
                </a:lnTo>
                <a:lnTo>
                  <a:pt x="1351" y="696"/>
                </a:lnTo>
                <a:lnTo>
                  <a:pt x="1346" y="679"/>
                </a:lnTo>
                <a:lnTo>
                  <a:pt x="1338" y="650"/>
                </a:lnTo>
                <a:lnTo>
                  <a:pt x="1334" y="634"/>
                </a:lnTo>
                <a:lnTo>
                  <a:pt x="1320" y="677"/>
                </a:lnTo>
                <a:lnTo>
                  <a:pt x="1313" y="695"/>
                </a:lnTo>
                <a:lnTo>
                  <a:pt x="1307" y="712"/>
                </a:lnTo>
                <a:lnTo>
                  <a:pt x="1300" y="727"/>
                </a:lnTo>
                <a:lnTo>
                  <a:pt x="1293" y="742"/>
                </a:lnTo>
                <a:lnTo>
                  <a:pt x="1167" y="963"/>
                </a:lnTo>
                <a:lnTo>
                  <a:pt x="1151" y="963"/>
                </a:lnTo>
                <a:close/>
                <a:moveTo>
                  <a:pt x="2050" y="963"/>
                </a:moveTo>
                <a:lnTo>
                  <a:pt x="1796" y="399"/>
                </a:lnTo>
                <a:lnTo>
                  <a:pt x="1988" y="399"/>
                </a:lnTo>
                <a:lnTo>
                  <a:pt x="2051" y="555"/>
                </a:lnTo>
                <a:lnTo>
                  <a:pt x="2061" y="581"/>
                </a:lnTo>
                <a:lnTo>
                  <a:pt x="2065" y="594"/>
                </a:lnTo>
                <a:lnTo>
                  <a:pt x="2071" y="608"/>
                </a:lnTo>
                <a:lnTo>
                  <a:pt x="2078" y="634"/>
                </a:lnTo>
                <a:lnTo>
                  <a:pt x="2085" y="657"/>
                </a:lnTo>
                <a:lnTo>
                  <a:pt x="2091" y="679"/>
                </a:lnTo>
                <a:lnTo>
                  <a:pt x="2098" y="657"/>
                </a:lnTo>
                <a:lnTo>
                  <a:pt x="2104" y="634"/>
                </a:lnTo>
                <a:lnTo>
                  <a:pt x="2114" y="607"/>
                </a:lnTo>
                <a:lnTo>
                  <a:pt x="2125" y="580"/>
                </a:lnTo>
                <a:lnTo>
                  <a:pt x="2130" y="568"/>
                </a:lnTo>
                <a:lnTo>
                  <a:pt x="2136" y="555"/>
                </a:lnTo>
                <a:lnTo>
                  <a:pt x="2226" y="385"/>
                </a:lnTo>
                <a:lnTo>
                  <a:pt x="2239" y="385"/>
                </a:lnTo>
                <a:lnTo>
                  <a:pt x="2334" y="555"/>
                </a:lnTo>
                <a:lnTo>
                  <a:pt x="2344" y="574"/>
                </a:lnTo>
                <a:lnTo>
                  <a:pt x="2351" y="592"/>
                </a:lnTo>
                <a:lnTo>
                  <a:pt x="2359" y="610"/>
                </a:lnTo>
                <a:lnTo>
                  <a:pt x="2366" y="630"/>
                </a:lnTo>
                <a:lnTo>
                  <a:pt x="2377" y="662"/>
                </a:lnTo>
                <a:lnTo>
                  <a:pt x="2383" y="679"/>
                </a:lnTo>
                <a:lnTo>
                  <a:pt x="2396" y="632"/>
                </a:lnTo>
                <a:lnTo>
                  <a:pt x="2401" y="613"/>
                </a:lnTo>
                <a:lnTo>
                  <a:pt x="2408" y="593"/>
                </a:lnTo>
                <a:lnTo>
                  <a:pt x="2415" y="574"/>
                </a:lnTo>
                <a:lnTo>
                  <a:pt x="2423" y="555"/>
                </a:lnTo>
                <a:lnTo>
                  <a:pt x="2486" y="399"/>
                </a:lnTo>
                <a:lnTo>
                  <a:pt x="2660" y="399"/>
                </a:lnTo>
                <a:lnTo>
                  <a:pt x="2404" y="963"/>
                </a:lnTo>
                <a:lnTo>
                  <a:pt x="2389" y="963"/>
                </a:lnTo>
                <a:lnTo>
                  <a:pt x="2270" y="742"/>
                </a:lnTo>
                <a:lnTo>
                  <a:pt x="2263" y="727"/>
                </a:lnTo>
                <a:lnTo>
                  <a:pt x="2256" y="712"/>
                </a:lnTo>
                <a:lnTo>
                  <a:pt x="2250" y="696"/>
                </a:lnTo>
                <a:lnTo>
                  <a:pt x="2244" y="679"/>
                </a:lnTo>
                <a:lnTo>
                  <a:pt x="2236" y="650"/>
                </a:lnTo>
                <a:lnTo>
                  <a:pt x="2231" y="634"/>
                </a:lnTo>
                <a:lnTo>
                  <a:pt x="2217" y="677"/>
                </a:lnTo>
                <a:lnTo>
                  <a:pt x="2212" y="695"/>
                </a:lnTo>
                <a:lnTo>
                  <a:pt x="2206" y="712"/>
                </a:lnTo>
                <a:lnTo>
                  <a:pt x="2198" y="727"/>
                </a:lnTo>
                <a:lnTo>
                  <a:pt x="2190" y="742"/>
                </a:lnTo>
                <a:lnTo>
                  <a:pt x="2064" y="963"/>
                </a:lnTo>
                <a:lnTo>
                  <a:pt x="2050" y="963"/>
                </a:lnTo>
                <a:close/>
                <a:moveTo>
                  <a:pt x="2762" y="957"/>
                </a:moveTo>
                <a:lnTo>
                  <a:pt x="2751" y="957"/>
                </a:lnTo>
                <a:lnTo>
                  <a:pt x="2746" y="956"/>
                </a:lnTo>
                <a:lnTo>
                  <a:pt x="2740" y="955"/>
                </a:lnTo>
                <a:lnTo>
                  <a:pt x="2730" y="952"/>
                </a:lnTo>
                <a:lnTo>
                  <a:pt x="2720" y="949"/>
                </a:lnTo>
                <a:lnTo>
                  <a:pt x="2711" y="945"/>
                </a:lnTo>
                <a:lnTo>
                  <a:pt x="2702" y="939"/>
                </a:lnTo>
                <a:lnTo>
                  <a:pt x="2698" y="936"/>
                </a:lnTo>
                <a:lnTo>
                  <a:pt x="2694" y="934"/>
                </a:lnTo>
                <a:lnTo>
                  <a:pt x="2685" y="926"/>
                </a:lnTo>
                <a:lnTo>
                  <a:pt x="2682" y="923"/>
                </a:lnTo>
                <a:lnTo>
                  <a:pt x="2678" y="919"/>
                </a:lnTo>
                <a:lnTo>
                  <a:pt x="2671" y="910"/>
                </a:lnTo>
                <a:lnTo>
                  <a:pt x="2666" y="902"/>
                </a:lnTo>
                <a:lnTo>
                  <a:pt x="2661" y="892"/>
                </a:lnTo>
                <a:lnTo>
                  <a:pt x="2658" y="882"/>
                </a:lnTo>
                <a:lnTo>
                  <a:pt x="2655" y="871"/>
                </a:lnTo>
                <a:lnTo>
                  <a:pt x="2654" y="859"/>
                </a:lnTo>
                <a:lnTo>
                  <a:pt x="2653" y="854"/>
                </a:lnTo>
                <a:lnTo>
                  <a:pt x="2653" y="847"/>
                </a:lnTo>
                <a:lnTo>
                  <a:pt x="2654" y="835"/>
                </a:lnTo>
                <a:lnTo>
                  <a:pt x="2655" y="825"/>
                </a:lnTo>
                <a:lnTo>
                  <a:pt x="2658" y="814"/>
                </a:lnTo>
                <a:lnTo>
                  <a:pt x="2661" y="804"/>
                </a:lnTo>
                <a:lnTo>
                  <a:pt x="2666" y="794"/>
                </a:lnTo>
                <a:lnTo>
                  <a:pt x="2671" y="786"/>
                </a:lnTo>
                <a:lnTo>
                  <a:pt x="2674" y="781"/>
                </a:lnTo>
                <a:lnTo>
                  <a:pt x="2678" y="777"/>
                </a:lnTo>
                <a:lnTo>
                  <a:pt x="2682" y="774"/>
                </a:lnTo>
                <a:lnTo>
                  <a:pt x="2685" y="769"/>
                </a:lnTo>
                <a:lnTo>
                  <a:pt x="2694" y="763"/>
                </a:lnTo>
                <a:lnTo>
                  <a:pt x="2702" y="756"/>
                </a:lnTo>
                <a:lnTo>
                  <a:pt x="2711" y="751"/>
                </a:lnTo>
                <a:lnTo>
                  <a:pt x="2720" y="747"/>
                </a:lnTo>
                <a:lnTo>
                  <a:pt x="2730" y="743"/>
                </a:lnTo>
                <a:lnTo>
                  <a:pt x="2735" y="742"/>
                </a:lnTo>
                <a:lnTo>
                  <a:pt x="2740" y="741"/>
                </a:lnTo>
                <a:lnTo>
                  <a:pt x="2751" y="739"/>
                </a:lnTo>
                <a:lnTo>
                  <a:pt x="2762" y="739"/>
                </a:lnTo>
                <a:lnTo>
                  <a:pt x="2774" y="739"/>
                </a:lnTo>
                <a:lnTo>
                  <a:pt x="2783" y="741"/>
                </a:lnTo>
                <a:lnTo>
                  <a:pt x="2789" y="742"/>
                </a:lnTo>
                <a:lnTo>
                  <a:pt x="2794" y="743"/>
                </a:lnTo>
                <a:lnTo>
                  <a:pt x="2804" y="747"/>
                </a:lnTo>
                <a:lnTo>
                  <a:pt x="2813" y="751"/>
                </a:lnTo>
                <a:lnTo>
                  <a:pt x="2821" y="756"/>
                </a:lnTo>
                <a:lnTo>
                  <a:pt x="2830" y="763"/>
                </a:lnTo>
                <a:lnTo>
                  <a:pt x="2838" y="769"/>
                </a:lnTo>
                <a:lnTo>
                  <a:pt x="2845" y="777"/>
                </a:lnTo>
                <a:lnTo>
                  <a:pt x="2851" y="786"/>
                </a:lnTo>
                <a:lnTo>
                  <a:pt x="2857" y="794"/>
                </a:lnTo>
                <a:lnTo>
                  <a:pt x="2861" y="804"/>
                </a:lnTo>
                <a:lnTo>
                  <a:pt x="2865" y="814"/>
                </a:lnTo>
                <a:lnTo>
                  <a:pt x="2868" y="825"/>
                </a:lnTo>
                <a:lnTo>
                  <a:pt x="2869" y="830"/>
                </a:lnTo>
                <a:lnTo>
                  <a:pt x="2870" y="835"/>
                </a:lnTo>
                <a:lnTo>
                  <a:pt x="2870" y="842"/>
                </a:lnTo>
                <a:lnTo>
                  <a:pt x="2871" y="847"/>
                </a:lnTo>
                <a:lnTo>
                  <a:pt x="2870" y="854"/>
                </a:lnTo>
                <a:lnTo>
                  <a:pt x="2870" y="859"/>
                </a:lnTo>
                <a:lnTo>
                  <a:pt x="2868" y="871"/>
                </a:lnTo>
                <a:lnTo>
                  <a:pt x="2865" y="882"/>
                </a:lnTo>
                <a:lnTo>
                  <a:pt x="2861" y="892"/>
                </a:lnTo>
                <a:lnTo>
                  <a:pt x="2857" y="902"/>
                </a:lnTo>
                <a:lnTo>
                  <a:pt x="2851" y="910"/>
                </a:lnTo>
                <a:lnTo>
                  <a:pt x="2848" y="915"/>
                </a:lnTo>
                <a:lnTo>
                  <a:pt x="2845" y="919"/>
                </a:lnTo>
                <a:lnTo>
                  <a:pt x="2838" y="926"/>
                </a:lnTo>
                <a:lnTo>
                  <a:pt x="2834" y="930"/>
                </a:lnTo>
                <a:lnTo>
                  <a:pt x="2830" y="934"/>
                </a:lnTo>
                <a:lnTo>
                  <a:pt x="2821" y="939"/>
                </a:lnTo>
                <a:lnTo>
                  <a:pt x="2813" y="945"/>
                </a:lnTo>
                <a:lnTo>
                  <a:pt x="2804" y="949"/>
                </a:lnTo>
                <a:lnTo>
                  <a:pt x="2794" y="952"/>
                </a:lnTo>
                <a:lnTo>
                  <a:pt x="2783" y="955"/>
                </a:lnTo>
                <a:lnTo>
                  <a:pt x="2774" y="957"/>
                </a:lnTo>
                <a:lnTo>
                  <a:pt x="2762" y="957"/>
                </a:lnTo>
                <a:close/>
                <a:moveTo>
                  <a:pt x="2991" y="1223"/>
                </a:moveTo>
                <a:lnTo>
                  <a:pt x="2991" y="399"/>
                </a:lnTo>
                <a:lnTo>
                  <a:pt x="3165" y="399"/>
                </a:lnTo>
                <a:lnTo>
                  <a:pt x="3160" y="485"/>
                </a:lnTo>
                <a:lnTo>
                  <a:pt x="3168" y="474"/>
                </a:lnTo>
                <a:lnTo>
                  <a:pt x="3174" y="463"/>
                </a:lnTo>
                <a:lnTo>
                  <a:pt x="3182" y="453"/>
                </a:lnTo>
                <a:lnTo>
                  <a:pt x="3191" y="445"/>
                </a:lnTo>
                <a:lnTo>
                  <a:pt x="3199" y="436"/>
                </a:lnTo>
                <a:lnTo>
                  <a:pt x="3209" y="427"/>
                </a:lnTo>
                <a:lnTo>
                  <a:pt x="3219" y="421"/>
                </a:lnTo>
                <a:lnTo>
                  <a:pt x="3229" y="414"/>
                </a:lnTo>
                <a:lnTo>
                  <a:pt x="3241" y="408"/>
                </a:lnTo>
                <a:lnTo>
                  <a:pt x="3253" y="403"/>
                </a:lnTo>
                <a:lnTo>
                  <a:pt x="3265" y="398"/>
                </a:lnTo>
                <a:lnTo>
                  <a:pt x="3279" y="395"/>
                </a:lnTo>
                <a:lnTo>
                  <a:pt x="3292" y="392"/>
                </a:lnTo>
                <a:lnTo>
                  <a:pt x="3307" y="390"/>
                </a:lnTo>
                <a:lnTo>
                  <a:pt x="3322" y="388"/>
                </a:lnTo>
                <a:lnTo>
                  <a:pt x="3337" y="387"/>
                </a:lnTo>
                <a:lnTo>
                  <a:pt x="3350" y="388"/>
                </a:lnTo>
                <a:lnTo>
                  <a:pt x="3362" y="390"/>
                </a:lnTo>
                <a:lnTo>
                  <a:pt x="3374" y="392"/>
                </a:lnTo>
                <a:lnTo>
                  <a:pt x="3381" y="393"/>
                </a:lnTo>
                <a:lnTo>
                  <a:pt x="3387" y="394"/>
                </a:lnTo>
                <a:lnTo>
                  <a:pt x="3398" y="396"/>
                </a:lnTo>
                <a:lnTo>
                  <a:pt x="3410" y="400"/>
                </a:lnTo>
                <a:lnTo>
                  <a:pt x="3421" y="404"/>
                </a:lnTo>
                <a:lnTo>
                  <a:pt x="3431" y="409"/>
                </a:lnTo>
                <a:lnTo>
                  <a:pt x="3442" y="413"/>
                </a:lnTo>
                <a:lnTo>
                  <a:pt x="3453" y="420"/>
                </a:lnTo>
                <a:lnTo>
                  <a:pt x="3463" y="426"/>
                </a:lnTo>
                <a:lnTo>
                  <a:pt x="3472" y="433"/>
                </a:lnTo>
                <a:lnTo>
                  <a:pt x="3482" y="440"/>
                </a:lnTo>
                <a:lnTo>
                  <a:pt x="3492" y="449"/>
                </a:lnTo>
                <a:lnTo>
                  <a:pt x="3501" y="458"/>
                </a:lnTo>
                <a:lnTo>
                  <a:pt x="3509" y="467"/>
                </a:lnTo>
                <a:lnTo>
                  <a:pt x="3518" y="477"/>
                </a:lnTo>
                <a:lnTo>
                  <a:pt x="3527" y="487"/>
                </a:lnTo>
                <a:lnTo>
                  <a:pt x="3533" y="498"/>
                </a:lnTo>
                <a:lnTo>
                  <a:pt x="3541" y="509"/>
                </a:lnTo>
                <a:lnTo>
                  <a:pt x="3547" y="520"/>
                </a:lnTo>
                <a:lnTo>
                  <a:pt x="3552" y="532"/>
                </a:lnTo>
                <a:lnTo>
                  <a:pt x="3558" y="544"/>
                </a:lnTo>
                <a:lnTo>
                  <a:pt x="3562" y="557"/>
                </a:lnTo>
                <a:lnTo>
                  <a:pt x="3566" y="570"/>
                </a:lnTo>
                <a:lnTo>
                  <a:pt x="3571" y="583"/>
                </a:lnTo>
                <a:lnTo>
                  <a:pt x="3574" y="597"/>
                </a:lnTo>
                <a:lnTo>
                  <a:pt x="3576" y="611"/>
                </a:lnTo>
                <a:lnTo>
                  <a:pt x="3578" y="627"/>
                </a:lnTo>
                <a:lnTo>
                  <a:pt x="3581" y="642"/>
                </a:lnTo>
                <a:lnTo>
                  <a:pt x="3582" y="657"/>
                </a:lnTo>
                <a:lnTo>
                  <a:pt x="3583" y="673"/>
                </a:lnTo>
                <a:lnTo>
                  <a:pt x="3582" y="689"/>
                </a:lnTo>
                <a:lnTo>
                  <a:pt x="3581" y="705"/>
                </a:lnTo>
                <a:lnTo>
                  <a:pt x="3578" y="720"/>
                </a:lnTo>
                <a:lnTo>
                  <a:pt x="3576" y="735"/>
                </a:lnTo>
                <a:lnTo>
                  <a:pt x="3574" y="749"/>
                </a:lnTo>
                <a:lnTo>
                  <a:pt x="3571" y="763"/>
                </a:lnTo>
                <a:lnTo>
                  <a:pt x="3566" y="776"/>
                </a:lnTo>
                <a:lnTo>
                  <a:pt x="3562" y="789"/>
                </a:lnTo>
                <a:lnTo>
                  <a:pt x="3558" y="802"/>
                </a:lnTo>
                <a:lnTo>
                  <a:pt x="3552" y="815"/>
                </a:lnTo>
                <a:lnTo>
                  <a:pt x="3546" y="827"/>
                </a:lnTo>
                <a:lnTo>
                  <a:pt x="3539" y="838"/>
                </a:lnTo>
                <a:lnTo>
                  <a:pt x="3532" y="850"/>
                </a:lnTo>
                <a:lnTo>
                  <a:pt x="3524" y="860"/>
                </a:lnTo>
                <a:lnTo>
                  <a:pt x="3517" y="870"/>
                </a:lnTo>
                <a:lnTo>
                  <a:pt x="3508" y="881"/>
                </a:lnTo>
                <a:lnTo>
                  <a:pt x="3500" y="890"/>
                </a:lnTo>
                <a:lnTo>
                  <a:pt x="3490" y="899"/>
                </a:lnTo>
                <a:lnTo>
                  <a:pt x="3480" y="907"/>
                </a:lnTo>
                <a:lnTo>
                  <a:pt x="3470" y="915"/>
                </a:lnTo>
                <a:lnTo>
                  <a:pt x="3461" y="922"/>
                </a:lnTo>
                <a:lnTo>
                  <a:pt x="3450" y="929"/>
                </a:lnTo>
                <a:lnTo>
                  <a:pt x="3440" y="934"/>
                </a:lnTo>
                <a:lnTo>
                  <a:pt x="3429" y="939"/>
                </a:lnTo>
                <a:lnTo>
                  <a:pt x="3418" y="945"/>
                </a:lnTo>
                <a:lnTo>
                  <a:pt x="3407" y="949"/>
                </a:lnTo>
                <a:lnTo>
                  <a:pt x="3395" y="952"/>
                </a:lnTo>
                <a:lnTo>
                  <a:pt x="3383" y="956"/>
                </a:lnTo>
                <a:lnTo>
                  <a:pt x="3371" y="958"/>
                </a:lnTo>
                <a:lnTo>
                  <a:pt x="3366" y="959"/>
                </a:lnTo>
                <a:lnTo>
                  <a:pt x="3359" y="959"/>
                </a:lnTo>
                <a:lnTo>
                  <a:pt x="3346" y="960"/>
                </a:lnTo>
                <a:lnTo>
                  <a:pt x="3333" y="961"/>
                </a:lnTo>
                <a:lnTo>
                  <a:pt x="3318" y="960"/>
                </a:lnTo>
                <a:lnTo>
                  <a:pt x="3304" y="959"/>
                </a:lnTo>
                <a:lnTo>
                  <a:pt x="3289" y="958"/>
                </a:lnTo>
                <a:lnTo>
                  <a:pt x="3276" y="955"/>
                </a:lnTo>
                <a:lnTo>
                  <a:pt x="3263" y="951"/>
                </a:lnTo>
                <a:lnTo>
                  <a:pt x="3251" y="947"/>
                </a:lnTo>
                <a:lnTo>
                  <a:pt x="3239" y="943"/>
                </a:lnTo>
                <a:lnTo>
                  <a:pt x="3228" y="937"/>
                </a:lnTo>
                <a:lnTo>
                  <a:pt x="3218" y="931"/>
                </a:lnTo>
                <a:lnTo>
                  <a:pt x="3209" y="924"/>
                </a:lnTo>
                <a:lnTo>
                  <a:pt x="3199" y="918"/>
                </a:lnTo>
                <a:lnTo>
                  <a:pt x="3192" y="910"/>
                </a:lnTo>
                <a:lnTo>
                  <a:pt x="3184" y="903"/>
                </a:lnTo>
                <a:lnTo>
                  <a:pt x="3177" y="894"/>
                </a:lnTo>
                <a:lnTo>
                  <a:pt x="3170" y="885"/>
                </a:lnTo>
                <a:lnTo>
                  <a:pt x="3165" y="876"/>
                </a:lnTo>
                <a:lnTo>
                  <a:pt x="3165" y="1223"/>
                </a:lnTo>
                <a:lnTo>
                  <a:pt x="2991" y="1223"/>
                </a:lnTo>
                <a:close/>
                <a:moveTo>
                  <a:pt x="3283" y="808"/>
                </a:moveTo>
                <a:lnTo>
                  <a:pt x="3296" y="808"/>
                </a:lnTo>
                <a:lnTo>
                  <a:pt x="3309" y="806"/>
                </a:lnTo>
                <a:lnTo>
                  <a:pt x="3321" y="804"/>
                </a:lnTo>
                <a:lnTo>
                  <a:pt x="3333" y="800"/>
                </a:lnTo>
                <a:lnTo>
                  <a:pt x="3339" y="798"/>
                </a:lnTo>
                <a:lnTo>
                  <a:pt x="3344" y="794"/>
                </a:lnTo>
                <a:lnTo>
                  <a:pt x="3354" y="789"/>
                </a:lnTo>
                <a:lnTo>
                  <a:pt x="3362" y="781"/>
                </a:lnTo>
                <a:lnTo>
                  <a:pt x="3367" y="778"/>
                </a:lnTo>
                <a:lnTo>
                  <a:pt x="3371" y="774"/>
                </a:lnTo>
                <a:lnTo>
                  <a:pt x="3379" y="764"/>
                </a:lnTo>
                <a:lnTo>
                  <a:pt x="3382" y="760"/>
                </a:lnTo>
                <a:lnTo>
                  <a:pt x="3385" y="754"/>
                </a:lnTo>
                <a:lnTo>
                  <a:pt x="3390" y="742"/>
                </a:lnTo>
                <a:lnTo>
                  <a:pt x="3395" y="730"/>
                </a:lnTo>
                <a:lnTo>
                  <a:pt x="3398" y="717"/>
                </a:lnTo>
                <a:lnTo>
                  <a:pt x="3401" y="703"/>
                </a:lnTo>
                <a:lnTo>
                  <a:pt x="3402" y="697"/>
                </a:lnTo>
                <a:lnTo>
                  <a:pt x="3402" y="689"/>
                </a:lnTo>
                <a:lnTo>
                  <a:pt x="3403" y="673"/>
                </a:lnTo>
                <a:lnTo>
                  <a:pt x="3402" y="658"/>
                </a:lnTo>
                <a:lnTo>
                  <a:pt x="3402" y="650"/>
                </a:lnTo>
                <a:lnTo>
                  <a:pt x="3401" y="644"/>
                </a:lnTo>
                <a:lnTo>
                  <a:pt x="3398" y="631"/>
                </a:lnTo>
                <a:lnTo>
                  <a:pt x="3395" y="618"/>
                </a:lnTo>
                <a:lnTo>
                  <a:pt x="3390" y="606"/>
                </a:lnTo>
                <a:lnTo>
                  <a:pt x="3385" y="595"/>
                </a:lnTo>
                <a:lnTo>
                  <a:pt x="3382" y="591"/>
                </a:lnTo>
                <a:lnTo>
                  <a:pt x="3379" y="585"/>
                </a:lnTo>
                <a:lnTo>
                  <a:pt x="3371" y="577"/>
                </a:lnTo>
                <a:lnTo>
                  <a:pt x="3367" y="572"/>
                </a:lnTo>
                <a:lnTo>
                  <a:pt x="3362" y="568"/>
                </a:lnTo>
                <a:lnTo>
                  <a:pt x="3354" y="562"/>
                </a:lnTo>
                <a:lnTo>
                  <a:pt x="3344" y="555"/>
                </a:lnTo>
                <a:lnTo>
                  <a:pt x="3333" y="551"/>
                </a:lnTo>
                <a:lnTo>
                  <a:pt x="3321" y="546"/>
                </a:lnTo>
                <a:lnTo>
                  <a:pt x="3316" y="545"/>
                </a:lnTo>
                <a:lnTo>
                  <a:pt x="3309" y="543"/>
                </a:lnTo>
                <a:lnTo>
                  <a:pt x="3303" y="543"/>
                </a:lnTo>
                <a:lnTo>
                  <a:pt x="3296" y="542"/>
                </a:lnTo>
                <a:lnTo>
                  <a:pt x="3283" y="541"/>
                </a:lnTo>
                <a:lnTo>
                  <a:pt x="3276" y="541"/>
                </a:lnTo>
                <a:lnTo>
                  <a:pt x="3269" y="542"/>
                </a:lnTo>
                <a:lnTo>
                  <a:pt x="3256" y="543"/>
                </a:lnTo>
                <a:lnTo>
                  <a:pt x="3245" y="546"/>
                </a:lnTo>
                <a:lnTo>
                  <a:pt x="3233" y="551"/>
                </a:lnTo>
                <a:lnTo>
                  <a:pt x="3227" y="553"/>
                </a:lnTo>
                <a:lnTo>
                  <a:pt x="3222" y="555"/>
                </a:lnTo>
                <a:lnTo>
                  <a:pt x="3211" y="562"/>
                </a:lnTo>
                <a:lnTo>
                  <a:pt x="3202" y="568"/>
                </a:lnTo>
                <a:lnTo>
                  <a:pt x="3198" y="572"/>
                </a:lnTo>
                <a:lnTo>
                  <a:pt x="3194" y="577"/>
                </a:lnTo>
                <a:lnTo>
                  <a:pt x="3185" y="585"/>
                </a:lnTo>
                <a:lnTo>
                  <a:pt x="3179" y="595"/>
                </a:lnTo>
                <a:lnTo>
                  <a:pt x="3175" y="601"/>
                </a:lnTo>
                <a:lnTo>
                  <a:pt x="3173" y="606"/>
                </a:lnTo>
                <a:lnTo>
                  <a:pt x="3168" y="618"/>
                </a:lnTo>
                <a:lnTo>
                  <a:pt x="3165" y="631"/>
                </a:lnTo>
                <a:lnTo>
                  <a:pt x="3161" y="644"/>
                </a:lnTo>
                <a:lnTo>
                  <a:pt x="3161" y="650"/>
                </a:lnTo>
                <a:lnTo>
                  <a:pt x="3160" y="658"/>
                </a:lnTo>
                <a:lnTo>
                  <a:pt x="3159" y="673"/>
                </a:lnTo>
                <a:lnTo>
                  <a:pt x="3159" y="681"/>
                </a:lnTo>
                <a:lnTo>
                  <a:pt x="3160" y="689"/>
                </a:lnTo>
                <a:lnTo>
                  <a:pt x="3161" y="697"/>
                </a:lnTo>
                <a:lnTo>
                  <a:pt x="3161" y="703"/>
                </a:lnTo>
                <a:lnTo>
                  <a:pt x="3165" y="717"/>
                </a:lnTo>
                <a:lnTo>
                  <a:pt x="3168" y="730"/>
                </a:lnTo>
                <a:lnTo>
                  <a:pt x="3173" y="742"/>
                </a:lnTo>
                <a:lnTo>
                  <a:pt x="3179" y="754"/>
                </a:lnTo>
                <a:lnTo>
                  <a:pt x="3185" y="764"/>
                </a:lnTo>
                <a:lnTo>
                  <a:pt x="3194" y="774"/>
                </a:lnTo>
                <a:lnTo>
                  <a:pt x="3198" y="778"/>
                </a:lnTo>
                <a:lnTo>
                  <a:pt x="3202" y="781"/>
                </a:lnTo>
                <a:lnTo>
                  <a:pt x="3211" y="789"/>
                </a:lnTo>
                <a:lnTo>
                  <a:pt x="3217" y="792"/>
                </a:lnTo>
                <a:lnTo>
                  <a:pt x="3222" y="794"/>
                </a:lnTo>
                <a:lnTo>
                  <a:pt x="3227" y="798"/>
                </a:lnTo>
                <a:lnTo>
                  <a:pt x="3233" y="800"/>
                </a:lnTo>
                <a:lnTo>
                  <a:pt x="3245" y="804"/>
                </a:lnTo>
                <a:lnTo>
                  <a:pt x="3250" y="805"/>
                </a:lnTo>
                <a:lnTo>
                  <a:pt x="3256" y="806"/>
                </a:lnTo>
                <a:lnTo>
                  <a:pt x="3269" y="808"/>
                </a:lnTo>
                <a:lnTo>
                  <a:pt x="3283" y="808"/>
                </a:lnTo>
                <a:close/>
                <a:moveTo>
                  <a:pt x="3794" y="307"/>
                </a:moveTo>
                <a:lnTo>
                  <a:pt x="3784" y="307"/>
                </a:lnTo>
                <a:lnTo>
                  <a:pt x="3778" y="306"/>
                </a:lnTo>
                <a:lnTo>
                  <a:pt x="3773" y="305"/>
                </a:lnTo>
                <a:lnTo>
                  <a:pt x="3762" y="303"/>
                </a:lnTo>
                <a:lnTo>
                  <a:pt x="3752" y="300"/>
                </a:lnTo>
                <a:lnTo>
                  <a:pt x="3743" y="295"/>
                </a:lnTo>
                <a:lnTo>
                  <a:pt x="3734" y="290"/>
                </a:lnTo>
                <a:lnTo>
                  <a:pt x="3730" y="287"/>
                </a:lnTo>
                <a:lnTo>
                  <a:pt x="3725" y="283"/>
                </a:lnTo>
                <a:lnTo>
                  <a:pt x="3717" y="277"/>
                </a:lnTo>
                <a:lnTo>
                  <a:pt x="3709" y="269"/>
                </a:lnTo>
                <a:lnTo>
                  <a:pt x="3706" y="265"/>
                </a:lnTo>
                <a:lnTo>
                  <a:pt x="3703" y="261"/>
                </a:lnTo>
                <a:lnTo>
                  <a:pt x="3697" y="252"/>
                </a:lnTo>
                <a:lnTo>
                  <a:pt x="3693" y="242"/>
                </a:lnTo>
                <a:lnTo>
                  <a:pt x="3689" y="233"/>
                </a:lnTo>
                <a:lnTo>
                  <a:pt x="3686" y="222"/>
                </a:lnTo>
                <a:lnTo>
                  <a:pt x="3684" y="210"/>
                </a:lnTo>
                <a:lnTo>
                  <a:pt x="3684" y="204"/>
                </a:lnTo>
                <a:lnTo>
                  <a:pt x="3684" y="198"/>
                </a:lnTo>
                <a:lnTo>
                  <a:pt x="3684" y="186"/>
                </a:lnTo>
                <a:lnTo>
                  <a:pt x="3686" y="175"/>
                </a:lnTo>
                <a:lnTo>
                  <a:pt x="3689" y="164"/>
                </a:lnTo>
                <a:lnTo>
                  <a:pt x="3691" y="159"/>
                </a:lnTo>
                <a:lnTo>
                  <a:pt x="3693" y="155"/>
                </a:lnTo>
                <a:lnTo>
                  <a:pt x="3697" y="145"/>
                </a:lnTo>
                <a:lnTo>
                  <a:pt x="3703" y="136"/>
                </a:lnTo>
                <a:lnTo>
                  <a:pt x="3706" y="132"/>
                </a:lnTo>
                <a:lnTo>
                  <a:pt x="3709" y="128"/>
                </a:lnTo>
                <a:lnTo>
                  <a:pt x="3717" y="120"/>
                </a:lnTo>
                <a:lnTo>
                  <a:pt x="3725" y="113"/>
                </a:lnTo>
                <a:lnTo>
                  <a:pt x="3734" y="107"/>
                </a:lnTo>
                <a:lnTo>
                  <a:pt x="3743" y="102"/>
                </a:lnTo>
                <a:lnTo>
                  <a:pt x="3752" y="97"/>
                </a:lnTo>
                <a:lnTo>
                  <a:pt x="3757" y="96"/>
                </a:lnTo>
                <a:lnTo>
                  <a:pt x="3762" y="94"/>
                </a:lnTo>
                <a:lnTo>
                  <a:pt x="3773" y="92"/>
                </a:lnTo>
                <a:lnTo>
                  <a:pt x="3784" y="90"/>
                </a:lnTo>
                <a:lnTo>
                  <a:pt x="3794" y="90"/>
                </a:lnTo>
                <a:lnTo>
                  <a:pt x="3805" y="90"/>
                </a:lnTo>
                <a:lnTo>
                  <a:pt x="3811" y="91"/>
                </a:lnTo>
                <a:lnTo>
                  <a:pt x="3816" y="92"/>
                </a:lnTo>
                <a:lnTo>
                  <a:pt x="3827" y="94"/>
                </a:lnTo>
                <a:lnTo>
                  <a:pt x="3836" y="97"/>
                </a:lnTo>
                <a:lnTo>
                  <a:pt x="3846" y="102"/>
                </a:lnTo>
                <a:lnTo>
                  <a:pt x="3855" y="107"/>
                </a:lnTo>
                <a:lnTo>
                  <a:pt x="3863" y="113"/>
                </a:lnTo>
                <a:lnTo>
                  <a:pt x="3871" y="120"/>
                </a:lnTo>
                <a:lnTo>
                  <a:pt x="3879" y="128"/>
                </a:lnTo>
                <a:lnTo>
                  <a:pt x="3885" y="136"/>
                </a:lnTo>
                <a:lnTo>
                  <a:pt x="3890" y="145"/>
                </a:lnTo>
                <a:lnTo>
                  <a:pt x="3895" y="155"/>
                </a:lnTo>
                <a:lnTo>
                  <a:pt x="3899" y="164"/>
                </a:lnTo>
                <a:lnTo>
                  <a:pt x="3901" y="175"/>
                </a:lnTo>
                <a:lnTo>
                  <a:pt x="3902" y="181"/>
                </a:lnTo>
                <a:lnTo>
                  <a:pt x="3903" y="186"/>
                </a:lnTo>
                <a:lnTo>
                  <a:pt x="3903" y="191"/>
                </a:lnTo>
                <a:lnTo>
                  <a:pt x="3903" y="198"/>
                </a:lnTo>
                <a:lnTo>
                  <a:pt x="3903" y="204"/>
                </a:lnTo>
                <a:lnTo>
                  <a:pt x="3903" y="210"/>
                </a:lnTo>
                <a:lnTo>
                  <a:pt x="3901" y="222"/>
                </a:lnTo>
                <a:lnTo>
                  <a:pt x="3899" y="233"/>
                </a:lnTo>
                <a:lnTo>
                  <a:pt x="3895" y="242"/>
                </a:lnTo>
                <a:lnTo>
                  <a:pt x="3890" y="252"/>
                </a:lnTo>
                <a:lnTo>
                  <a:pt x="3885" y="261"/>
                </a:lnTo>
                <a:lnTo>
                  <a:pt x="3882" y="265"/>
                </a:lnTo>
                <a:lnTo>
                  <a:pt x="3879" y="269"/>
                </a:lnTo>
                <a:lnTo>
                  <a:pt x="3871" y="277"/>
                </a:lnTo>
                <a:lnTo>
                  <a:pt x="3863" y="283"/>
                </a:lnTo>
                <a:lnTo>
                  <a:pt x="3855" y="290"/>
                </a:lnTo>
                <a:lnTo>
                  <a:pt x="3846" y="295"/>
                </a:lnTo>
                <a:lnTo>
                  <a:pt x="3836" y="300"/>
                </a:lnTo>
                <a:lnTo>
                  <a:pt x="3827" y="303"/>
                </a:lnTo>
                <a:lnTo>
                  <a:pt x="3821" y="304"/>
                </a:lnTo>
                <a:lnTo>
                  <a:pt x="3816" y="305"/>
                </a:lnTo>
                <a:lnTo>
                  <a:pt x="3805" y="307"/>
                </a:lnTo>
                <a:lnTo>
                  <a:pt x="3794" y="307"/>
                </a:lnTo>
                <a:close/>
                <a:moveTo>
                  <a:pt x="3707" y="949"/>
                </a:moveTo>
                <a:lnTo>
                  <a:pt x="3707" y="399"/>
                </a:lnTo>
                <a:lnTo>
                  <a:pt x="3881" y="399"/>
                </a:lnTo>
                <a:lnTo>
                  <a:pt x="3881" y="949"/>
                </a:lnTo>
                <a:lnTo>
                  <a:pt x="3707" y="949"/>
                </a:lnTo>
                <a:close/>
                <a:moveTo>
                  <a:pt x="4024" y="1223"/>
                </a:moveTo>
                <a:lnTo>
                  <a:pt x="4024" y="399"/>
                </a:lnTo>
                <a:lnTo>
                  <a:pt x="4198" y="399"/>
                </a:lnTo>
                <a:lnTo>
                  <a:pt x="4195" y="485"/>
                </a:lnTo>
                <a:lnTo>
                  <a:pt x="4202" y="474"/>
                </a:lnTo>
                <a:lnTo>
                  <a:pt x="4208" y="463"/>
                </a:lnTo>
                <a:lnTo>
                  <a:pt x="4217" y="453"/>
                </a:lnTo>
                <a:lnTo>
                  <a:pt x="4224" y="445"/>
                </a:lnTo>
                <a:lnTo>
                  <a:pt x="4234" y="436"/>
                </a:lnTo>
                <a:lnTo>
                  <a:pt x="4243" y="427"/>
                </a:lnTo>
                <a:lnTo>
                  <a:pt x="4253" y="421"/>
                </a:lnTo>
                <a:lnTo>
                  <a:pt x="4264" y="414"/>
                </a:lnTo>
                <a:lnTo>
                  <a:pt x="4275" y="408"/>
                </a:lnTo>
                <a:lnTo>
                  <a:pt x="4287" y="403"/>
                </a:lnTo>
                <a:lnTo>
                  <a:pt x="4300" y="398"/>
                </a:lnTo>
                <a:lnTo>
                  <a:pt x="4313" y="395"/>
                </a:lnTo>
                <a:lnTo>
                  <a:pt x="4327" y="392"/>
                </a:lnTo>
                <a:lnTo>
                  <a:pt x="4341" y="390"/>
                </a:lnTo>
                <a:lnTo>
                  <a:pt x="4356" y="388"/>
                </a:lnTo>
                <a:lnTo>
                  <a:pt x="4371" y="387"/>
                </a:lnTo>
                <a:lnTo>
                  <a:pt x="4384" y="388"/>
                </a:lnTo>
                <a:lnTo>
                  <a:pt x="4397" y="390"/>
                </a:lnTo>
                <a:lnTo>
                  <a:pt x="4409" y="392"/>
                </a:lnTo>
                <a:lnTo>
                  <a:pt x="4414" y="393"/>
                </a:lnTo>
                <a:lnTo>
                  <a:pt x="4421" y="394"/>
                </a:lnTo>
                <a:lnTo>
                  <a:pt x="4433" y="396"/>
                </a:lnTo>
                <a:lnTo>
                  <a:pt x="4444" y="400"/>
                </a:lnTo>
                <a:lnTo>
                  <a:pt x="4455" y="404"/>
                </a:lnTo>
                <a:lnTo>
                  <a:pt x="4466" y="409"/>
                </a:lnTo>
                <a:lnTo>
                  <a:pt x="4476" y="413"/>
                </a:lnTo>
                <a:lnTo>
                  <a:pt x="4487" y="420"/>
                </a:lnTo>
                <a:lnTo>
                  <a:pt x="4496" y="426"/>
                </a:lnTo>
                <a:lnTo>
                  <a:pt x="4507" y="433"/>
                </a:lnTo>
                <a:lnTo>
                  <a:pt x="4516" y="440"/>
                </a:lnTo>
                <a:lnTo>
                  <a:pt x="4526" y="449"/>
                </a:lnTo>
                <a:lnTo>
                  <a:pt x="4535" y="458"/>
                </a:lnTo>
                <a:lnTo>
                  <a:pt x="4544" y="467"/>
                </a:lnTo>
                <a:lnTo>
                  <a:pt x="4553" y="477"/>
                </a:lnTo>
                <a:lnTo>
                  <a:pt x="4560" y="487"/>
                </a:lnTo>
                <a:lnTo>
                  <a:pt x="4568" y="498"/>
                </a:lnTo>
                <a:lnTo>
                  <a:pt x="4574" y="509"/>
                </a:lnTo>
                <a:lnTo>
                  <a:pt x="4581" y="520"/>
                </a:lnTo>
                <a:lnTo>
                  <a:pt x="4586" y="532"/>
                </a:lnTo>
                <a:lnTo>
                  <a:pt x="4591" y="544"/>
                </a:lnTo>
                <a:lnTo>
                  <a:pt x="4597" y="557"/>
                </a:lnTo>
                <a:lnTo>
                  <a:pt x="4601" y="570"/>
                </a:lnTo>
                <a:lnTo>
                  <a:pt x="4604" y="583"/>
                </a:lnTo>
                <a:lnTo>
                  <a:pt x="4608" y="597"/>
                </a:lnTo>
                <a:lnTo>
                  <a:pt x="4611" y="611"/>
                </a:lnTo>
                <a:lnTo>
                  <a:pt x="4613" y="627"/>
                </a:lnTo>
                <a:lnTo>
                  <a:pt x="4614" y="642"/>
                </a:lnTo>
                <a:lnTo>
                  <a:pt x="4615" y="657"/>
                </a:lnTo>
                <a:lnTo>
                  <a:pt x="4616" y="673"/>
                </a:lnTo>
                <a:lnTo>
                  <a:pt x="4615" y="689"/>
                </a:lnTo>
                <a:lnTo>
                  <a:pt x="4614" y="705"/>
                </a:lnTo>
                <a:lnTo>
                  <a:pt x="4613" y="720"/>
                </a:lnTo>
                <a:lnTo>
                  <a:pt x="4611" y="735"/>
                </a:lnTo>
                <a:lnTo>
                  <a:pt x="4608" y="749"/>
                </a:lnTo>
                <a:lnTo>
                  <a:pt x="4604" y="763"/>
                </a:lnTo>
                <a:lnTo>
                  <a:pt x="4600" y="776"/>
                </a:lnTo>
                <a:lnTo>
                  <a:pt x="4596" y="789"/>
                </a:lnTo>
                <a:lnTo>
                  <a:pt x="4591" y="802"/>
                </a:lnTo>
                <a:lnTo>
                  <a:pt x="4586" y="815"/>
                </a:lnTo>
                <a:lnTo>
                  <a:pt x="4580" y="827"/>
                </a:lnTo>
                <a:lnTo>
                  <a:pt x="4573" y="838"/>
                </a:lnTo>
                <a:lnTo>
                  <a:pt x="4567" y="850"/>
                </a:lnTo>
                <a:lnTo>
                  <a:pt x="4559" y="860"/>
                </a:lnTo>
                <a:lnTo>
                  <a:pt x="4550" y="870"/>
                </a:lnTo>
                <a:lnTo>
                  <a:pt x="4542" y="881"/>
                </a:lnTo>
                <a:lnTo>
                  <a:pt x="4533" y="890"/>
                </a:lnTo>
                <a:lnTo>
                  <a:pt x="4523" y="899"/>
                </a:lnTo>
                <a:lnTo>
                  <a:pt x="4515" y="907"/>
                </a:lnTo>
                <a:lnTo>
                  <a:pt x="4505" y="915"/>
                </a:lnTo>
                <a:lnTo>
                  <a:pt x="4494" y="922"/>
                </a:lnTo>
                <a:lnTo>
                  <a:pt x="4485" y="929"/>
                </a:lnTo>
                <a:lnTo>
                  <a:pt x="4474" y="934"/>
                </a:lnTo>
                <a:lnTo>
                  <a:pt x="4463" y="939"/>
                </a:lnTo>
                <a:lnTo>
                  <a:pt x="4452" y="945"/>
                </a:lnTo>
                <a:lnTo>
                  <a:pt x="4440" y="949"/>
                </a:lnTo>
                <a:lnTo>
                  <a:pt x="4429" y="952"/>
                </a:lnTo>
                <a:lnTo>
                  <a:pt x="4418" y="956"/>
                </a:lnTo>
                <a:lnTo>
                  <a:pt x="4406" y="958"/>
                </a:lnTo>
                <a:lnTo>
                  <a:pt x="4399" y="959"/>
                </a:lnTo>
                <a:lnTo>
                  <a:pt x="4393" y="959"/>
                </a:lnTo>
                <a:lnTo>
                  <a:pt x="4381" y="960"/>
                </a:lnTo>
                <a:lnTo>
                  <a:pt x="4368" y="961"/>
                </a:lnTo>
                <a:lnTo>
                  <a:pt x="4353" y="960"/>
                </a:lnTo>
                <a:lnTo>
                  <a:pt x="4338" y="959"/>
                </a:lnTo>
                <a:lnTo>
                  <a:pt x="4324" y="958"/>
                </a:lnTo>
                <a:lnTo>
                  <a:pt x="4310" y="955"/>
                </a:lnTo>
                <a:lnTo>
                  <a:pt x="4297" y="951"/>
                </a:lnTo>
                <a:lnTo>
                  <a:pt x="4285" y="947"/>
                </a:lnTo>
                <a:lnTo>
                  <a:pt x="4273" y="943"/>
                </a:lnTo>
                <a:lnTo>
                  <a:pt x="4262" y="937"/>
                </a:lnTo>
                <a:lnTo>
                  <a:pt x="4252" y="931"/>
                </a:lnTo>
                <a:lnTo>
                  <a:pt x="4243" y="924"/>
                </a:lnTo>
                <a:lnTo>
                  <a:pt x="4234" y="918"/>
                </a:lnTo>
                <a:lnTo>
                  <a:pt x="4225" y="910"/>
                </a:lnTo>
                <a:lnTo>
                  <a:pt x="4218" y="903"/>
                </a:lnTo>
                <a:lnTo>
                  <a:pt x="4210" y="894"/>
                </a:lnTo>
                <a:lnTo>
                  <a:pt x="4205" y="885"/>
                </a:lnTo>
                <a:lnTo>
                  <a:pt x="4198" y="876"/>
                </a:lnTo>
                <a:lnTo>
                  <a:pt x="4198" y="1223"/>
                </a:lnTo>
                <a:lnTo>
                  <a:pt x="4024" y="1223"/>
                </a:lnTo>
                <a:close/>
                <a:moveTo>
                  <a:pt x="4317" y="808"/>
                </a:moveTo>
                <a:lnTo>
                  <a:pt x="4331" y="808"/>
                </a:lnTo>
                <a:lnTo>
                  <a:pt x="4344" y="806"/>
                </a:lnTo>
                <a:lnTo>
                  <a:pt x="4356" y="804"/>
                </a:lnTo>
                <a:lnTo>
                  <a:pt x="4367" y="800"/>
                </a:lnTo>
                <a:lnTo>
                  <a:pt x="4372" y="798"/>
                </a:lnTo>
                <a:lnTo>
                  <a:pt x="4378" y="794"/>
                </a:lnTo>
                <a:lnTo>
                  <a:pt x="4387" y="789"/>
                </a:lnTo>
                <a:lnTo>
                  <a:pt x="4397" y="781"/>
                </a:lnTo>
                <a:lnTo>
                  <a:pt x="4400" y="778"/>
                </a:lnTo>
                <a:lnTo>
                  <a:pt x="4405" y="774"/>
                </a:lnTo>
                <a:lnTo>
                  <a:pt x="4412" y="764"/>
                </a:lnTo>
                <a:lnTo>
                  <a:pt x="4415" y="760"/>
                </a:lnTo>
                <a:lnTo>
                  <a:pt x="4419" y="754"/>
                </a:lnTo>
                <a:lnTo>
                  <a:pt x="4424" y="742"/>
                </a:lnTo>
                <a:lnTo>
                  <a:pt x="4428" y="730"/>
                </a:lnTo>
                <a:lnTo>
                  <a:pt x="4433" y="717"/>
                </a:lnTo>
                <a:lnTo>
                  <a:pt x="4435" y="703"/>
                </a:lnTo>
                <a:lnTo>
                  <a:pt x="4436" y="697"/>
                </a:lnTo>
                <a:lnTo>
                  <a:pt x="4437" y="689"/>
                </a:lnTo>
                <a:lnTo>
                  <a:pt x="4437" y="673"/>
                </a:lnTo>
                <a:lnTo>
                  <a:pt x="4437" y="658"/>
                </a:lnTo>
                <a:lnTo>
                  <a:pt x="4436" y="650"/>
                </a:lnTo>
                <a:lnTo>
                  <a:pt x="4435" y="644"/>
                </a:lnTo>
                <a:lnTo>
                  <a:pt x="4433" y="631"/>
                </a:lnTo>
                <a:lnTo>
                  <a:pt x="4428" y="618"/>
                </a:lnTo>
                <a:lnTo>
                  <a:pt x="4424" y="606"/>
                </a:lnTo>
                <a:lnTo>
                  <a:pt x="4419" y="595"/>
                </a:lnTo>
                <a:lnTo>
                  <a:pt x="4415" y="591"/>
                </a:lnTo>
                <a:lnTo>
                  <a:pt x="4412" y="585"/>
                </a:lnTo>
                <a:lnTo>
                  <a:pt x="4405" y="577"/>
                </a:lnTo>
                <a:lnTo>
                  <a:pt x="4400" y="572"/>
                </a:lnTo>
                <a:lnTo>
                  <a:pt x="4397" y="568"/>
                </a:lnTo>
                <a:lnTo>
                  <a:pt x="4387" y="562"/>
                </a:lnTo>
                <a:lnTo>
                  <a:pt x="4378" y="555"/>
                </a:lnTo>
                <a:lnTo>
                  <a:pt x="4367" y="551"/>
                </a:lnTo>
                <a:lnTo>
                  <a:pt x="4356" y="546"/>
                </a:lnTo>
                <a:lnTo>
                  <a:pt x="4350" y="545"/>
                </a:lnTo>
                <a:lnTo>
                  <a:pt x="4344" y="543"/>
                </a:lnTo>
                <a:lnTo>
                  <a:pt x="4338" y="543"/>
                </a:lnTo>
                <a:lnTo>
                  <a:pt x="4331" y="542"/>
                </a:lnTo>
                <a:lnTo>
                  <a:pt x="4317" y="541"/>
                </a:lnTo>
                <a:lnTo>
                  <a:pt x="4311" y="541"/>
                </a:lnTo>
                <a:lnTo>
                  <a:pt x="4303" y="542"/>
                </a:lnTo>
                <a:lnTo>
                  <a:pt x="4290" y="543"/>
                </a:lnTo>
                <a:lnTo>
                  <a:pt x="4278" y="546"/>
                </a:lnTo>
                <a:lnTo>
                  <a:pt x="4266" y="551"/>
                </a:lnTo>
                <a:lnTo>
                  <a:pt x="4261" y="553"/>
                </a:lnTo>
                <a:lnTo>
                  <a:pt x="4256" y="555"/>
                </a:lnTo>
                <a:lnTo>
                  <a:pt x="4246" y="562"/>
                </a:lnTo>
                <a:lnTo>
                  <a:pt x="4236" y="568"/>
                </a:lnTo>
                <a:lnTo>
                  <a:pt x="4232" y="572"/>
                </a:lnTo>
                <a:lnTo>
                  <a:pt x="4227" y="577"/>
                </a:lnTo>
                <a:lnTo>
                  <a:pt x="4220" y="585"/>
                </a:lnTo>
                <a:lnTo>
                  <a:pt x="4212" y="595"/>
                </a:lnTo>
                <a:lnTo>
                  <a:pt x="4210" y="601"/>
                </a:lnTo>
                <a:lnTo>
                  <a:pt x="4207" y="606"/>
                </a:lnTo>
                <a:lnTo>
                  <a:pt x="4203" y="618"/>
                </a:lnTo>
                <a:lnTo>
                  <a:pt x="4198" y="631"/>
                </a:lnTo>
                <a:lnTo>
                  <a:pt x="4196" y="644"/>
                </a:lnTo>
                <a:lnTo>
                  <a:pt x="4195" y="650"/>
                </a:lnTo>
                <a:lnTo>
                  <a:pt x="4194" y="658"/>
                </a:lnTo>
                <a:lnTo>
                  <a:pt x="4194" y="673"/>
                </a:lnTo>
                <a:lnTo>
                  <a:pt x="4194" y="681"/>
                </a:lnTo>
                <a:lnTo>
                  <a:pt x="4194" y="689"/>
                </a:lnTo>
                <a:lnTo>
                  <a:pt x="4195" y="697"/>
                </a:lnTo>
                <a:lnTo>
                  <a:pt x="4196" y="703"/>
                </a:lnTo>
                <a:lnTo>
                  <a:pt x="4198" y="717"/>
                </a:lnTo>
                <a:lnTo>
                  <a:pt x="4203" y="730"/>
                </a:lnTo>
                <a:lnTo>
                  <a:pt x="4207" y="742"/>
                </a:lnTo>
                <a:lnTo>
                  <a:pt x="4212" y="754"/>
                </a:lnTo>
                <a:lnTo>
                  <a:pt x="4220" y="764"/>
                </a:lnTo>
                <a:lnTo>
                  <a:pt x="4227" y="774"/>
                </a:lnTo>
                <a:lnTo>
                  <a:pt x="4232" y="778"/>
                </a:lnTo>
                <a:lnTo>
                  <a:pt x="4236" y="781"/>
                </a:lnTo>
                <a:lnTo>
                  <a:pt x="4246" y="789"/>
                </a:lnTo>
                <a:lnTo>
                  <a:pt x="4250" y="792"/>
                </a:lnTo>
                <a:lnTo>
                  <a:pt x="4256" y="794"/>
                </a:lnTo>
                <a:lnTo>
                  <a:pt x="4261" y="798"/>
                </a:lnTo>
                <a:lnTo>
                  <a:pt x="4266" y="800"/>
                </a:lnTo>
                <a:lnTo>
                  <a:pt x="4278" y="804"/>
                </a:lnTo>
                <a:lnTo>
                  <a:pt x="4284" y="805"/>
                </a:lnTo>
                <a:lnTo>
                  <a:pt x="4290" y="806"/>
                </a:lnTo>
                <a:lnTo>
                  <a:pt x="4303" y="808"/>
                </a:lnTo>
                <a:lnTo>
                  <a:pt x="4317" y="808"/>
                </a:lnTo>
                <a:close/>
                <a:moveTo>
                  <a:pt x="4738" y="949"/>
                </a:moveTo>
                <a:lnTo>
                  <a:pt x="4738" y="483"/>
                </a:lnTo>
                <a:lnTo>
                  <a:pt x="4738" y="17"/>
                </a:lnTo>
                <a:lnTo>
                  <a:pt x="4911" y="17"/>
                </a:lnTo>
                <a:lnTo>
                  <a:pt x="4911" y="483"/>
                </a:lnTo>
                <a:lnTo>
                  <a:pt x="4911" y="949"/>
                </a:lnTo>
                <a:lnTo>
                  <a:pt x="4738" y="949"/>
                </a:lnTo>
                <a:close/>
                <a:moveTo>
                  <a:pt x="5147" y="307"/>
                </a:moveTo>
                <a:lnTo>
                  <a:pt x="5136" y="307"/>
                </a:lnTo>
                <a:lnTo>
                  <a:pt x="5129" y="306"/>
                </a:lnTo>
                <a:lnTo>
                  <a:pt x="5125" y="305"/>
                </a:lnTo>
                <a:lnTo>
                  <a:pt x="5114" y="303"/>
                </a:lnTo>
                <a:lnTo>
                  <a:pt x="5105" y="300"/>
                </a:lnTo>
                <a:lnTo>
                  <a:pt x="5095" y="295"/>
                </a:lnTo>
                <a:lnTo>
                  <a:pt x="5086" y="290"/>
                </a:lnTo>
                <a:lnTo>
                  <a:pt x="5082" y="287"/>
                </a:lnTo>
                <a:lnTo>
                  <a:pt x="5078" y="283"/>
                </a:lnTo>
                <a:lnTo>
                  <a:pt x="5069" y="277"/>
                </a:lnTo>
                <a:lnTo>
                  <a:pt x="5061" y="269"/>
                </a:lnTo>
                <a:lnTo>
                  <a:pt x="5058" y="265"/>
                </a:lnTo>
                <a:lnTo>
                  <a:pt x="5055" y="261"/>
                </a:lnTo>
                <a:lnTo>
                  <a:pt x="5049" y="252"/>
                </a:lnTo>
                <a:lnTo>
                  <a:pt x="5045" y="242"/>
                </a:lnTo>
                <a:lnTo>
                  <a:pt x="5041" y="233"/>
                </a:lnTo>
                <a:lnTo>
                  <a:pt x="5039" y="222"/>
                </a:lnTo>
                <a:lnTo>
                  <a:pt x="5036" y="210"/>
                </a:lnTo>
                <a:lnTo>
                  <a:pt x="5036" y="204"/>
                </a:lnTo>
                <a:lnTo>
                  <a:pt x="5035" y="198"/>
                </a:lnTo>
                <a:lnTo>
                  <a:pt x="5036" y="186"/>
                </a:lnTo>
                <a:lnTo>
                  <a:pt x="5039" y="175"/>
                </a:lnTo>
                <a:lnTo>
                  <a:pt x="5041" y="164"/>
                </a:lnTo>
                <a:lnTo>
                  <a:pt x="5043" y="159"/>
                </a:lnTo>
                <a:lnTo>
                  <a:pt x="5045" y="155"/>
                </a:lnTo>
                <a:lnTo>
                  <a:pt x="5049" y="145"/>
                </a:lnTo>
                <a:lnTo>
                  <a:pt x="5055" y="136"/>
                </a:lnTo>
                <a:lnTo>
                  <a:pt x="5058" y="132"/>
                </a:lnTo>
                <a:lnTo>
                  <a:pt x="5061" y="128"/>
                </a:lnTo>
                <a:lnTo>
                  <a:pt x="5069" y="120"/>
                </a:lnTo>
                <a:lnTo>
                  <a:pt x="5078" y="113"/>
                </a:lnTo>
                <a:lnTo>
                  <a:pt x="5086" y="107"/>
                </a:lnTo>
                <a:lnTo>
                  <a:pt x="5095" y="102"/>
                </a:lnTo>
                <a:lnTo>
                  <a:pt x="5105" y="97"/>
                </a:lnTo>
                <a:lnTo>
                  <a:pt x="5109" y="96"/>
                </a:lnTo>
                <a:lnTo>
                  <a:pt x="5114" y="94"/>
                </a:lnTo>
                <a:lnTo>
                  <a:pt x="5125" y="92"/>
                </a:lnTo>
                <a:lnTo>
                  <a:pt x="5136" y="90"/>
                </a:lnTo>
                <a:lnTo>
                  <a:pt x="5147" y="90"/>
                </a:lnTo>
                <a:lnTo>
                  <a:pt x="5157" y="90"/>
                </a:lnTo>
                <a:lnTo>
                  <a:pt x="5163" y="91"/>
                </a:lnTo>
                <a:lnTo>
                  <a:pt x="5168" y="92"/>
                </a:lnTo>
                <a:lnTo>
                  <a:pt x="5179" y="94"/>
                </a:lnTo>
                <a:lnTo>
                  <a:pt x="5189" y="97"/>
                </a:lnTo>
                <a:lnTo>
                  <a:pt x="5198" y="102"/>
                </a:lnTo>
                <a:lnTo>
                  <a:pt x="5207" y="107"/>
                </a:lnTo>
                <a:lnTo>
                  <a:pt x="5216" y="113"/>
                </a:lnTo>
                <a:lnTo>
                  <a:pt x="5223" y="120"/>
                </a:lnTo>
                <a:lnTo>
                  <a:pt x="5231" y="128"/>
                </a:lnTo>
                <a:lnTo>
                  <a:pt x="5237" y="136"/>
                </a:lnTo>
                <a:lnTo>
                  <a:pt x="5243" y="145"/>
                </a:lnTo>
                <a:lnTo>
                  <a:pt x="5247" y="155"/>
                </a:lnTo>
                <a:lnTo>
                  <a:pt x="5250" y="164"/>
                </a:lnTo>
                <a:lnTo>
                  <a:pt x="5254" y="175"/>
                </a:lnTo>
                <a:lnTo>
                  <a:pt x="5255" y="181"/>
                </a:lnTo>
                <a:lnTo>
                  <a:pt x="5256" y="186"/>
                </a:lnTo>
                <a:lnTo>
                  <a:pt x="5256" y="191"/>
                </a:lnTo>
                <a:lnTo>
                  <a:pt x="5256" y="198"/>
                </a:lnTo>
                <a:lnTo>
                  <a:pt x="5256" y="204"/>
                </a:lnTo>
                <a:lnTo>
                  <a:pt x="5256" y="210"/>
                </a:lnTo>
                <a:lnTo>
                  <a:pt x="5254" y="222"/>
                </a:lnTo>
                <a:lnTo>
                  <a:pt x="5250" y="233"/>
                </a:lnTo>
                <a:lnTo>
                  <a:pt x="5247" y="242"/>
                </a:lnTo>
                <a:lnTo>
                  <a:pt x="5243" y="252"/>
                </a:lnTo>
                <a:lnTo>
                  <a:pt x="5237" y="261"/>
                </a:lnTo>
                <a:lnTo>
                  <a:pt x="5234" y="265"/>
                </a:lnTo>
                <a:lnTo>
                  <a:pt x="5231" y="269"/>
                </a:lnTo>
                <a:lnTo>
                  <a:pt x="5223" y="277"/>
                </a:lnTo>
                <a:lnTo>
                  <a:pt x="5216" y="283"/>
                </a:lnTo>
                <a:lnTo>
                  <a:pt x="5207" y="290"/>
                </a:lnTo>
                <a:lnTo>
                  <a:pt x="5198" y="295"/>
                </a:lnTo>
                <a:lnTo>
                  <a:pt x="5189" y="300"/>
                </a:lnTo>
                <a:lnTo>
                  <a:pt x="5179" y="303"/>
                </a:lnTo>
                <a:lnTo>
                  <a:pt x="5174" y="304"/>
                </a:lnTo>
                <a:lnTo>
                  <a:pt x="5168" y="305"/>
                </a:lnTo>
                <a:lnTo>
                  <a:pt x="5157" y="307"/>
                </a:lnTo>
                <a:lnTo>
                  <a:pt x="5147" y="307"/>
                </a:lnTo>
                <a:close/>
                <a:moveTo>
                  <a:pt x="5059" y="949"/>
                </a:moveTo>
                <a:lnTo>
                  <a:pt x="5059" y="399"/>
                </a:lnTo>
                <a:lnTo>
                  <a:pt x="5233" y="399"/>
                </a:lnTo>
                <a:lnTo>
                  <a:pt x="5233" y="949"/>
                </a:lnTo>
                <a:lnTo>
                  <a:pt x="5059" y="949"/>
                </a:lnTo>
                <a:close/>
                <a:moveTo>
                  <a:pt x="5701" y="623"/>
                </a:moveTo>
                <a:lnTo>
                  <a:pt x="5700" y="611"/>
                </a:lnTo>
                <a:lnTo>
                  <a:pt x="5699" y="601"/>
                </a:lnTo>
                <a:lnTo>
                  <a:pt x="5696" y="591"/>
                </a:lnTo>
                <a:lnTo>
                  <a:pt x="5693" y="582"/>
                </a:lnTo>
                <a:lnTo>
                  <a:pt x="5690" y="574"/>
                </a:lnTo>
                <a:lnTo>
                  <a:pt x="5686" y="566"/>
                </a:lnTo>
                <a:lnTo>
                  <a:pt x="5683" y="563"/>
                </a:lnTo>
                <a:lnTo>
                  <a:pt x="5681" y="559"/>
                </a:lnTo>
                <a:lnTo>
                  <a:pt x="5676" y="553"/>
                </a:lnTo>
                <a:lnTo>
                  <a:pt x="5669" y="548"/>
                </a:lnTo>
                <a:lnTo>
                  <a:pt x="5663" y="543"/>
                </a:lnTo>
                <a:lnTo>
                  <a:pt x="5655" y="540"/>
                </a:lnTo>
                <a:lnTo>
                  <a:pt x="5648" y="537"/>
                </a:lnTo>
                <a:lnTo>
                  <a:pt x="5639" y="533"/>
                </a:lnTo>
                <a:lnTo>
                  <a:pt x="5629" y="532"/>
                </a:lnTo>
                <a:lnTo>
                  <a:pt x="5620" y="531"/>
                </a:lnTo>
                <a:lnTo>
                  <a:pt x="5609" y="531"/>
                </a:lnTo>
                <a:lnTo>
                  <a:pt x="5597" y="531"/>
                </a:lnTo>
                <a:lnTo>
                  <a:pt x="5586" y="532"/>
                </a:lnTo>
                <a:lnTo>
                  <a:pt x="5575" y="533"/>
                </a:lnTo>
                <a:lnTo>
                  <a:pt x="5565" y="536"/>
                </a:lnTo>
                <a:lnTo>
                  <a:pt x="5556" y="538"/>
                </a:lnTo>
                <a:lnTo>
                  <a:pt x="5547" y="541"/>
                </a:lnTo>
                <a:lnTo>
                  <a:pt x="5539" y="544"/>
                </a:lnTo>
                <a:lnTo>
                  <a:pt x="5531" y="548"/>
                </a:lnTo>
                <a:lnTo>
                  <a:pt x="5517" y="556"/>
                </a:lnTo>
                <a:lnTo>
                  <a:pt x="5511" y="561"/>
                </a:lnTo>
                <a:lnTo>
                  <a:pt x="5504" y="564"/>
                </a:lnTo>
                <a:lnTo>
                  <a:pt x="5493" y="572"/>
                </a:lnTo>
                <a:lnTo>
                  <a:pt x="5489" y="577"/>
                </a:lnTo>
                <a:lnTo>
                  <a:pt x="5484" y="581"/>
                </a:lnTo>
                <a:lnTo>
                  <a:pt x="5388" y="478"/>
                </a:lnTo>
                <a:lnTo>
                  <a:pt x="5397" y="469"/>
                </a:lnTo>
                <a:lnTo>
                  <a:pt x="5402" y="464"/>
                </a:lnTo>
                <a:lnTo>
                  <a:pt x="5407" y="460"/>
                </a:lnTo>
                <a:lnTo>
                  <a:pt x="5417" y="451"/>
                </a:lnTo>
                <a:lnTo>
                  <a:pt x="5429" y="443"/>
                </a:lnTo>
                <a:lnTo>
                  <a:pt x="5439" y="435"/>
                </a:lnTo>
                <a:lnTo>
                  <a:pt x="5452" y="427"/>
                </a:lnTo>
                <a:lnTo>
                  <a:pt x="5464" y="421"/>
                </a:lnTo>
                <a:lnTo>
                  <a:pt x="5477" y="414"/>
                </a:lnTo>
                <a:lnTo>
                  <a:pt x="5491" y="408"/>
                </a:lnTo>
                <a:lnTo>
                  <a:pt x="5506" y="403"/>
                </a:lnTo>
                <a:lnTo>
                  <a:pt x="5524" y="398"/>
                </a:lnTo>
                <a:lnTo>
                  <a:pt x="5541" y="395"/>
                </a:lnTo>
                <a:lnTo>
                  <a:pt x="5560" y="392"/>
                </a:lnTo>
                <a:lnTo>
                  <a:pt x="5581" y="390"/>
                </a:lnTo>
                <a:lnTo>
                  <a:pt x="5602" y="388"/>
                </a:lnTo>
                <a:lnTo>
                  <a:pt x="5626" y="387"/>
                </a:lnTo>
                <a:lnTo>
                  <a:pt x="5639" y="388"/>
                </a:lnTo>
                <a:lnTo>
                  <a:pt x="5652" y="388"/>
                </a:lnTo>
                <a:lnTo>
                  <a:pt x="5665" y="390"/>
                </a:lnTo>
                <a:lnTo>
                  <a:pt x="5677" y="392"/>
                </a:lnTo>
                <a:lnTo>
                  <a:pt x="5689" y="394"/>
                </a:lnTo>
                <a:lnTo>
                  <a:pt x="5701" y="396"/>
                </a:lnTo>
                <a:lnTo>
                  <a:pt x="5713" y="399"/>
                </a:lnTo>
                <a:lnTo>
                  <a:pt x="5723" y="403"/>
                </a:lnTo>
                <a:lnTo>
                  <a:pt x="5734" y="407"/>
                </a:lnTo>
                <a:lnTo>
                  <a:pt x="5745" y="411"/>
                </a:lnTo>
                <a:lnTo>
                  <a:pt x="5756" y="415"/>
                </a:lnTo>
                <a:lnTo>
                  <a:pt x="5766" y="421"/>
                </a:lnTo>
                <a:lnTo>
                  <a:pt x="5775" y="427"/>
                </a:lnTo>
                <a:lnTo>
                  <a:pt x="5784" y="433"/>
                </a:lnTo>
                <a:lnTo>
                  <a:pt x="5794" y="440"/>
                </a:lnTo>
                <a:lnTo>
                  <a:pt x="5802" y="448"/>
                </a:lnTo>
                <a:lnTo>
                  <a:pt x="5811" y="456"/>
                </a:lnTo>
                <a:lnTo>
                  <a:pt x="5818" y="463"/>
                </a:lnTo>
                <a:lnTo>
                  <a:pt x="5825" y="473"/>
                </a:lnTo>
                <a:lnTo>
                  <a:pt x="5833" y="482"/>
                </a:lnTo>
                <a:lnTo>
                  <a:pt x="5839" y="492"/>
                </a:lnTo>
                <a:lnTo>
                  <a:pt x="5844" y="502"/>
                </a:lnTo>
                <a:lnTo>
                  <a:pt x="5850" y="513"/>
                </a:lnTo>
                <a:lnTo>
                  <a:pt x="5854" y="525"/>
                </a:lnTo>
                <a:lnTo>
                  <a:pt x="5858" y="537"/>
                </a:lnTo>
                <a:lnTo>
                  <a:pt x="5862" y="550"/>
                </a:lnTo>
                <a:lnTo>
                  <a:pt x="5865" y="563"/>
                </a:lnTo>
                <a:lnTo>
                  <a:pt x="5868" y="577"/>
                </a:lnTo>
                <a:lnTo>
                  <a:pt x="5870" y="591"/>
                </a:lnTo>
                <a:lnTo>
                  <a:pt x="5871" y="606"/>
                </a:lnTo>
                <a:lnTo>
                  <a:pt x="5872" y="621"/>
                </a:lnTo>
                <a:lnTo>
                  <a:pt x="5874" y="637"/>
                </a:lnTo>
                <a:lnTo>
                  <a:pt x="5874" y="949"/>
                </a:lnTo>
                <a:lnTo>
                  <a:pt x="5701" y="949"/>
                </a:lnTo>
                <a:lnTo>
                  <a:pt x="5704" y="873"/>
                </a:lnTo>
                <a:lnTo>
                  <a:pt x="5696" y="884"/>
                </a:lnTo>
                <a:lnTo>
                  <a:pt x="5689" y="895"/>
                </a:lnTo>
                <a:lnTo>
                  <a:pt x="5680" y="905"/>
                </a:lnTo>
                <a:lnTo>
                  <a:pt x="5672" y="913"/>
                </a:lnTo>
                <a:lnTo>
                  <a:pt x="5663" y="922"/>
                </a:lnTo>
                <a:lnTo>
                  <a:pt x="5654" y="929"/>
                </a:lnTo>
                <a:lnTo>
                  <a:pt x="5645" y="935"/>
                </a:lnTo>
                <a:lnTo>
                  <a:pt x="5635" y="940"/>
                </a:lnTo>
                <a:lnTo>
                  <a:pt x="5625" y="946"/>
                </a:lnTo>
                <a:lnTo>
                  <a:pt x="5620" y="948"/>
                </a:lnTo>
                <a:lnTo>
                  <a:pt x="5614" y="950"/>
                </a:lnTo>
                <a:lnTo>
                  <a:pt x="5604" y="953"/>
                </a:lnTo>
                <a:lnTo>
                  <a:pt x="5593" y="956"/>
                </a:lnTo>
                <a:lnTo>
                  <a:pt x="5581" y="959"/>
                </a:lnTo>
                <a:lnTo>
                  <a:pt x="5568" y="960"/>
                </a:lnTo>
                <a:lnTo>
                  <a:pt x="5555" y="961"/>
                </a:lnTo>
                <a:lnTo>
                  <a:pt x="5542" y="961"/>
                </a:lnTo>
                <a:lnTo>
                  <a:pt x="5523" y="961"/>
                </a:lnTo>
                <a:lnTo>
                  <a:pt x="5514" y="960"/>
                </a:lnTo>
                <a:lnTo>
                  <a:pt x="5504" y="959"/>
                </a:lnTo>
                <a:lnTo>
                  <a:pt x="5496" y="958"/>
                </a:lnTo>
                <a:lnTo>
                  <a:pt x="5487" y="956"/>
                </a:lnTo>
                <a:lnTo>
                  <a:pt x="5478" y="955"/>
                </a:lnTo>
                <a:lnTo>
                  <a:pt x="5470" y="952"/>
                </a:lnTo>
                <a:lnTo>
                  <a:pt x="5453" y="947"/>
                </a:lnTo>
                <a:lnTo>
                  <a:pt x="5437" y="939"/>
                </a:lnTo>
                <a:lnTo>
                  <a:pt x="5430" y="936"/>
                </a:lnTo>
                <a:lnTo>
                  <a:pt x="5422" y="932"/>
                </a:lnTo>
                <a:lnTo>
                  <a:pt x="5408" y="922"/>
                </a:lnTo>
                <a:lnTo>
                  <a:pt x="5400" y="918"/>
                </a:lnTo>
                <a:lnTo>
                  <a:pt x="5394" y="911"/>
                </a:lnTo>
                <a:lnTo>
                  <a:pt x="5389" y="906"/>
                </a:lnTo>
                <a:lnTo>
                  <a:pt x="5383" y="899"/>
                </a:lnTo>
                <a:lnTo>
                  <a:pt x="5378" y="892"/>
                </a:lnTo>
                <a:lnTo>
                  <a:pt x="5373" y="885"/>
                </a:lnTo>
                <a:lnTo>
                  <a:pt x="5369" y="878"/>
                </a:lnTo>
                <a:lnTo>
                  <a:pt x="5365" y="869"/>
                </a:lnTo>
                <a:lnTo>
                  <a:pt x="5362" y="860"/>
                </a:lnTo>
                <a:lnTo>
                  <a:pt x="5358" y="852"/>
                </a:lnTo>
                <a:lnTo>
                  <a:pt x="5356" y="842"/>
                </a:lnTo>
                <a:lnTo>
                  <a:pt x="5353" y="832"/>
                </a:lnTo>
                <a:lnTo>
                  <a:pt x="5352" y="821"/>
                </a:lnTo>
                <a:lnTo>
                  <a:pt x="5351" y="811"/>
                </a:lnTo>
                <a:lnTo>
                  <a:pt x="5350" y="800"/>
                </a:lnTo>
                <a:lnTo>
                  <a:pt x="5349" y="788"/>
                </a:lnTo>
                <a:lnTo>
                  <a:pt x="5349" y="777"/>
                </a:lnTo>
                <a:lnTo>
                  <a:pt x="5350" y="767"/>
                </a:lnTo>
                <a:lnTo>
                  <a:pt x="5351" y="756"/>
                </a:lnTo>
                <a:lnTo>
                  <a:pt x="5353" y="748"/>
                </a:lnTo>
                <a:lnTo>
                  <a:pt x="5355" y="738"/>
                </a:lnTo>
                <a:lnTo>
                  <a:pt x="5358" y="729"/>
                </a:lnTo>
                <a:lnTo>
                  <a:pt x="5362" y="721"/>
                </a:lnTo>
                <a:lnTo>
                  <a:pt x="5365" y="713"/>
                </a:lnTo>
                <a:lnTo>
                  <a:pt x="5369" y="705"/>
                </a:lnTo>
                <a:lnTo>
                  <a:pt x="5373" y="698"/>
                </a:lnTo>
                <a:lnTo>
                  <a:pt x="5378" y="690"/>
                </a:lnTo>
                <a:lnTo>
                  <a:pt x="5384" y="684"/>
                </a:lnTo>
                <a:lnTo>
                  <a:pt x="5390" y="677"/>
                </a:lnTo>
                <a:lnTo>
                  <a:pt x="5396" y="672"/>
                </a:lnTo>
                <a:lnTo>
                  <a:pt x="5403" y="667"/>
                </a:lnTo>
                <a:lnTo>
                  <a:pt x="5410" y="661"/>
                </a:lnTo>
                <a:lnTo>
                  <a:pt x="5425" y="653"/>
                </a:lnTo>
                <a:lnTo>
                  <a:pt x="5434" y="648"/>
                </a:lnTo>
                <a:lnTo>
                  <a:pt x="5443" y="644"/>
                </a:lnTo>
                <a:lnTo>
                  <a:pt x="5461" y="637"/>
                </a:lnTo>
                <a:lnTo>
                  <a:pt x="5480" y="632"/>
                </a:lnTo>
                <a:lnTo>
                  <a:pt x="5491" y="630"/>
                </a:lnTo>
                <a:lnTo>
                  <a:pt x="5502" y="628"/>
                </a:lnTo>
                <a:lnTo>
                  <a:pt x="5524" y="624"/>
                </a:lnTo>
                <a:lnTo>
                  <a:pt x="5535" y="624"/>
                </a:lnTo>
                <a:lnTo>
                  <a:pt x="5547" y="623"/>
                </a:lnTo>
                <a:lnTo>
                  <a:pt x="5573" y="623"/>
                </a:lnTo>
                <a:lnTo>
                  <a:pt x="5701" y="623"/>
                </a:lnTo>
                <a:close/>
                <a:moveTo>
                  <a:pt x="5701" y="726"/>
                </a:moveTo>
                <a:lnTo>
                  <a:pt x="5582" y="726"/>
                </a:lnTo>
                <a:lnTo>
                  <a:pt x="5574" y="726"/>
                </a:lnTo>
                <a:lnTo>
                  <a:pt x="5567" y="727"/>
                </a:lnTo>
                <a:lnTo>
                  <a:pt x="5559" y="728"/>
                </a:lnTo>
                <a:lnTo>
                  <a:pt x="5557" y="728"/>
                </a:lnTo>
                <a:lnTo>
                  <a:pt x="5554" y="729"/>
                </a:lnTo>
                <a:lnTo>
                  <a:pt x="5547" y="732"/>
                </a:lnTo>
                <a:lnTo>
                  <a:pt x="5543" y="734"/>
                </a:lnTo>
                <a:lnTo>
                  <a:pt x="5538" y="736"/>
                </a:lnTo>
                <a:lnTo>
                  <a:pt x="5533" y="739"/>
                </a:lnTo>
                <a:lnTo>
                  <a:pt x="5530" y="743"/>
                </a:lnTo>
                <a:lnTo>
                  <a:pt x="5527" y="747"/>
                </a:lnTo>
                <a:lnTo>
                  <a:pt x="5525" y="751"/>
                </a:lnTo>
                <a:lnTo>
                  <a:pt x="5523" y="755"/>
                </a:lnTo>
                <a:lnTo>
                  <a:pt x="5520" y="760"/>
                </a:lnTo>
                <a:lnTo>
                  <a:pt x="5519" y="765"/>
                </a:lnTo>
                <a:lnTo>
                  <a:pt x="5519" y="771"/>
                </a:lnTo>
                <a:lnTo>
                  <a:pt x="5518" y="776"/>
                </a:lnTo>
                <a:lnTo>
                  <a:pt x="5519" y="782"/>
                </a:lnTo>
                <a:lnTo>
                  <a:pt x="5520" y="788"/>
                </a:lnTo>
                <a:lnTo>
                  <a:pt x="5521" y="792"/>
                </a:lnTo>
                <a:lnTo>
                  <a:pt x="5524" y="798"/>
                </a:lnTo>
                <a:lnTo>
                  <a:pt x="5526" y="802"/>
                </a:lnTo>
                <a:lnTo>
                  <a:pt x="5529" y="805"/>
                </a:lnTo>
                <a:lnTo>
                  <a:pt x="5533" y="810"/>
                </a:lnTo>
                <a:lnTo>
                  <a:pt x="5538" y="813"/>
                </a:lnTo>
                <a:lnTo>
                  <a:pt x="5543" y="816"/>
                </a:lnTo>
                <a:lnTo>
                  <a:pt x="5548" y="818"/>
                </a:lnTo>
                <a:lnTo>
                  <a:pt x="5555" y="820"/>
                </a:lnTo>
                <a:lnTo>
                  <a:pt x="5561" y="822"/>
                </a:lnTo>
                <a:lnTo>
                  <a:pt x="5568" y="824"/>
                </a:lnTo>
                <a:lnTo>
                  <a:pt x="5577" y="825"/>
                </a:lnTo>
                <a:lnTo>
                  <a:pt x="5584" y="826"/>
                </a:lnTo>
                <a:lnTo>
                  <a:pt x="5594" y="826"/>
                </a:lnTo>
                <a:lnTo>
                  <a:pt x="5607" y="825"/>
                </a:lnTo>
                <a:lnTo>
                  <a:pt x="5619" y="824"/>
                </a:lnTo>
                <a:lnTo>
                  <a:pt x="5629" y="822"/>
                </a:lnTo>
                <a:lnTo>
                  <a:pt x="5640" y="820"/>
                </a:lnTo>
                <a:lnTo>
                  <a:pt x="5650" y="817"/>
                </a:lnTo>
                <a:lnTo>
                  <a:pt x="5659" y="814"/>
                </a:lnTo>
                <a:lnTo>
                  <a:pt x="5666" y="810"/>
                </a:lnTo>
                <a:lnTo>
                  <a:pt x="5674" y="804"/>
                </a:lnTo>
                <a:lnTo>
                  <a:pt x="5680" y="799"/>
                </a:lnTo>
                <a:lnTo>
                  <a:pt x="5686" y="793"/>
                </a:lnTo>
                <a:lnTo>
                  <a:pt x="5690" y="787"/>
                </a:lnTo>
                <a:lnTo>
                  <a:pt x="5694" y="779"/>
                </a:lnTo>
                <a:lnTo>
                  <a:pt x="5696" y="773"/>
                </a:lnTo>
                <a:lnTo>
                  <a:pt x="5699" y="765"/>
                </a:lnTo>
                <a:lnTo>
                  <a:pt x="5700" y="756"/>
                </a:lnTo>
                <a:lnTo>
                  <a:pt x="5701" y="748"/>
                </a:lnTo>
                <a:lnTo>
                  <a:pt x="5701" y="726"/>
                </a:lnTo>
                <a:close/>
                <a:moveTo>
                  <a:pt x="6099" y="957"/>
                </a:moveTo>
                <a:lnTo>
                  <a:pt x="6088" y="957"/>
                </a:lnTo>
                <a:lnTo>
                  <a:pt x="6083" y="956"/>
                </a:lnTo>
                <a:lnTo>
                  <a:pt x="6078" y="955"/>
                </a:lnTo>
                <a:lnTo>
                  <a:pt x="6068" y="952"/>
                </a:lnTo>
                <a:lnTo>
                  <a:pt x="6057" y="949"/>
                </a:lnTo>
                <a:lnTo>
                  <a:pt x="6049" y="945"/>
                </a:lnTo>
                <a:lnTo>
                  <a:pt x="6039" y="939"/>
                </a:lnTo>
                <a:lnTo>
                  <a:pt x="6036" y="936"/>
                </a:lnTo>
                <a:lnTo>
                  <a:pt x="6031" y="934"/>
                </a:lnTo>
                <a:lnTo>
                  <a:pt x="6023" y="926"/>
                </a:lnTo>
                <a:lnTo>
                  <a:pt x="6019" y="923"/>
                </a:lnTo>
                <a:lnTo>
                  <a:pt x="6015" y="919"/>
                </a:lnTo>
                <a:lnTo>
                  <a:pt x="6009" y="910"/>
                </a:lnTo>
                <a:lnTo>
                  <a:pt x="6003" y="902"/>
                </a:lnTo>
                <a:lnTo>
                  <a:pt x="5999" y="892"/>
                </a:lnTo>
                <a:lnTo>
                  <a:pt x="5996" y="882"/>
                </a:lnTo>
                <a:lnTo>
                  <a:pt x="5992" y="871"/>
                </a:lnTo>
                <a:lnTo>
                  <a:pt x="5991" y="859"/>
                </a:lnTo>
                <a:lnTo>
                  <a:pt x="5990" y="854"/>
                </a:lnTo>
                <a:lnTo>
                  <a:pt x="5990" y="847"/>
                </a:lnTo>
                <a:lnTo>
                  <a:pt x="5991" y="835"/>
                </a:lnTo>
                <a:lnTo>
                  <a:pt x="5992" y="825"/>
                </a:lnTo>
                <a:lnTo>
                  <a:pt x="5996" y="814"/>
                </a:lnTo>
                <a:lnTo>
                  <a:pt x="5999" y="804"/>
                </a:lnTo>
                <a:lnTo>
                  <a:pt x="6003" y="794"/>
                </a:lnTo>
                <a:lnTo>
                  <a:pt x="6009" y="786"/>
                </a:lnTo>
                <a:lnTo>
                  <a:pt x="6012" y="781"/>
                </a:lnTo>
                <a:lnTo>
                  <a:pt x="6015" y="777"/>
                </a:lnTo>
                <a:lnTo>
                  <a:pt x="6019" y="774"/>
                </a:lnTo>
                <a:lnTo>
                  <a:pt x="6023" y="769"/>
                </a:lnTo>
                <a:lnTo>
                  <a:pt x="6031" y="763"/>
                </a:lnTo>
                <a:lnTo>
                  <a:pt x="6039" y="756"/>
                </a:lnTo>
                <a:lnTo>
                  <a:pt x="6049" y="751"/>
                </a:lnTo>
                <a:lnTo>
                  <a:pt x="6057" y="747"/>
                </a:lnTo>
                <a:lnTo>
                  <a:pt x="6068" y="743"/>
                </a:lnTo>
                <a:lnTo>
                  <a:pt x="6072" y="742"/>
                </a:lnTo>
                <a:lnTo>
                  <a:pt x="6078" y="741"/>
                </a:lnTo>
                <a:lnTo>
                  <a:pt x="6088" y="739"/>
                </a:lnTo>
                <a:lnTo>
                  <a:pt x="6099" y="739"/>
                </a:lnTo>
                <a:lnTo>
                  <a:pt x="6111" y="739"/>
                </a:lnTo>
                <a:lnTo>
                  <a:pt x="6121" y="741"/>
                </a:lnTo>
                <a:lnTo>
                  <a:pt x="6126" y="742"/>
                </a:lnTo>
                <a:lnTo>
                  <a:pt x="6132" y="743"/>
                </a:lnTo>
                <a:lnTo>
                  <a:pt x="6141" y="747"/>
                </a:lnTo>
                <a:lnTo>
                  <a:pt x="6150" y="751"/>
                </a:lnTo>
                <a:lnTo>
                  <a:pt x="6159" y="756"/>
                </a:lnTo>
                <a:lnTo>
                  <a:pt x="6167" y="763"/>
                </a:lnTo>
                <a:lnTo>
                  <a:pt x="6176" y="769"/>
                </a:lnTo>
                <a:lnTo>
                  <a:pt x="6182" y="777"/>
                </a:lnTo>
                <a:lnTo>
                  <a:pt x="6189" y="786"/>
                </a:lnTo>
                <a:lnTo>
                  <a:pt x="6194" y="794"/>
                </a:lnTo>
                <a:lnTo>
                  <a:pt x="6199" y="804"/>
                </a:lnTo>
                <a:lnTo>
                  <a:pt x="6203" y="814"/>
                </a:lnTo>
                <a:lnTo>
                  <a:pt x="6205" y="825"/>
                </a:lnTo>
                <a:lnTo>
                  <a:pt x="6206" y="830"/>
                </a:lnTo>
                <a:lnTo>
                  <a:pt x="6207" y="835"/>
                </a:lnTo>
                <a:lnTo>
                  <a:pt x="6207" y="842"/>
                </a:lnTo>
                <a:lnTo>
                  <a:pt x="6208" y="847"/>
                </a:lnTo>
                <a:lnTo>
                  <a:pt x="6207" y="854"/>
                </a:lnTo>
                <a:lnTo>
                  <a:pt x="6207" y="859"/>
                </a:lnTo>
                <a:lnTo>
                  <a:pt x="6205" y="871"/>
                </a:lnTo>
                <a:lnTo>
                  <a:pt x="6203" y="882"/>
                </a:lnTo>
                <a:lnTo>
                  <a:pt x="6199" y="892"/>
                </a:lnTo>
                <a:lnTo>
                  <a:pt x="6194" y="902"/>
                </a:lnTo>
                <a:lnTo>
                  <a:pt x="6189" y="910"/>
                </a:lnTo>
                <a:lnTo>
                  <a:pt x="6186" y="915"/>
                </a:lnTo>
                <a:lnTo>
                  <a:pt x="6182" y="919"/>
                </a:lnTo>
                <a:lnTo>
                  <a:pt x="6176" y="926"/>
                </a:lnTo>
                <a:lnTo>
                  <a:pt x="6172" y="930"/>
                </a:lnTo>
                <a:lnTo>
                  <a:pt x="6167" y="934"/>
                </a:lnTo>
                <a:lnTo>
                  <a:pt x="6159" y="939"/>
                </a:lnTo>
                <a:lnTo>
                  <a:pt x="6150" y="945"/>
                </a:lnTo>
                <a:lnTo>
                  <a:pt x="6141" y="949"/>
                </a:lnTo>
                <a:lnTo>
                  <a:pt x="6132" y="952"/>
                </a:lnTo>
                <a:lnTo>
                  <a:pt x="6121" y="955"/>
                </a:lnTo>
                <a:lnTo>
                  <a:pt x="6111" y="957"/>
                </a:lnTo>
                <a:lnTo>
                  <a:pt x="6099" y="957"/>
                </a:lnTo>
                <a:close/>
                <a:moveTo>
                  <a:pt x="6366" y="949"/>
                </a:moveTo>
                <a:lnTo>
                  <a:pt x="6366" y="544"/>
                </a:lnTo>
                <a:lnTo>
                  <a:pt x="6274" y="544"/>
                </a:lnTo>
                <a:lnTo>
                  <a:pt x="6274" y="399"/>
                </a:lnTo>
                <a:lnTo>
                  <a:pt x="6366" y="399"/>
                </a:lnTo>
                <a:lnTo>
                  <a:pt x="6366" y="214"/>
                </a:lnTo>
                <a:lnTo>
                  <a:pt x="6366" y="201"/>
                </a:lnTo>
                <a:lnTo>
                  <a:pt x="6366" y="189"/>
                </a:lnTo>
                <a:lnTo>
                  <a:pt x="6367" y="176"/>
                </a:lnTo>
                <a:lnTo>
                  <a:pt x="6369" y="164"/>
                </a:lnTo>
                <a:lnTo>
                  <a:pt x="6370" y="154"/>
                </a:lnTo>
                <a:lnTo>
                  <a:pt x="6373" y="142"/>
                </a:lnTo>
                <a:lnTo>
                  <a:pt x="6378" y="121"/>
                </a:lnTo>
                <a:lnTo>
                  <a:pt x="6386" y="102"/>
                </a:lnTo>
                <a:lnTo>
                  <a:pt x="6390" y="93"/>
                </a:lnTo>
                <a:lnTo>
                  <a:pt x="6394" y="84"/>
                </a:lnTo>
                <a:lnTo>
                  <a:pt x="6398" y="77"/>
                </a:lnTo>
                <a:lnTo>
                  <a:pt x="6404" y="68"/>
                </a:lnTo>
                <a:lnTo>
                  <a:pt x="6410" y="62"/>
                </a:lnTo>
                <a:lnTo>
                  <a:pt x="6416" y="54"/>
                </a:lnTo>
                <a:lnTo>
                  <a:pt x="6422" y="47"/>
                </a:lnTo>
                <a:lnTo>
                  <a:pt x="6430" y="42"/>
                </a:lnTo>
                <a:lnTo>
                  <a:pt x="6437" y="36"/>
                </a:lnTo>
                <a:lnTo>
                  <a:pt x="6445" y="30"/>
                </a:lnTo>
                <a:lnTo>
                  <a:pt x="6452" y="26"/>
                </a:lnTo>
                <a:lnTo>
                  <a:pt x="6461" y="21"/>
                </a:lnTo>
                <a:lnTo>
                  <a:pt x="6470" y="17"/>
                </a:lnTo>
                <a:lnTo>
                  <a:pt x="6479" y="14"/>
                </a:lnTo>
                <a:lnTo>
                  <a:pt x="6489" y="11"/>
                </a:lnTo>
                <a:lnTo>
                  <a:pt x="6499" y="7"/>
                </a:lnTo>
                <a:lnTo>
                  <a:pt x="6521" y="4"/>
                </a:lnTo>
                <a:lnTo>
                  <a:pt x="6531" y="2"/>
                </a:lnTo>
                <a:lnTo>
                  <a:pt x="6543" y="1"/>
                </a:lnTo>
                <a:lnTo>
                  <a:pt x="6555" y="1"/>
                </a:lnTo>
                <a:lnTo>
                  <a:pt x="6568" y="0"/>
                </a:lnTo>
                <a:lnTo>
                  <a:pt x="6582" y="1"/>
                </a:lnTo>
                <a:lnTo>
                  <a:pt x="6596" y="1"/>
                </a:lnTo>
                <a:lnTo>
                  <a:pt x="6609" y="3"/>
                </a:lnTo>
                <a:lnTo>
                  <a:pt x="6621" y="5"/>
                </a:lnTo>
                <a:lnTo>
                  <a:pt x="6633" y="7"/>
                </a:lnTo>
                <a:lnTo>
                  <a:pt x="6645" y="11"/>
                </a:lnTo>
                <a:lnTo>
                  <a:pt x="6656" y="14"/>
                </a:lnTo>
                <a:lnTo>
                  <a:pt x="6666" y="18"/>
                </a:lnTo>
                <a:lnTo>
                  <a:pt x="6676" y="23"/>
                </a:lnTo>
                <a:lnTo>
                  <a:pt x="6686" y="28"/>
                </a:lnTo>
                <a:lnTo>
                  <a:pt x="6695" y="33"/>
                </a:lnTo>
                <a:lnTo>
                  <a:pt x="6704" y="40"/>
                </a:lnTo>
                <a:lnTo>
                  <a:pt x="6713" y="47"/>
                </a:lnTo>
                <a:lnTo>
                  <a:pt x="6721" y="55"/>
                </a:lnTo>
                <a:lnTo>
                  <a:pt x="6729" y="63"/>
                </a:lnTo>
                <a:lnTo>
                  <a:pt x="6737" y="71"/>
                </a:lnTo>
                <a:lnTo>
                  <a:pt x="6643" y="186"/>
                </a:lnTo>
                <a:lnTo>
                  <a:pt x="6638" y="181"/>
                </a:lnTo>
                <a:lnTo>
                  <a:pt x="6633" y="175"/>
                </a:lnTo>
                <a:lnTo>
                  <a:pt x="6626" y="170"/>
                </a:lnTo>
                <a:lnTo>
                  <a:pt x="6620" y="165"/>
                </a:lnTo>
                <a:lnTo>
                  <a:pt x="6613" y="162"/>
                </a:lnTo>
                <a:lnTo>
                  <a:pt x="6606" y="159"/>
                </a:lnTo>
                <a:lnTo>
                  <a:pt x="6602" y="158"/>
                </a:lnTo>
                <a:lnTo>
                  <a:pt x="6597" y="157"/>
                </a:lnTo>
                <a:lnTo>
                  <a:pt x="6587" y="157"/>
                </a:lnTo>
                <a:lnTo>
                  <a:pt x="6577" y="157"/>
                </a:lnTo>
                <a:lnTo>
                  <a:pt x="6572" y="158"/>
                </a:lnTo>
                <a:lnTo>
                  <a:pt x="6568" y="159"/>
                </a:lnTo>
                <a:lnTo>
                  <a:pt x="6564" y="161"/>
                </a:lnTo>
                <a:lnTo>
                  <a:pt x="6559" y="163"/>
                </a:lnTo>
                <a:lnTo>
                  <a:pt x="6556" y="167"/>
                </a:lnTo>
                <a:lnTo>
                  <a:pt x="6553" y="169"/>
                </a:lnTo>
                <a:lnTo>
                  <a:pt x="6550" y="173"/>
                </a:lnTo>
                <a:lnTo>
                  <a:pt x="6548" y="176"/>
                </a:lnTo>
                <a:lnTo>
                  <a:pt x="6545" y="182"/>
                </a:lnTo>
                <a:lnTo>
                  <a:pt x="6543" y="186"/>
                </a:lnTo>
                <a:lnTo>
                  <a:pt x="6541" y="193"/>
                </a:lnTo>
                <a:lnTo>
                  <a:pt x="6540" y="198"/>
                </a:lnTo>
                <a:lnTo>
                  <a:pt x="6540" y="212"/>
                </a:lnTo>
                <a:lnTo>
                  <a:pt x="6540" y="399"/>
                </a:lnTo>
                <a:lnTo>
                  <a:pt x="6688" y="399"/>
                </a:lnTo>
                <a:lnTo>
                  <a:pt x="6688" y="544"/>
                </a:lnTo>
                <a:lnTo>
                  <a:pt x="6540" y="544"/>
                </a:lnTo>
                <a:lnTo>
                  <a:pt x="6540" y="949"/>
                </a:lnTo>
                <a:lnTo>
                  <a:pt x="6366" y="9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grpSp>
        <p:nvGrpSpPr>
          <p:cNvPr id="36" name="Group 35"/>
          <p:cNvGrpSpPr>
            <a:grpSpLocks noChangeAspect="1"/>
          </p:cNvGrpSpPr>
          <p:nvPr userDrawn="1"/>
        </p:nvGrpSpPr>
        <p:grpSpPr>
          <a:xfrm>
            <a:off x="700746" y="6148335"/>
            <a:ext cx="2476805" cy="270000"/>
            <a:chOff x="5268913" y="3048000"/>
            <a:chExt cx="4703762" cy="512763"/>
          </a:xfrm>
        </p:grpSpPr>
        <p:sp>
          <p:nvSpPr>
            <p:cNvPr id="37" name="Freeform 36"/>
            <p:cNvSpPr>
              <a:spLocks noEditPoints="1"/>
            </p:cNvSpPr>
            <p:nvPr userDrawn="1"/>
          </p:nvSpPr>
          <p:spPr bwMode="auto">
            <a:xfrm>
              <a:off x="5268913" y="3048000"/>
              <a:ext cx="1741488" cy="390525"/>
            </a:xfrm>
            <a:custGeom>
              <a:avLst/>
              <a:gdLst>
                <a:gd name="T0" fmla="*/ 4334 w 4386"/>
                <a:gd name="T1" fmla="*/ 965 h 985"/>
                <a:gd name="T2" fmla="*/ 4382 w 4386"/>
                <a:gd name="T3" fmla="*/ 902 h 985"/>
                <a:gd name="T4" fmla="*/ 4382 w 4386"/>
                <a:gd name="T5" fmla="*/ 827 h 985"/>
                <a:gd name="T6" fmla="*/ 4334 w 4386"/>
                <a:gd name="T7" fmla="*/ 764 h 985"/>
                <a:gd name="T8" fmla="*/ 4269 w 4386"/>
                <a:gd name="T9" fmla="*/ 744 h 985"/>
                <a:gd name="T10" fmla="*/ 4193 w 4386"/>
                <a:gd name="T11" fmla="*/ 771 h 985"/>
                <a:gd name="T12" fmla="*/ 4151 w 4386"/>
                <a:gd name="T13" fmla="*/ 839 h 985"/>
                <a:gd name="T14" fmla="*/ 4163 w 4386"/>
                <a:gd name="T15" fmla="*/ 923 h 985"/>
                <a:gd name="T16" fmla="*/ 4212 w 4386"/>
                <a:gd name="T17" fmla="*/ 971 h 985"/>
                <a:gd name="T18" fmla="*/ 3543 w 4386"/>
                <a:gd name="T19" fmla="*/ 532 h 985"/>
                <a:gd name="T20" fmla="*/ 3606 w 4386"/>
                <a:gd name="T21" fmla="*/ 383 h 985"/>
                <a:gd name="T22" fmla="*/ 3172 w 4386"/>
                <a:gd name="T23" fmla="*/ 977 h 985"/>
                <a:gd name="T24" fmla="*/ 3610 w 4386"/>
                <a:gd name="T25" fmla="*/ 0 h 985"/>
                <a:gd name="T26" fmla="*/ 2870 w 4386"/>
                <a:gd name="T27" fmla="*/ 370 h 985"/>
                <a:gd name="T28" fmla="*/ 3022 w 4386"/>
                <a:gd name="T29" fmla="*/ 256 h 985"/>
                <a:gd name="T30" fmla="*/ 3076 w 4386"/>
                <a:gd name="T31" fmla="*/ 197 h 985"/>
                <a:gd name="T32" fmla="*/ 3083 w 4386"/>
                <a:gd name="T33" fmla="*/ 122 h 985"/>
                <a:gd name="T34" fmla="*/ 3041 w 4386"/>
                <a:gd name="T35" fmla="*/ 55 h 985"/>
                <a:gd name="T36" fmla="*/ 2966 w 4386"/>
                <a:gd name="T37" fmla="*/ 29 h 985"/>
                <a:gd name="T38" fmla="*/ 2890 w 4386"/>
                <a:gd name="T39" fmla="*/ 55 h 985"/>
                <a:gd name="T40" fmla="*/ 2849 w 4386"/>
                <a:gd name="T41" fmla="*/ 116 h 985"/>
                <a:gd name="T42" fmla="*/ 2855 w 4386"/>
                <a:gd name="T43" fmla="*/ 197 h 985"/>
                <a:gd name="T44" fmla="*/ 2881 w 4386"/>
                <a:gd name="T45" fmla="*/ 235 h 985"/>
                <a:gd name="T46" fmla="*/ 2943 w 4386"/>
                <a:gd name="T47" fmla="*/ 266 h 985"/>
                <a:gd name="T48" fmla="*/ 2295 w 4386"/>
                <a:gd name="T49" fmla="*/ 8 h 985"/>
                <a:gd name="T50" fmla="*/ 1600 w 4386"/>
                <a:gd name="T51" fmla="*/ 184 h 985"/>
                <a:gd name="T52" fmla="*/ 1681 w 4386"/>
                <a:gd name="T53" fmla="*/ 206 h 985"/>
                <a:gd name="T54" fmla="*/ 1724 w 4386"/>
                <a:gd name="T55" fmla="*/ 251 h 985"/>
                <a:gd name="T56" fmla="*/ 1740 w 4386"/>
                <a:gd name="T57" fmla="*/ 314 h 985"/>
                <a:gd name="T58" fmla="*/ 1731 w 4386"/>
                <a:gd name="T59" fmla="*/ 402 h 985"/>
                <a:gd name="T60" fmla="*/ 1688 w 4386"/>
                <a:gd name="T61" fmla="*/ 458 h 985"/>
                <a:gd name="T62" fmla="*/ 1617 w 4386"/>
                <a:gd name="T63" fmla="*/ 481 h 985"/>
                <a:gd name="T64" fmla="*/ 1588 w 4386"/>
                <a:gd name="T65" fmla="*/ 658 h 985"/>
                <a:gd name="T66" fmla="*/ 1709 w 4386"/>
                <a:gd name="T67" fmla="*/ 644 h 985"/>
                <a:gd name="T68" fmla="*/ 1814 w 4386"/>
                <a:gd name="T69" fmla="*/ 599 h 985"/>
                <a:gd name="T70" fmla="*/ 1892 w 4386"/>
                <a:gd name="T71" fmla="*/ 523 h 985"/>
                <a:gd name="T72" fmla="*/ 1933 w 4386"/>
                <a:gd name="T73" fmla="*/ 430 h 985"/>
                <a:gd name="T74" fmla="*/ 1942 w 4386"/>
                <a:gd name="T75" fmla="*/ 292 h 985"/>
                <a:gd name="T76" fmla="*/ 1909 w 4386"/>
                <a:gd name="T77" fmla="*/ 172 h 985"/>
                <a:gd name="T78" fmla="*/ 1851 w 4386"/>
                <a:gd name="T79" fmla="*/ 96 h 985"/>
                <a:gd name="T80" fmla="*/ 1757 w 4386"/>
                <a:gd name="T81" fmla="*/ 38 h 985"/>
                <a:gd name="T82" fmla="*/ 1642 w 4386"/>
                <a:gd name="T83" fmla="*/ 11 h 985"/>
                <a:gd name="T84" fmla="*/ 852 w 4386"/>
                <a:gd name="T85" fmla="*/ 977 h 985"/>
                <a:gd name="T86" fmla="*/ 197 w 4386"/>
                <a:gd name="T87" fmla="*/ 484 h 985"/>
                <a:gd name="T88" fmla="*/ 395 w 4386"/>
                <a:gd name="T89" fmla="*/ 191 h 985"/>
                <a:gd name="T90" fmla="*/ 461 w 4386"/>
                <a:gd name="T91" fmla="*/ 233 h 985"/>
                <a:gd name="T92" fmla="*/ 487 w 4386"/>
                <a:gd name="T93" fmla="*/ 296 h 985"/>
                <a:gd name="T94" fmla="*/ 486 w 4386"/>
                <a:gd name="T95" fmla="*/ 379 h 985"/>
                <a:gd name="T96" fmla="*/ 452 w 4386"/>
                <a:gd name="T97" fmla="*/ 443 h 985"/>
                <a:gd name="T98" fmla="*/ 382 w 4386"/>
                <a:gd name="T99" fmla="*/ 479 h 985"/>
                <a:gd name="T100" fmla="*/ 197 w 4386"/>
                <a:gd name="T101" fmla="*/ 977 h 985"/>
                <a:gd name="T102" fmla="*/ 425 w 4386"/>
                <a:gd name="T103" fmla="*/ 651 h 985"/>
                <a:gd name="T104" fmla="*/ 534 w 4386"/>
                <a:gd name="T105" fmla="*/ 616 h 985"/>
                <a:gd name="T106" fmla="*/ 621 w 4386"/>
                <a:gd name="T107" fmla="*/ 548 h 985"/>
                <a:gd name="T108" fmla="*/ 671 w 4386"/>
                <a:gd name="T109" fmla="*/ 463 h 985"/>
                <a:gd name="T110" fmla="*/ 694 w 4386"/>
                <a:gd name="T111" fmla="*/ 333 h 985"/>
                <a:gd name="T112" fmla="*/ 671 w 4386"/>
                <a:gd name="T113" fmla="*/ 202 h 985"/>
                <a:gd name="T114" fmla="*/ 622 w 4386"/>
                <a:gd name="T115" fmla="*/ 119 h 985"/>
                <a:gd name="T116" fmla="*/ 536 w 4386"/>
                <a:gd name="T117" fmla="*/ 51 h 985"/>
                <a:gd name="T118" fmla="*/ 425 w 4386"/>
                <a:gd name="T119" fmla="*/ 15 h 985"/>
                <a:gd name="T120" fmla="*/ 0 w 4386"/>
                <a:gd name="T121" fmla="*/ 49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6" h="985">
                  <a:moveTo>
                    <a:pt x="4269" y="985"/>
                  </a:moveTo>
                  <a:lnTo>
                    <a:pt x="4281" y="984"/>
                  </a:lnTo>
                  <a:lnTo>
                    <a:pt x="4291" y="983"/>
                  </a:lnTo>
                  <a:lnTo>
                    <a:pt x="4303" y="980"/>
                  </a:lnTo>
                  <a:lnTo>
                    <a:pt x="4314" y="976"/>
                  </a:lnTo>
                  <a:lnTo>
                    <a:pt x="4323" y="971"/>
                  </a:lnTo>
                  <a:lnTo>
                    <a:pt x="4334" y="965"/>
                  </a:lnTo>
                  <a:lnTo>
                    <a:pt x="4342" y="959"/>
                  </a:lnTo>
                  <a:lnTo>
                    <a:pt x="4351" y="951"/>
                  </a:lnTo>
                  <a:lnTo>
                    <a:pt x="4359" y="942"/>
                  </a:lnTo>
                  <a:lnTo>
                    <a:pt x="4366" y="934"/>
                  </a:lnTo>
                  <a:lnTo>
                    <a:pt x="4372" y="923"/>
                  </a:lnTo>
                  <a:lnTo>
                    <a:pt x="4377" y="913"/>
                  </a:lnTo>
                  <a:lnTo>
                    <a:pt x="4382" y="902"/>
                  </a:lnTo>
                  <a:lnTo>
                    <a:pt x="4384" y="890"/>
                  </a:lnTo>
                  <a:lnTo>
                    <a:pt x="4386" y="877"/>
                  </a:lnTo>
                  <a:lnTo>
                    <a:pt x="4386" y="864"/>
                  </a:lnTo>
                  <a:lnTo>
                    <a:pt x="4386" y="851"/>
                  </a:lnTo>
                  <a:lnTo>
                    <a:pt x="4385" y="845"/>
                  </a:lnTo>
                  <a:lnTo>
                    <a:pt x="4384" y="839"/>
                  </a:lnTo>
                  <a:lnTo>
                    <a:pt x="4382" y="827"/>
                  </a:lnTo>
                  <a:lnTo>
                    <a:pt x="4377" y="816"/>
                  </a:lnTo>
                  <a:lnTo>
                    <a:pt x="4372" y="806"/>
                  </a:lnTo>
                  <a:lnTo>
                    <a:pt x="4366" y="796"/>
                  </a:lnTo>
                  <a:lnTo>
                    <a:pt x="4359" y="787"/>
                  </a:lnTo>
                  <a:lnTo>
                    <a:pt x="4351" y="778"/>
                  </a:lnTo>
                  <a:lnTo>
                    <a:pt x="4342" y="771"/>
                  </a:lnTo>
                  <a:lnTo>
                    <a:pt x="4334" y="764"/>
                  </a:lnTo>
                  <a:lnTo>
                    <a:pt x="4323" y="758"/>
                  </a:lnTo>
                  <a:lnTo>
                    <a:pt x="4314" y="753"/>
                  </a:lnTo>
                  <a:lnTo>
                    <a:pt x="4303" y="750"/>
                  </a:lnTo>
                  <a:lnTo>
                    <a:pt x="4297" y="748"/>
                  </a:lnTo>
                  <a:lnTo>
                    <a:pt x="4291" y="746"/>
                  </a:lnTo>
                  <a:lnTo>
                    <a:pt x="4281" y="745"/>
                  </a:lnTo>
                  <a:lnTo>
                    <a:pt x="4269" y="744"/>
                  </a:lnTo>
                  <a:lnTo>
                    <a:pt x="4257" y="745"/>
                  </a:lnTo>
                  <a:lnTo>
                    <a:pt x="4245" y="746"/>
                  </a:lnTo>
                  <a:lnTo>
                    <a:pt x="4233" y="750"/>
                  </a:lnTo>
                  <a:lnTo>
                    <a:pt x="4222" y="753"/>
                  </a:lnTo>
                  <a:lnTo>
                    <a:pt x="4212" y="758"/>
                  </a:lnTo>
                  <a:lnTo>
                    <a:pt x="4202" y="764"/>
                  </a:lnTo>
                  <a:lnTo>
                    <a:pt x="4193" y="771"/>
                  </a:lnTo>
                  <a:lnTo>
                    <a:pt x="4184" y="778"/>
                  </a:lnTo>
                  <a:lnTo>
                    <a:pt x="4176" y="787"/>
                  </a:lnTo>
                  <a:lnTo>
                    <a:pt x="4169" y="796"/>
                  </a:lnTo>
                  <a:lnTo>
                    <a:pt x="4163" y="806"/>
                  </a:lnTo>
                  <a:lnTo>
                    <a:pt x="4158" y="816"/>
                  </a:lnTo>
                  <a:lnTo>
                    <a:pt x="4155" y="827"/>
                  </a:lnTo>
                  <a:lnTo>
                    <a:pt x="4151" y="839"/>
                  </a:lnTo>
                  <a:lnTo>
                    <a:pt x="4149" y="851"/>
                  </a:lnTo>
                  <a:lnTo>
                    <a:pt x="4149" y="864"/>
                  </a:lnTo>
                  <a:lnTo>
                    <a:pt x="4149" y="877"/>
                  </a:lnTo>
                  <a:lnTo>
                    <a:pt x="4151" y="890"/>
                  </a:lnTo>
                  <a:lnTo>
                    <a:pt x="4155" y="902"/>
                  </a:lnTo>
                  <a:lnTo>
                    <a:pt x="4158" y="913"/>
                  </a:lnTo>
                  <a:lnTo>
                    <a:pt x="4163" y="923"/>
                  </a:lnTo>
                  <a:lnTo>
                    <a:pt x="4169" y="934"/>
                  </a:lnTo>
                  <a:lnTo>
                    <a:pt x="4176" y="942"/>
                  </a:lnTo>
                  <a:lnTo>
                    <a:pt x="4184" y="951"/>
                  </a:lnTo>
                  <a:lnTo>
                    <a:pt x="4193" y="959"/>
                  </a:lnTo>
                  <a:lnTo>
                    <a:pt x="4202" y="965"/>
                  </a:lnTo>
                  <a:lnTo>
                    <a:pt x="4207" y="969"/>
                  </a:lnTo>
                  <a:lnTo>
                    <a:pt x="4212" y="971"/>
                  </a:lnTo>
                  <a:lnTo>
                    <a:pt x="4222" y="976"/>
                  </a:lnTo>
                  <a:lnTo>
                    <a:pt x="4233" y="980"/>
                  </a:lnTo>
                  <a:lnTo>
                    <a:pt x="4245" y="983"/>
                  </a:lnTo>
                  <a:lnTo>
                    <a:pt x="4257" y="984"/>
                  </a:lnTo>
                  <a:lnTo>
                    <a:pt x="4269" y="985"/>
                  </a:lnTo>
                  <a:close/>
                  <a:moveTo>
                    <a:pt x="3482" y="679"/>
                  </a:moveTo>
                  <a:lnTo>
                    <a:pt x="3543" y="532"/>
                  </a:lnTo>
                  <a:lnTo>
                    <a:pt x="3552" y="506"/>
                  </a:lnTo>
                  <a:lnTo>
                    <a:pt x="3563" y="478"/>
                  </a:lnTo>
                  <a:lnTo>
                    <a:pt x="3571" y="449"/>
                  </a:lnTo>
                  <a:lnTo>
                    <a:pt x="3581" y="423"/>
                  </a:lnTo>
                  <a:lnTo>
                    <a:pt x="3594" y="379"/>
                  </a:lnTo>
                  <a:lnTo>
                    <a:pt x="3599" y="360"/>
                  </a:lnTo>
                  <a:lnTo>
                    <a:pt x="3606" y="383"/>
                  </a:lnTo>
                  <a:lnTo>
                    <a:pt x="3619" y="425"/>
                  </a:lnTo>
                  <a:lnTo>
                    <a:pt x="3637" y="480"/>
                  </a:lnTo>
                  <a:lnTo>
                    <a:pt x="3646" y="507"/>
                  </a:lnTo>
                  <a:lnTo>
                    <a:pt x="3657" y="532"/>
                  </a:lnTo>
                  <a:lnTo>
                    <a:pt x="3717" y="679"/>
                  </a:lnTo>
                  <a:lnTo>
                    <a:pt x="3482" y="679"/>
                  </a:lnTo>
                  <a:close/>
                  <a:moveTo>
                    <a:pt x="3172" y="977"/>
                  </a:moveTo>
                  <a:lnTo>
                    <a:pt x="3362" y="977"/>
                  </a:lnTo>
                  <a:lnTo>
                    <a:pt x="3416" y="846"/>
                  </a:lnTo>
                  <a:lnTo>
                    <a:pt x="3787" y="846"/>
                  </a:lnTo>
                  <a:lnTo>
                    <a:pt x="3841" y="977"/>
                  </a:lnTo>
                  <a:lnTo>
                    <a:pt x="4049" y="977"/>
                  </a:lnTo>
                  <a:lnTo>
                    <a:pt x="3829" y="488"/>
                  </a:lnTo>
                  <a:lnTo>
                    <a:pt x="3610" y="0"/>
                  </a:lnTo>
                  <a:lnTo>
                    <a:pt x="3593" y="0"/>
                  </a:lnTo>
                  <a:lnTo>
                    <a:pt x="3382" y="488"/>
                  </a:lnTo>
                  <a:lnTo>
                    <a:pt x="3172" y="977"/>
                  </a:lnTo>
                  <a:close/>
                  <a:moveTo>
                    <a:pt x="2870" y="977"/>
                  </a:moveTo>
                  <a:lnTo>
                    <a:pt x="3060" y="977"/>
                  </a:lnTo>
                  <a:lnTo>
                    <a:pt x="3060" y="370"/>
                  </a:lnTo>
                  <a:lnTo>
                    <a:pt x="2870" y="370"/>
                  </a:lnTo>
                  <a:lnTo>
                    <a:pt x="2870" y="977"/>
                  </a:lnTo>
                  <a:close/>
                  <a:moveTo>
                    <a:pt x="2966" y="269"/>
                  </a:moveTo>
                  <a:lnTo>
                    <a:pt x="2978" y="269"/>
                  </a:lnTo>
                  <a:lnTo>
                    <a:pt x="2990" y="266"/>
                  </a:lnTo>
                  <a:lnTo>
                    <a:pt x="3001" y="264"/>
                  </a:lnTo>
                  <a:lnTo>
                    <a:pt x="3013" y="260"/>
                  </a:lnTo>
                  <a:lnTo>
                    <a:pt x="3022" y="256"/>
                  </a:lnTo>
                  <a:lnTo>
                    <a:pt x="3033" y="250"/>
                  </a:lnTo>
                  <a:lnTo>
                    <a:pt x="3041" y="242"/>
                  </a:lnTo>
                  <a:lnTo>
                    <a:pt x="3051" y="235"/>
                  </a:lnTo>
                  <a:lnTo>
                    <a:pt x="3058" y="227"/>
                  </a:lnTo>
                  <a:lnTo>
                    <a:pt x="3065" y="218"/>
                  </a:lnTo>
                  <a:lnTo>
                    <a:pt x="3071" y="208"/>
                  </a:lnTo>
                  <a:lnTo>
                    <a:pt x="3076" y="197"/>
                  </a:lnTo>
                  <a:lnTo>
                    <a:pt x="3081" y="185"/>
                  </a:lnTo>
                  <a:lnTo>
                    <a:pt x="3083" y="174"/>
                  </a:lnTo>
                  <a:lnTo>
                    <a:pt x="3085" y="160"/>
                  </a:lnTo>
                  <a:lnTo>
                    <a:pt x="3085" y="147"/>
                  </a:lnTo>
                  <a:lnTo>
                    <a:pt x="3085" y="136"/>
                  </a:lnTo>
                  <a:lnTo>
                    <a:pt x="3084" y="128"/>
                  </a:lnTo>
                  <a:lnTo>
                    <a:pt x="3083" y="122"/>
                  </a:lnTo>
                  <a:lnTo>
                    <a:pt x="3081" y="111"/>
                  </a:lnTo>
                  <a:lnTo>
                    <a:pt x="3076" y="100"/>
                  </a:lnTo>
                  <a:lnTo>
                    <a:pt x="3071" y="89"/>
                  </a:lnTo>
                  <a:lnTo>
                    <a:pt x="3065" y="80"/>
                  </a:lnTo>
                  <a:lnTo>
                    <a:pt x="3058" y="70"/>
                  </a:lnTo>
                  <a:lnTo>
                    <a:pt x="3051" y="62"/>
                  </a:lnTo>
                  <a:lnTo>
                    <a:pt x="3041" y="55"/>
                  </a:lnTo>
                  <a:lnTo>
                    <a:pt x="3033" y="48"/>
                  </a:lnTo>
                  <a:lnTo>
                    <a:pt x="3022" y="42"/>
                  </a:lnTo>
                  <a:lnTo>
                    <a:pt x="3013" y="37"/>
                  </a:lnTo>
                  <a:lnTo>
                    <a:pt x="3001" y="33"/>
                  </a:lnTo>
                  <a:lnTo>
                    <a:pt x="2990" y="31"/>
                  </a:lnTo>
                  <a:lnTo>
                    <a:pt x="2978" y="29"/>
                  </a:lnTo>
                  <a:lnTo>
                    <a:pt x="2966" y="29"/>
                  </a:lnTo>
                  <a:lnTo>
                    <a:pt x="2955" y="29"/>
                  </a:lnTo>
                  <a:lnTo>
                    <a:pt x="2943" y="31"/>
                  </a:lnTo>
                  <a:lnTo>
                    <a:pt x="2931" y="33"/>
                  </a:lnTo>
                  <a:lnTo>
                    <a:pt x="2920" y="37"/>
                  </a:lnTo>
                  <a:lnTo>
                    <a:pt x="2909" y="42"/>
                  </a:lnTo>
                  <a:lnTo>
                    <a:pt x="2899" y="48"/>
                  </a:lnTo>
                  <a:lnTo>
                    <a:pt x="2890" y="55"/>
                  </a:lnTo>
                  <a:lnTo>
                    <a:pt x="2881" y="62"/>
                  </a:lnTo>
                  <a:lnTo>
                    <a:pt x="2874" y="70"/>
                  </a:lnTo>
                  <a:lnTo>
                    <a:pt x="2867" y="80"/>
                  </a:lnTo>
                  <a:lnTo>
                    <a:pt x="2860" y="89"/>
                  </a:lnTo>
                  <a:lnTo>
                    <a:pt x="2855" y="100"/>
                  </a:lnTo>
                  <a:lnTo>
                    <a:pt x="2851" y="111"/>
                  </a:lnTo>
                  <a:lnTo>
                    <a:pt x="2849" y="116"/>
                  </a:lnTo>
                  <a:lnTo>
                    <a:pt x="2848" y="122"/>
                  </a:lnTo>
                  <a:lnTo>
                    <a:pt x="2845" y="136"/>
                  </a:lnTo>
                  <a:lnTo>
                    <a:pt x="2845" y="147"/>
                  </a:lnTo>
                  <a:lnTo>
                    <a:pt x="2845" y="160"/>
                  </a:lnTo>
                  <a:lnTo>
                    <a:pt x="2848" y="174"/>
                  </a:lnTo>
                  <a:lnTo>
                    <a:pt x="2851" y="185"/>
                  </a:lnTo>
                  <a:lnTo>
                    <a:pt x="2855" y="197"/>
                  </a:lnTo>
                  <a:lnTo>
                    <a:pt x="2860" y="208"/>
                  </a:lnTo>
                  <a:lnTo>
                    <a:pt x="2863" y="213"/>
                  </a:lnTo>
                  <a:lnTo>
                    <a:pt x="2867" y="218"/>
                  </a:lnTo>
                  <a:lnTo>
                    <a:pt x="2870" y="222"/>
                  </a:lnTo>
                  <a:lnTo>
                    <a:pt x="2874" y="227"/>
                  </a:lnTo>
                  <a:lnTo>
                    <a:pt x="2877" y="231"/>
                  </a:lnTo>
                  <a:lnTo>
                    <a:pt x="2881" y="235"/>
                  </a:lnTo>
                  <a:lnTo>
                    <a:pt x="2890" y="242"/>
                  </a:lnTo>
                  <a:lnTo>
                    <a:pt x="2899" y="250"/>
                  </a:lnTo>
                  <a:lnTo>
                    <a:pt x="2909" y="256"/>
                  </a:lnTo>
                  <a:lnTo>
                    <a:pt x="2920" y="260"/>
                  </a:lnTo>
                  <a:lnTo>
                    <a:pt x="2931" y="264"/>
                  </a:lnTo>
                  <a:lnTo>
                    <a:pt x="2937" y="265"/>
                  </a:lnTo>
                  <a:lnTo>
                    <a:pt x="2943" y="266"/>
                  </a:lnTo>
                  <a:lnTo>
                    <a:pt x="2955" y="269"/>
                  </a:lnTo>
                  <a:lnTo>
                    <a:pt x="2966" y="269"/>
                  </a:lnTo>
                  <a:close/>
                  <a:moveTo>
                    <a:pt x="2098" y="977"/>
                  </a:moveTo>
                  <a:lnTo>
                    <a:pt x="2729" y="977"/>
                  </a:lnTo>
                  <a:lnTo>
                    <a:pt x="2729" y="801"/>
                  </a:lnTo>
                  <a:lnTo>
                    <a:pt x="2295" y="801"/>
                  </a:lnTo>
                  <a:lnTo>
                    <a:pt x="2295" y="8"/>
                  </a:lnTo>
                  <a:lnTo>
                    <a:pt x="2098" y="8"/>
                  </a:lnTo>
                  <a:lnTo>
                    <a:pt x="2098" y="492"/>
                  </a:lnTo>
                  <a:lnTo>
                    <a:pt x="2098" y="977"/>
                  </a:lnTo>
                  <a:close/>
                  <a:moveTo>
                    <a:pt x="1448" y="484"/>
                  </a:moveTo>
                  <a:lnTo>
                    <a:pt x="1448" y="183"/>
                  </a:lnTo>
                  <a:lnTo>
                    <a:pt x="1582" y="183"/>
                  </a:lnTo>
                  <a:lnTo>
                    <a:pt x="1600" y="184"/>
                  </a:lnTo>
                  <a:lnTo>
                    <a:pt x="1617" y="185"/>
                  </a:lnTo>
                  <a:lnTo>
                    <a:pt x="1624" y="187"/>
                  </a:lnTo>
                  <a:lnTo>
                    <a:pt x="1632" y="188"/>
                  </a:lnTo>
                  <a:lnTo>
                    <a:pt x="1646" y="191"/>
                  </a:lnTo>
                  <a:lnTo>
                    <a:pt x="1661" y="196"/>
                  </a:lnTo>
                  <a:lnTo>
                    <a:pt x="1674" y="202"/>
                  </a:lnTo>
                  <a:lnTo>
                    <a:pt x="1681" y="206"/>
                  </a:lnTo>
                  <a:lnTo>
                    <a:pt x="1687" y="209"/>
                  </a:lnTo>
                  <a:lnTo>
                    <a:pt x="1698" y="218"/>
                  </a:lnTo>
                  <a:lnTo>
                    <a:pt x="1702" y="222"/>
                  </a:lnTo>
                  <a:lnTo>
                    <a:pt x="1707" y="227"/>
                  </a:lnTo>
                  <a:lnTo>
                    <a:pt x="1712" y="233"/>
                  </a:lnTo>
                  <a:lnTo>
                    <a:pt x="1717" y="238"/>
                  </a:lnTo>
                  <a:lnTo>
                    <a:pt x="1724" y="251"/>
                  </a:lnTo>
                  <a:lnTo>
                    <a:pt x="1727" y="257"/>
                  </a:lnTo>
                  <a:lnTo>
                    <a:pt x="1730" y="264"/>
                  </a:lnTo>
                  <a:lnTo>
                    <a:pt x="1736" y="279"/>
                  </a:lnTo>
                  <a:lnTo>
                    <a:pt x="1737" y="288"/>
                  </a:lnTo>
                  <a:lnTo>
                    <a:pt x="1739" y="296"/>
                  </a:lnTo>
                  <a:lnTo>
                    <a:pt x="1740" y="304"/>
                  </a:lnTo>
                  <a:lnTo>
                    <a:pt x="1740" y="314"/>
                  </a:lnTo>
                  <a:lnTo>
                    <a:pt x="1741" y="323"/>
                  </a:lnTo>
                  <a:lnTo>
                    <a:pt x="1741" y="333"/>
                  </a:lnTo>
                  <a:lnTo>
                    <a:pt x="1740" y="353"/>
                  </a:lnTo>
                  <a:lnTo>
                    <a:pt x="1739" y="371"/>
                  </a:lnTo>
                  <a:lnTo>
                    <a:pt x="1737" y="379"/>
                  </a:lnTo>
                  <a:lnTo>
                    <a:pt x="1736" y="386"/>
                  </a:lnTo>
                  <a:lnTo>
                    <a:pt x="1731" y="402"/>
                  </a:lnTo>
                  <a:lnTo>
                    <a:pt x="1727" y="409"/>
                  </a:lnTo>
                  <a:lnTo>
                    <a:pt x="1724" y="416"/>
                  </a:lnTo>
                  <a:lnTo>
                    <a:pt x="1717" y="428"/>
                  </a:lnTo>
                  <a:lnTo>
                    <a:pt x="1708" y="439"/>
                  </a:lnTo>
                  <a:lnTo>
                    <a:pt x="1703" y="443"/>
                  </a:lnTo>
                  <a:lnTo>
                    <a:pt x="1699" y="448"/>
                  </a:lnTo>
                  <a:lnTo>
                    <a:pt x="1688" y="458"/>
                  </a:lnTo>
                  <a:lnTo>
                    <a:pt x="1682" y="461"/>
                  </a:lnTo>
                  <a:lnTo>
                    <a:pt x="1675" y="465"/>
                  </a:lnTo>
                  <a:lnTo>
                    <a:pt x="1662" y="471"/>
                  </a:lnTo>
                  <a:lnTo>
                    <a:pt x="1648" y="475"/>
                  </a:lnTo>
                  <a:lnTo>
                    <a:pt x="1633" y="479"/>
                  </a:lnTo>
                  <a:lnTo>
                    <a:pt x="1625" y="480"/>
                  </a:lnTo>
                  <a:lnTo>
                    <a:pt x="1617" y="481"/>
                  </a:lnTo>
                  <a:lnTo>
                    <a:pt x="1600" y="484"/>
                  </a:lnTo>
                  <a:lnTo>
                    <a:pt x="1582" y="484"/>
                  </a:lnTo>
                  <a:lnTo>
                    <a:pt x="1448" y="484"/>
                  </a:lnTo>
                  <a:close/>
                  <a:moveTo>
                    <a:pt x="1251" y="977"/>
                  </a:moveTo>
                  <a:lnTo>
                    <a:pt x="1448" y="977"/>
                  </a:lnTo>
                  <a:lnTo>
                    <a:pt x="1448" y="658"/>
                  </a:lnTo>
                  <a:lnTo>
                    <a:pt x="1588" y="658"/>
                  </a:lnTo>
                  <a:lnTo>
                    <a:pt x="1606" y="658"/>
                  </a:lnTo>
                  <a:lnTo>
                    <a:pt x="1624" y="657"/>
                  </a:lnTo>
                  <a:lnTo>
                    <a:pt x="1642" y="656"/>
                  </a:lnTo>
                  <a:lnTo>
                    <a:pt x="1660" y="654"/>
                  </a:lnTo>
                  <a:lnTo>
                    <a:pt x="1676" y="651"/>
                  </a:lnTo>
                  <a:lnTo>
                    <a:pt x="1693" y="648"/>
                  </a:lnTo>
                  <a:lnTo>
                    <a:pt x="1709" y="644"/>
                  </a:lnTo>
                  <a:lnTo>
                    <a:pt x="1726" y="639"/>
                  </a:lnTo>
                  <a:lnTo>
                    <a:pt x="1741" y="635"/>
                  </a:lnTo>
                  <a:lnTo>
                    <a:pt x="1757" y="629"/>
                  </a:lnTo>
                  <a:lnTo>
                    <a:pt x="1771" y="623"/>
                  </a:lnTo>
                  <a:lnTo>
                    <a:pt x="1787" y="616"/>
                  </a:lnTo>
                  <a:lnTo>
                    <a:pt x="1800" y="607"/>
                  </a:lnTo>
                  <a:lnTo>
                    <a:pt x="1814" y="599"/>
                  </a:lnTo>
                  <a:lnTo>
                    <a:pt x="1827" y="591"/>
                  </a:lnTo>
                  <a:lnTo>
                    <a:pt x="1839" y="581"/>
                  </a:lnTo>
                  <a:lnTo>
                    <a:pt x="1851" y="570"/>
                  </a:lnTo>
                  <a:lnTo>
                    <a:pt x="1863" y="560"/>
                  </a:lnTo>
                  <a:lnTo>
                    <a:pt x="1873" y="548"/>
                  </a:lnTo>
                  <a:lnTo>
                    <a:pt x="1883" y="536"/>
                  </a:lnTo>
                  <a:lnTo>
                    <a:pt x="1892" y="523"/>
                  </a:lnTo>
                  <a:lnTo>
                    <a:pt x="1901" y="509"/>
                  </a:lnTo>
                  <a:lnTo>
                    <a:pt x="1909" y="494"/>
                  </a:lnTo>
                  <a:lnTo>
                    <a:pt x="1913" y="487"/>
                  </a:lnTo>
                  <a:lnTo>
                    <a:pt x="1916" y="480"/>
                  </a:lnTo>
                  <a:lnTo>
                    <a:pt x="1922" y="463"/>
                  </a:lnTo>
                  <a:lnTo>
                    <a:pt x="1928" y="447"/>
                  </a:lnTo>
                  <a:lnTo>
                    <a:pt x="1933" y="430"/>
                  </a:lnTo>
                  <a:lnTo>
                    <a:pt x="1936" y="412"/>
                  </a:lnTo>
                  <a:lnTo>
                    <a:pt x="1940" y="393"/>
                  </a:lnTo>
                  <a:lnTo>
                    <a:pt x="1942" y="374"/>
                  </a:lnTo>
                  <a:lnTo>
                    <a:pt x="1943" y="354"/>
                  </a:lnTo>
                  <a:lnTo>
                    <a:pt x="1945" y="333"/>
                  </a:lnTo>
                  <a:lnTo>
                    <a:pt x="1943" y="313"/>
                  </a:lnTo>
                  <a:lnTo>
                    <a:pt x="1942" y="292"/>
                  </a:lnTo>
                  <a:lnTo>
                    <a:pt x="1940" y="273"/>
                  </a:lnTo>
                  <a:lnTo>
                    <a:pt x="1938" y="254"/>
                  </a:lnTo>
                  <a:lnTo>
                    <a:pt x="1933" y="237"/>
                  </a:lnTo>
                  <a:lnTo>
                    <a:pt x="1928" y="219"/>
                  </a:lnTo>
                  <a:lnTo>
                    <a:pt x="1922" y="202"/>
                  </a:lnTo>
                  <a:lnTo>
                    <a:pt x="1916" y="187"/>
                  </a:lnTo>
                  <a:lnTo>
                    <a:pt x="1909" y="172"/>
                  </a:lnTo>
                  <a:lnTo>
                    <a:pt x="1905" y="164"/>
                  </a:lnTo>
                  <a:lnTo>
                    <a:pt x="1901" y="158"/>
                  </a:lnTo>
                  <a:lnTo>
                    <a:pt x="1892" y="144"/>
                  </a:lnTo>
                  <a:lnTo>
                    <a:pt x="1883" y="131"/>
                  </a:lnTo>
                  <a:lnTo>
                    <a:pt x="1873" y="119"/>
                  </a:lnTo>
                  <a:lnTo>
                    <a:pt x="1863" y="107"/>
                  </a:lnTo>
                  <a:lnTo>
                    <a:pt x="1851" y="96"/>
                  </a:lnTo>
                  <a:lnTo>
                    <a:pt x="1840" y="86"/>
                  </a:lnTo>
                  <a:lnTo>
                    <a:pt x="1827" y="76"/>
                  </a:lnTo>
                  <a:lnTo>
                    <a:pt x="1814" y="68"/>
                  </a:lnTo>
                  <a:lnTo>
                    <a:pt x="1801" y="59"/>
                  </a:lnTo>
                  <a:lnTo>
                    <a:pt x="1787" y="51"/>
                  </a:lnTo>
                  <a:lnTo>
                    <a:pt x="1772" y="45"/>
                  </a:lnTo>
                  <a:lnTo>
                    <a:pt x="1757" y="38"/>
                  </a:lnTo>
                  <a:lnTo>
                    <a:pt x="1741" y="32"/>
                  </a:lnTo>
                  <a:lnTo>
                    <a:pt x="1726" y="27"/>
                  </a:lnTo>
                  <a:lnTo>
                    <a:pt x="1711" y="23"/>
                  </a:lnTo>
                  <a:lnTo>
                    <a:pt x="1694" y="19"/>
                  </a:lnTo>
                  <a:lnTo>
                    <a:pt x="1676" y="15"/>
                  </a:lnTo>
                  <a:lnTo>
                    <a:pt x="1660" y="13"/>
                  </a:lnTo>
                  <a:lnTo>
                    <a:pt x="1642" y="11"/>
                  </a:lnTo>
                  <a:lnTo>
                    <a:pt x="1624" y="10"/>
                  </a:lnTo>
                  <a:lnTo>
                    <a:pt x="1606" y="10"/>
                  </a:lnTo>
                  <a:lnTo>
                    <a:pt x="1588" y="8"/>
                  </a:lnTo>
                  <a:lnTo>
                    <a:pt x="1251" y="8"/>
                  </a:lnTo>
                  <a:lnTo>
                    <a:pt x="1251" y="492"/>
                  </a:lnTo>
                  <a:lnTo>
                    <a:pt x="1251" y="977"/>
                  </a:lnTo>
                  <a:close/>
                  <a:moveTo>
                    <a:pt x="852" y="977"/>
                  </a:moveTo>
                  <a:lnTo>
                    <a:pt x="1048" y="977"/>
                  </a:lnTo>
                  <a:lnTo>
                    <a:pt x="1048" y="492"/>
                  </a:lnTo>
                  <a:lnTo>
                    <a:pt x="1048" y="8"/>
                  </a:lnTo>
                  <a:lnTo>
                    <a:pt x="852" y="8"/>
                  </a:lnTo>
                  <a:lnTo>
                    <a:pt x="852" y="492"/>
                  </a:lnTo>
                  <a:lnTo>
                    <a:pt x="852" y="977"/>
                  </a:lnTo>
                  <a:close/>
                  <a:moveTo>
                    <a:pt x="197" y="484"/>
                  </a:moveTo>
                  <a:lnTo>
                    <a:pt x="197" y="183"/>
                  </a:lnTo>
                  <a:lnTo>
                    <a:pt x="331" y="183"/>
                  </a:lnTo>
                  <a:lnTo>
                    <a:pt x="348" y="184"/>
                  </a:lnTo>
                  <a:lnTo>
                    <a:pt x="364" y="185"/>
                  </a:lnTo>
                  <a:lnTo>
                    <a:pt x="373" y="187"/>
                  </a:lnTo>
                  <a:lnTo>
                    <a:pt x="381" y="188"/>
                  </a:lnTo>
                  <a:lnTo>
                    <a:pt x="395" y="191"/>
                  </a:lnTo>
                  <a:lnTo>
                    <a:pt x="410" y="196"/>
                  </a:lnTo>
                  <a:lnTo>
                    <a:pt x="423" y="202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6" y="218"/>
                  </a:lnTo>
                  <a:lnTo>
                    <a:pt x="456" y="227"/>
                  </a:lnTo>
                  <a:lnTo>
                    <a:pt x="461" y="233"/>
                  </a:lnTo>
                  <a:lnTo>
                    <a:pt x="464" y="238"/>
                  </a:lnTo>
                  <a:lnTo>
                    <a:pt x="473" y="251"/>
                  </a:lnTo>
                  <a:lnTo>
                    <a:pt x="476" y="257"/>
                  </a:lnTo>
                  <a:lnTo>
                    <a:pt x="478" y="264"/>
                  </a:lnTo>
                  <a:lnTo>
                    <a:pt x="483" y="279"/>
                  </a:lnTo>
                  <a:lnTo>
                    <a:pt x="486" y="288"/>
                  </a:lnTo>
                  <a:lnTo>
                    <a:pt x="487" y="296"/>
                  </a:lnTo>
                  <a:lnTo>
                    <a:pt x="488" y="304"/>
                  </a:lnTo>
                  <a:lnTo>
                    <a:pt x="489" y="314"/>
                  </a:lnTo>
                  <a:lnTo>
                    <a:pt x="490" y="323"/>
                  </a:lnTo>
                  <a:lnTo>
                    <a:pt x="490" y="333"/>
                  </a:lnTo>
                  <a:lnTo>
                    <a:pt x="489" y="353"/>
                  </a:lnTo>
                  <a:lnTo>
                    <a:pt x="487" y="371"/>
                  </a:lnTo>
                  <a:lnTo>
                    <a:pt x="486" y="379"/>
                  </a:lnTo>
                  <a:lnTo>
                    <a:pt x="484" y="386"/>
                  </a:lnTo>
                  <a:lnTo>
                    <a:pt x="478" y="402"/>
                  </a:lnTo>
                  <a:lnTo>
                    <a:pt x="476" y="409"/>
                  </a:lnTo>
                  <a:lnTo>
                    <a:pt x="473" y="416"/>
                  </a:lnTo>
                  <a:lnTo>
                    <a:pt x="465" y="428"/>
                  </a:lnTo>
                  <a:lnTo>
                    <a:pt x="457" y="439"/>
                  </a:lnTo>
                  <a:lnTo>
                    <a:pt x="452" y="443"/>
                  </a:lnTo>
                  <a:lnTo>
                    <a:pt x="448" y="448"/>
                  </a:lnTo>
                  <a:lnTo>
                    <a:pt x="436" y="458"/>
                  </a:lnTo>
                  <a:lnTo>
                    <a:pt x="430" y="461"/>
                  </a:lnTo>
                  <a:lnTo>
                    <a:pt x="424" y="465"/>
                  </a:lnTo>
                  <a:lnTo>
                    <a:pt x="411" y="471"/>
                  </a:lnTo>
                  <a:lnTo>
                    <a:pt x="397" y="475"/>
                  </a:lnTo>
                  <a:lnTo>
                    <a:pt x="382" y="479"/>
                  </a:lnTo>
                  <a:lnTo>
                    <a:pt x="374" y="480"/>
                  </a:lnTo>
                  <a:lnTo>
                    <a:pt x="366" y="481"/>
                  </a:lnTo>
                  <a:lnTo>
                    <a:pt x="349" y="484"/>
                  </a:lnTo>
                  <a:lnTo>
                    <a:pt x="331" y="484"/>
                  </a:lnTo>
                  <a:lnTo>
                    <a:pt x="197" y="484"/>
                  </a:lnTo>
                  <a:close/>
                  <a:moveTo>
                    <a:pt x="0" y="977"/>
                  </a:moveTo>
                  <a:lnTo>
                    <a:pt x="197" y="977"/>
                  </a:lnTo>
                  <a:lnTo>
                    <a:pt x="197" y="658"/>
                  </a:lnTo>
                  <a:lnTo>
                    <a:pt x="336" y="658"/>
                  </a:lnTo>
                  <a:lnTo>
                    <a:pt x="355" y="658"/>
                  </a:lnTo>
                  <a:lnTo>
                    <a:pt x="373" y="657"/>
                  </a:lnTo>
                  <a:lnTo>
                    <a:pt x="391" y="656"/>
                  </a:lnTo>
                  <a:lnTo>
                    <a:pt x="407" y="654"/>
                  </a:lnTo>
                  <a:lnTo>
                    <a:pt x="425" y="651"/>
                  </a:lnTo>
                  <a:lnTo>
                    <a:pt x="442" y="648"/>
                  </a:lnTo>
                  <a:lnTo>
                    <a:pt x="458" y="644"/>
                  </a:lnTo>
                  <a:lnTo>
                    <a:pt x="474" y="639"/>
                  </a:lnTo>
                  <a:lnTo>
                    <a:pt x="490" y="635"/>
                  </a:lnTo>
                  <a:lnTo>
                    <a:pt x="506" y="629"/>
                  </a:lnTo>
                  <a:lnTo>
                    <a:pt x="520" y="623"/>
                  </a:lnTo>
                  <a:lnTo>
                    <a:pt x="534" y="616"/>
                  </a:lnTo>
                  <a:lnTo>
                    <a:pt x="549" y="607"/>
                  </a:lnTo>
                  <a:lnTo>
                    <a:pt x="563" y="599"/>
                  </a:lnTo>
                  <a:lnTo>
                    <a:pt x="575" y="591"/>
                  </a:lnTo>
                  <a:lnTo>
                    <a:pt x="588" y="581"/>
                  </a:lnTo>
                  <a:lnTo>
                    <a:pt x="600" y="570"/>
                  </a:lnTo>
                  <a:lnTo>
                    <a:pt x="610" y="560"/>
                  </a:lnTo>
                  <a:lnTo>
                    <a:pt x="621" y="548"/>
                  </a:lnTo>
                  <a:lnTo>
                    <a:pt x="632" y="536"/>
                  </a:lnTo>
                  <a:lnTo>
                    <a:pt x="641" y="523"/>
                  </a:lnTo>
                  <a:lnTo>
                    <a:pt x="650" y="509"/>
                  </a:lnTo>
                  <a:lnTo>
                    <a:pt x="658" y="494"/>
                  </a:lnTo>
                  <a:lnTo>
                    <a:pt x="661" y="487"/>
                  </a:lnTo>
                  <a:lnTo>
                    <a:pt x="665" y="480"/>
                  </a:lnTo>
                  <a:lnTo>
                    <a:pt x="671" y="463"/>
                  </a:lnTo>
                  <a:lnTo>
                    <a:pt x="677" y="447"/>
                  </a:lnTo>
                  <a:lnTo>
                    <a:pt x="682" y="430"/>
                  </a:lnTo>
                  <a:lnTo>
                    <a:pt x="685" y="412"/>
                  </a:lnTo>
                  <a:lnTo>
                    <a:pt x="689" y="393"/>
                  </a:lnTo>
                  <a:lnTo>
                    <a:pt x="691" y="374"/>
                  </a:lnTo>
                  <a:lnTo>
                    <a:pt x="692" y="354"/>
                  </a:lnTo>
                  <a:lnTo>
                    <a:pt x="694" y="333"/>
                  </a:lnTo>
                  <a:lnTo>
                    <a:pt x="692" y="313"/>
                  </a:lnTo>
                  <a:lnTo>
                    <a:pt x="691" y="292"/>
                  </a:lnTo>
                  <a:lnTo>
                    <a:pt x="689" y="273"/>
                  </a:lnTo>
                  <a:lnTo>
                    <a:pt x="685" y="254"/>
                  </a:lnTo>
                  <a:lnTo>
                    <a:pt x="682" y="237"/>
                  </a:lnTo>
                  <a:lnTo>
                    <a:pt x="677" y="219"/>
                  </a:lnTo>
                  <a:lnTo>
                    <a:pt x="671" y="202"/>
                  </a:lnTo>
                  <a:lnTo>
                    <a:pt x="665" y="187"/>
                  </a:lnTo>
                  <a:lnTo>
                    <a:pt x="658" y="172"/>
                  </a:lnTo>
                  <a:lnTo>
                    <a:pt x="654" y="164"/>
                  </a:lnTo>
                  <a:lnTo>
                    <a:pt x="650" y="158"/>
                  </a:lnTo>
                  <a:lnTo>
                    <a:pt x="641" y="144"/>
                  </a:lnTo>
                  <a:lnTo>
                    <a:pt x="632" y="131"/>
                  </a:lnTo>
                  <a:lnTo>
                    <a:pt x="622" y="119"/>
                  </a:lnTo>
                  <a:lnTo>
                    <a:pt x="612" y="107"/>
                  </a:lnTo>
                  <a:lnTo>
                    <a:pt x="600" y="96"/>
                  </a:lnTo>
                  <a:lnTo>
                    <a:pt x="588" y="86"/>
                  </a:lnTo>
                  <a:lnTo>
                    <a:pt x="576" y="76"/>
                  </a:lnTo>
                  <a:lnTo>
                    <a:pt x="563" y="68"/>
                  </a:lnTo>
                  <a:lnTo>
                    <a:pt x="550" y="59"/>
                  </a:lnTo>
                  <a:lnTo>
                    <a:pt x="536" y="51"/>
                  </a:lnTo>
                  <a:lnTo>
                    <a:pt x="521" y="45"/>
                  </a:lnTo>
                  <a:lnTo>
                    <a:pt x="506" y="38"/>
                  </a:lnTo>
                  <a:lnTo>
                    <a:pt x="490" y="32"/>
                  </a:lnTo>
                  <a:lnTo>
                    <a:pt x="475" y="27"/>
                  </a:lnTo>
                  <a:lnTo>
                    <a:pt x="458" y="23"/>
                  </a:lnTo>
                  <a:lnTo>
                    <a:pt x="442" y="19"/>
                  </a:lnTo>
                  <a:lnTo>
                    <a:pt x="425" y="15"/>
                  </a:lnTo>
                  <a:lnTo>
                    <a:pt x="408" y="13"/>
                  </a:lnTo>
                  <a:lnTo>
                    <a:pt x="391" y="11"/>
                  </a:lnTo>
                  <a:lnTo>
                    <a:pt x="373" y="10"/>
                  </a:lnTo>
                  <a:lnTo>
                    <a:pt x="355" y="10"/>
                  </a:lnTo>
                  <a:lnTo>
                    <a:pt x="336" y="8"/>
                  </a:lnTo>
                  <a:lnTo>
                    <a:pt x="0" y="8"/>
                  </a:lnTo>
                  <a:lnTo>
                    <a:pt x="0" y="492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sp>
          <p:nvSpPr>
            <p:cNvPr id="38" name="Freeform 37"/>
            <p:cNvSpPr>
              <a:spLocks noEditPoints="1"/>
            </p:cNvSpPr>
            <p:nvPr userDrawn="1"/>
          </p:nvSpPr>
          <p:spPr bwMode="auto">
            <a:xfrm>
              <a:off x="7080250" y="3059113"/>
              <a:ext cx="2892425" cy="501650"/>
            </a:xfrm>
            <a:custGeom>
              <a:avLst/>
              <a:gdLst>
                <a:gd name="T0" fmla="*/ 6914 w 7289"/>
                <a:gd name="T1" fmla="*/ 789 h 1264"/>
                <a:gd name="T2" fmla="*/ 6908 w 7289"/>
                <a:gd name="T3" fmla="*/ 590 h 1264"/>
                <a:gd name="T4" fmla="*/ 6726 w 7289"/>
                <a:gd name="T5" fmla="*/ 840 h 1264"/>
                <a:gd name="T6" fmla="*/ 6995 w 7289"/>
                <a:gd name="T7" fmla="*/ 951 h 1264"/>
                <a:gd name="T8" fmla="*/ 7244 w 7289"/>
                <a:gd name="T9" fmla="*/ 432 h 1264"/>
                <a:gd name="T10" fmla="*/ 6802 w 7289"/>
                <a:gd name="T11" fmla="*/ 389 h 1264"/>
                <a:gd name="T12" fmla="*/ 7079 w 7289"/>
                <a:gd name="T13" fmla="*/ 516 h 1264"/>
                <a:gd name="T14" fmla="*/ 6565 w 7289"/>
                <a:gd name="T15" fmla="*/ 1175 h 1264"/>
                <a:gd name="T16" fmla="*/ 6351 w 7289"/>
                <a:gd name="T17" fmla="*/ 1098 h 1264"/>
                <a:gd name="T18" fmla="*/ 6548 w 7289"/>
                <a:gd name="T19" fmla="*/ 231 h 1264"/>
                <a:gd name="T20" fmla="*/ 6586 w 7289"/>
                <a:gd name="T21" fmla="*/ 33 h 1264"/>
                <a:gd name="T22" fmla="*/ 6383 w 7289"/>
                <a:gd name="T23" fmla="*/ 93 h 1264"/>
                <a:gd name="T24" fmla="*/ 5871 w 7289"/>
                <a:gd name="T25" fmla="*/ 765 h 1264"/>
                <a:gd name="T26" fmla="*/ 5931 w 7289"/>
                <a:gd name="T27" fmla="*/ 496 h 1264"/>
                <a:gd name="T28" fmla="*/ 6092 w 7289"/>
                <a:gd name="T29" fmla="*/ 692 h 1264"/>
                <a:gd name="T30" fmla="*/ 6092 w 7289"/>
                <a:gd name="T31" fmla="*/ 937 h 1264"/>
                <a:gd name="T32" fmla="*/ 6277 w 7289"/>
                <a:gd name="T33" fmla="*/ 547 h 1264"/>
                <a:gd name="T34" fmla="*/ 5895 w 7289"/>
                <a:gd name="T35" fmla="*/ 335 h 1264"/>
                <a:gd name="T36" fmla="*/ 5631 w 7289"/>
                <a:gd name="T37" fmla="*/ 646 h 1264"/>
                <a:gd name="T38" fmla="*/ 5895 w 7289"/>
                <a:gd name="T39" fmla="*/ 954 h 1264"/>
                <a:gd name="T40" fmla="*/ 5257 w 7289"/>
                <a:gd name="T41" fmla="*/ 505 h 1264"/>
                <a:gd name="T42" fmla="*/ 5506 w 7289"/>
                <a:gd name="T43" fmla="*/ 482 h 1264"/>
                <a:gd name="T44" fmla="*/ 5211 w 7289"/>
                <a:gd name="T45" fmla="*/ 344 h 1264"/>
                <a:gd name="T46" fmla="*/ 4558 w 7289"/>
                <a:gd name="T47" fmla="*/ 787 h 1264"/>
                <a:gd name="T48" fmla="*/ 4397 w 7289"/>
                <a:gd name="T49" fmla="*/ 724 h 1264"/>
                <a:gd name="T50" fmla="*/ 4242 w 7289"/>
                <a:gd name="T51" fmla="*/ 654 h 1264"/>
                <a:gd name="T52" fmla="*/ 4282 w 7289"/>
                <a:gd name="T53" fmla="*/ 928 h 1264"/>
                <a:gd name="T54" fmla="*/ 4592 w 7289"/>
                <a:gd name="T55" fmla="*/ 863 h 1264"/>
                <a:gd name="T56" fmla="*/ 4613 w 7289"/>
                <a:gd name="T57" fmla="*/ 344 h 1264"/>
                <a:gd name="T58" fmla="*/ 4402 w 7289"/>
                <a:gd name="T59" fmla="*/ 505 h 1264"/>
                <a:gd name="T60" fmla="*/ 3904 w 7289"/>
                <a:gd name="T61" fmla="*/ 959 h 1264"/>
                <a:gd name="T62" fmla="*/ 4116 w 7289"/>
                <a:gd name="T63" fmla="*/ 779 h 1264"/>
                <a:gd name="T64" fmla="*/ 3816 w 7289"/>
                <a:gd name="T65" fmla="*/ 540 h 1264"/>
                <a:gd name="T66" fmla="*/ 4081 w 7289"/>
                <a:gd name="T67" fmla="*/ 412 h 1264"/>
                <a:gd name="T68" fmla="*/ 3699 w 7289"/>
                <a:gd name="T69" fmla="*/ 373 h 1264"/>
                <a:gd name="T70" fmla="*/ 3675 w 7289"/>
                <a:gd name="T71" fmla="*/ 645 h 1264"/>
                <a:gd name="T72" fmla="*/ 3922 w 7289"/>
                <a:gd name="T73" fmla="*/ 801 h 1264"/>
                <a:gd name="T74" fmla="*/ 3642 w 7289"/>
                <a:gd name="T75" fmla="*/ 890 h 1264"/>
                <a:gd name="T76" fmla="*/ 3240 w 7289"/>
                <a:gd name="T77" fmla="*/ 805 h 1264"/>
                <a:gd name="T78" fmla="*/ 3134 w 7289"/>
                <a:gd name="T79" fmla="*/ 710 h 1264"/>
                <a:gd name="T80" fmla="*/ 2940 w 7289"/>
                <a:gd name="T81" fmla="*/ 686 h 1264"/>
                <a:gd name="T82" fmla="*/ 3036 w 7289"/>
                <a:gd name="T83" fmla="*/ 944 h 1264"/>
                <a:gd name="T84" fmla="*/ 3496 w 7289"/>
                <a:gd name="T85" fmla="*/ 603 h 1264"/>
                <a:gd name="T86" fmla="*/ 3225 w 7289"/>
                <a:gd name="T87" fmla="*/ 329 h 1264"/>
                <a:gd name="T88" fmla="*/ 3181 w 7289"/>
                <a:gd name="T89" fmla="*/ 487 h 1264"/>
                <a:gd name="T90" fmla="*/ 2037 w 7289"/>
                <a:gd name="T91" fmla="*/ 569 h 1264"/>
                <a:gd name="T92" fmla="*/ 2230 w 7289"/>
                <a:gd name="T93" fmla="*/ 948 h 1264"/>
                <a:gd name="T94" fmla="*/ 2608 w 7289"/>
                <a:gd name="T95" fmla="*/ 547 h 1264"/>
                <a:gd name="T96" fmla="*/ 2729 w 7289"/>
                <a:gd name="T97" fmla="*/ 383 h 1264"/>
                <a:gd name="T98" fmla="*/ 2366 w 7289"/>
                <a:gd name="T99" fmla="*/ 432 h 1264"/>
                <a:gd name="T100" fmla="*/ 2079 w 7289"/>
                <a:gd name="T101" fmla="*/ 369 h 1264"/>
                <a:gd name="T102" fmla="*/ 1646 w 7289"/>
                <a:gd name="T103" fmla="*/ 227 h 1264"/>
                <a:gd name="T104" fmla="*/ 1655 w 7289"/>
                <a:gd name="T105" fmla="*/ 19 h 1264"/>
                <a:gd name="T106" fmla="*/ 1468 w 7289"/>
                <a:gd name="T107" fmla="*/ 118 h 1264"/>
                <a:gd name="T108" fmla="*/ 928 w 7289"/>
                <a:gd name="T109" fmla="*/ 755 h 1264"/>
                <a:gd name="T110" fmla="*/ 1012 w 7289"/>
                <a:gd name="T111" fmla="*/ 494 h 1264"/>
                <a:gd name="T112" fmla="*/ 1143 w 7289"/>
                <a:gd name="T113" fmla="*/ 733 h 1264"/>
                <a:gd name="T114" fmla="*/ 1214 w 7289"/>
                <a:gd name="T115" fmla="*/ 909 h 1264"/>
                <a:gd name="T116" fmla="*/ 1319 w 7289"/>
                <a:gd name="T117" fmla="*/ 490 h 1264"/>
                <a:gd name="T118" fmla="*/ 897 w 7289"/>
                <a:gd name="T119" fmla="*/ 351 h 1264"/>
                <a:gd name="T120" fmla="*/ 704 w 7289"/>
                <a:gd name="T121" fmla="*/ 711 h 1264"/>
                <a:gd name="T122" fmla="*/ 1028 w 7289"/>
                <a:gd name="T123" fmla="*/ 96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89" h="1264">
                  <a:moveTo>
                    <a:pt x="7101" y="701"/>
                  </a:moveTo>
                  <a:lnTo>
                    <a:pt x="7101" y="726"/>
                  </a:lnTo>
                  <a:lnTo>
                    <a:pt x="7099" y="743"/>
                  </a:lnTo>
                  <a:lnTo>
                    <a:pt x="7093" y="760"/>
                  </a:lnTo>
                  <a:lnTo>
                    <a:pt x="7084" y="776"/>
                  </a:lnTo>
                  <a:lnTo>
                    <a:pt x="7071" y="787"/>
                  </a:lnTo>
                  <a:lnTo>
                    <a:pt x="7054" y="797"/>
                  </a:lnTo>
                  <a:lnTo>
                    <a:pt x="7034" y="805"/>
                  </a:lnTo>
                  <a:lnTo>
                    <a:pt x="7010" y="809"/>
                  </a:lnTo>
                  <a:lnTo>
                    <a:pt x="6983" y="811"/>
                  </a:lnTo>
                  <a:lnTo>
                    <a:pt x="6964" y="810"/>
                  </a:lnTo>
                  <a:lnTo>
                    <a:pt x="6948" y="808"/>
                  </a:lnTo>
                  <a:lnTo>
                    <a:pt x="6934" y="803"/>
                  </a:lnTo>
                  <a:lnTo>
                    <a:pt x="6922" y="797"/>
                  </a:lnTo>
                  <a:lnTo>
                    <a:pt x="6914" y="789"/>
                  </a:lnTo>
                  <a:lnTo>
                    <a:pt x="6907" y="779"/>
                  </a:lnTo>
                  <a:lnTo>
                    <a:pt x="6903" y="768"/>
                  </a:lnTo>
                  <a:lnTo>
                    <a:pt x="6902" y="757"/>
                  </a:lnTo>
                  <a:lnTo>
                    <a:pt x="6903" y="745"/>
                  </a:lnTo>
                  <a:lnTo>
                    <a:pt x="6906" y="734"/>
                  </a:lnTo>
                  <a:lnTo>
                    <a:pt x="6910" y="724"/>
                  </a:lnTo>
                  <a:lnTo>
                    <a:pt x="6919" y="716"/>
                  </a:lnTo>
                  <a:lnTo>
                    <a:pt x="6928" y="710"/>
                  </a:lnTo>
                  <a:lnTo>
                    <a:pt x="6940" y="705"/>
                  </a:lnTo>
                  <a:lnTo>
                    <a:pt x="6954" y="702"/>
                  </a:lnTo>
                  <a:lnTo>
                    <a:pt x="6971" y="701"/>
                  </a:lnTo>
                  <a:lnTo>
                    <a:pt x="7101" y="701"/>
                  </a:lnTo>
                  <a:close/>
                  <a:moveTo>
                    <a:pt x="7101" y="587"/>
                  </a:moveTo>
                  <a:lnTo>
                    <a:pt x="6960" y="587"/>
                  </a:lnTo>
                  <a:lnTo>
                    <a:pt x="6908" y="590"/>
                  </a:lnTo>
                  <a:lnTo>
                    <a:pt x="6883" y="593"/>
                  </a:lnTo>
                  <a:lnTo>
                    <a:pt x="6861" y="597"/>
                  </a:lnTo>
                  <a:lnTo>
                    <a:pt x="6818" y="610"/>
                  </a:lnTo>
                  <a:lnTo>
                    <a:pt x="6783" y="629"/>
                  </a:lnTo>
                  <a:lnTo>
                    <a:pt x="6768" y="641"/>
                  </a:lnTo>
                  <a:lnTo>
                    <a:pt x="6755" y="654"/>
                  </a:lnTo>
                  <a:lnTo>
                    <a:pt x="6743" y="670"/>
                  </a:lnTo>
                  <a:lnTo>
                    <a:pt x="6733" y="686"/>
                  </a:lnTo>
                  <a:lnTo>
                    <a:pt x="6726" y="704"/>
                  </a:lnTo>
                  <a:lnTo>
                    <a:pt x="6720" y="724"/>
                  </a:lnTo>
                  <a:lnTo>
                    <a:pt x="6717" y="746"/>
                  </a:lnTo>
                  <a:lnTo>
                    <a:pt x="6716" y="770"/>
                  </a:lnTo>
                  <a:lnTo>
                    <a:pt x="6717" y="795"/>
                  </a:lnTo>
                  <a:lnTo>
                    <a:pt x="6720" y="818"/>
                  </a:lnTo>
                  <a:lnTo>
                    <a:pt x="6726" y="840"/>
                  </a:lnTo>
                  <a:lnTo>
                    <a:pt x="6733" y="859"/>
                  </a:lnTo>
                  <a:lnTo>
                    <a:pt x="6743" y="877"/>
                  </a:lnTo>
                  <a:lnTo>
                    <a:pt x="6754" y="892"/>
                  </a:lnTo>
                  <a:lnTo>
                    <a:pt x="6767" y="905"/>
                  </a:lnTo>
                  <a:lnTo>
                    <a:pt x="6780" y="918"/>
                  </a:lnTo>
                  <a:lnTo>
                    <a:pt x="6795" y="928"/>
                  </a:lnTo>
                  <a:lnTo>
                    <a:pt x="6812" y="937"/>
                  </a:lnTo>
                  <a:lnTo>
                    <a:pt x="6830" y="944"/>
                  </a:lnTo>
                  <a:lnTo>
                    <a:pt x="6847" y="950"/>
                  </a:lnTo>
                  <a:lnTo>
                    <a:pt x="6866" y="955"/>
                  </a:lnTo>
                  <a:lnTo>
                    <a:pt x="6887" y="957"/>
                  </a:lnTo>
                  <a:lnTo>
                    <a:pt x="6927" y="960"/>
                  </a:lnTo>
                  <a:lnTo>
                    <a:pt x="6956" y="959"/>
                  </a:lnTo>
                  <a:lnTo>
                    <a:pt x="6982" y="955"/>
                  </a:lnTo>
                  <a:lnTo>
                    <a:pt x="6995" y="951"/>
                  </a:lnTo>
                  <a:lnTo>
                    <a:pt x="7007" y="948"/>
                  </a:lnTo>
                  <a:lnTo>
                    <a:pt x="7029" y="938"/>
                  </a:lnTo>
                  <a:lnTo>
                    <a:pt x="7049" y="925"/>
                  </a:lnTo>
                  <a:lnTo>
                    <a:pt x="7070" y="907"/>
                  </a:lnTo>
                  <a:lnTo>
                    <a:pt x="7087" y="887"/>
                  </a:lnTo>
                  <a:lnTo>
                    <a:pt x="7105" y="863"/>
                  </a:lnTo>
                  <a:lnTo>
                    <a:pt x="7101" y="948"/>
                  </a:lnTo>
                  <a:lnTo>
                    <a:pt x="7289" y="948"/>
                  </a:lnTo>
                  <a:lnTo>
                    <a:pt x="7289" y="603"/>
                  </a:lnTo>
                  <a:lnTo>
                    <a:pt x="7288" y="569"/>
                  </a:lnTo>
                  <a:lnTo>
                    <a:pt x="7283" y="537"/>
                  </a:lnTo>
                  <a:lnTo>
                    <a:pt x="7278" y="507"/>
                  </a:lnTo>
                  <a:lnTo>
                    <a:pt x="7268" y="480"/>
                  </a:lnTo>
                  <a:lnTo>
                    <a:pt x="7257" y="455"/>
                  </a:lnTo>
                  <a:lnTo>
                    <a:pt x="7244" y="432"/>
                  </a:lnTo>
                  <a:lnTo>
                    <a:pt x="7229" y="412"/>
                  </a:lnTo>
                  <a:lnTo>
                    <a:pt x="7211" y="394"/>
                  </a:lnTo>
                  <a:lnTo>
                    <a:pt x="7192" y="379"/>
                  </a:lnTo>
                  <a:lnTo>
                    <a:pt x="7172" y="364"/>
                  </a:lnTo>
                  <a:lnTo>
                    <a:pt x="7149" y="354"/>
                  </a:lnTo>
                  <a:lnTo>
                    <a:pt x="7125" y="344"/>
                  </a:lnTo>
                  <a:lnTo>
                    <a:pt x="7101" y="337"/>
                  </a:lnTo>
                  <a:lnTo>
                    <a:pt x="7074" y="332"/>
                  </a:lnTo>
                  <a:lnTo>
                    <a:pt x="7019" y="329"/>
                  </a:lnTo>
                  <a:lnTo>
                    <a:pt x="6970" y="330"/>
                  </a:lnTo>
                  <a:lnTo>
                    <a:pt x="6926" y="336"/>
                  </a:lnTo>
                  <a:lnTo>
                    <a:pt x="6889" y="345"/>
                  </a:lnTo>
                  <a:lnTo>
                    <a:pt x="6857" y="357"/>
                  </a:lnTo>
                  <a:lnTo>
                    <a:pt x="6828" y="372"/>
                  </a:lnTo>
                  <a:lnTo>
                    <a:pt x="6802" y="389"/>
                  </a:lnTo>
                  <a:lnTo>
                    <a:pt x="6780" y="407"/>
                  </a:lnTo>
                  <a:lnTo>
                    <a:pt x="6758" y="427"/>
                  </a:lnTo>
                  <a:lnTo>
                    <a:pt x="6864" y="541"/>
                  </a:lnTo>
                  <a:lnTo>
                    <a:pt x="6887" y="522"/>
                  </a:lnTo>
                  <a:lnTo>
                    <a:pt x="6900" y="513"/>
                  </a:lnTo>
                  <a:lnTo>
                    <a:pt x="6915" y="505"/>
                  </a:lnTo>
                  <a:lnTo>
                    <a:pt x="6933" y="497"/>
                  </a:lnTo>
                  <a:lnTo>
                    <a:pt x="6952" y="492"/>
                  </a:lnTo>
                  <a:lnTo>
                    <a:pt x="6975" y="487"/>
                  </a:lnTo>
                  <a:lnTo>
                    <a:pt x="7001" y="486"/>
                  </a:lnTo>
                  <a:lnTo>
                    <a:pt x="7022" y="488"/>
                  </a:lnTo>
                  <a:lnTo>
                    <a:pt x="7042" y="492"/>
                  </a:lnTo>
                  <a:lnTo>
                    <a:pt x="7059" y="500"/>
                  </a:lnTo>
                  <a:lnTo>
                    <a:pt x="7073" y="511"/>
                  </a:lnTo>
                  <a:lnTo>
                    <a:pt x="7079" y="516"/>
                  </a:lnTo>
                  <a:lnTo>
                    <a:pt x="7084" y="525"/>
                  </a:lnTo>
                  <a:lnTo>
                    <a:pt x="7092" y="541"/>
                  </a:lnTo>
                  <a:lnTo>
                    <a:pt x="7098" y="563"/>
                  </a:lnTo>
                  <a:lnTo>
                    <a:pt x="7101" y="587"/>
                  </a:lnTo>
                  <a:close/>
                  <a:moveTo>
                    <a:pt x="6381" y="1264"/>
                  </a:moveTo>
                  <a:lnTo>
                    <a:pt x="6405" y="1263"/>
                  </a:lnTo>
                  <a:lnTo>
                    <a:pt x="6430" y="1259"/>
                  </a:lnTo>
                  <a:lnTo>
                    <a:pt x="6453" y="1256"/>
                  </a:lnTo>
                  <a:lnTo>
                    <a:pt x="6473" y="1249"/>
                  </a:lnTo>
                  <a:lnTo>
                    <a:pt x="6492" y="1240"/>
                  </a:lnTo>
                  <a:lnTo>
                    <a:pt x="6510" y="1231"/>
                  </a:lnTo>
                  <a:lnTo>
                    <a:pt x="6527" y="1219"/>
                  </a:lnTo>
                  <a:lnTo>
                    <a:pt x="6541" y="1206"/>
                  </a:lnTo>
                  <a:lnTo>
                    <a:pt x="6554" y="1191"/>
                  </a:lnTo>
                  <a:lnTo>
                    <a:pt x="6565" y="1175"/>
                  </a:lnTo>
                  <a:lnTo>
                    <a:pt x="6574" y="1157"/>
                  </a:lnTo>
                  <a:lnTo>
                    <a:pt x="6582" y="1137"/>
                  </a:lnTo>
                  <a:lnTo>
                    <a:pt x="6588" y="1117"/>
                  </a:lnTo>
                  <a:lnTo>
                    <a:pt x="6592" y="1094"/>
                  </a:lnTo>
                  <a:lnTo>
                    <a:pt x="6596" y="1070"/>
                  </a:lnTo>
                  <a:lnTo>
                    <a:pt x="6596" y="1044"/>
                  </a:lnTo>
                  <a:lnTo>
                    <a:pt x="6596" y="341"/>
                  </a:lnTo>
                  <a:lnTo>
                    <a:pt x="6405" y="341"/>
                  </a:lnTo>
                  <a:lnTo>
                    <a:pt x="6405" y="1051"/>
                  </a:lnTo>
                  <a:lnTo>
                    <a:pt x="6403" y="1073"/>
                  </a:lnTo>
                  <a:lnTo>
                    <a:pt x="6400" y="1081"/>
                  </a:lnTo>
                  <a:lnTo>
                    <a:pt x="6395" y="1087"/>
                  </a:lnTo>
                  <a:lnTo>
                    <a:pt x="6382" y="1096"/>
                  </a:lnTo>
                  <a:lnTo>
                    <a:pt x="6363" y="1100"/>
                  </a:lnTo>
                  <a:lnTo>
                    <a:pt x="6351" y="1098"/>
                  </a:lnTo>
                  <a:lnTo>
                    <a:pt x="6339" y="1094"/>
                  </a:lnTo>
                  <a:lnTo>
                    <a:pt x="6327" y="1087"/>
                  </a:lnTo>
                  <a:lnTo>
                    <a:pt x="6315" y="1077"/>
                  </a:lnTo>
                  <a:lnTo>
                    <a:pt x="6221" y="1191"/>
                  </a:lnTo>
                  <a:lnTo>
                    <a:pt x="6233" y="1205"/>
                  </a:lnTo>
                  <a:lnTo>
                    <a:pt x="6247" y="1218"/>
                  </a:lnTo>
                  <a:lnTo>
                    <a:pt x="6265" y="1229"/>
                  </a:lnTo>
                  <a:lnTo>
                    <a:pt x="6285" y="1240"/>
                  </a:lnTo>
                  <a:lnTo>
                    <a:pt x="6307" y="1250"/>
                  </a:lnTo>
                  <a:lnTo>
                    <a:pt x="6329" y="1257"/>
                  </a:lnTo>
                  <a:lnTo>
                    <a:pt x="6354" y="1262"/>
                  </a:lnTo>
                  <a:lnTo>
                    <a:pt x="6381" y="1264"/>
                  </a:lnTo>
                  <a:close/>
                  <a:moveTo>
                    <a:pt x="6502" y="240"/>
                  </a:moveTo>
                  <a:lnTo>
                    <a:pt x="6525" y="237"/>
                  </a:lnTo>
                  <a:lnTo>
                    <a:pt x="6548" y="231"/>
                  </a:lnTo>
                  <a:lnTo>
                    <a:pt x="6558" y="227"/>
                  </a:lnTo>
                  <a:lnTo>
                    <a:pt x="6568" y="221"/>
                  </a:lnTo>
                  <a:lnTo>
                    <a:pt x="6586" y="206"/>
                  </a:lnTo>
                  <a:lnTo>
                    <a:pt x="6593" y="198"/>
                  </a:lnTo>
                  <a:lnTo>
                    <a:pt x="6600" y="189"/>
                  </a:lnTo>
                  <a:lnTo>
                    <a:pt x="6606" y="179"/>
                  </a:lnTo>
                  <a:lnTo>
                    <a:pt x="6611" y="168"/>
                  </a:lnTo>
                  <a:lnTo>
                    <a:pt x="6616" y="156"/>
                  </a:lnTo>
                  <a:lnTo>
                    <a:pt x="6618" y="145"/>
                  </a:lnTo>
                  <a:lnTo>
                    <a:pt x="6621" y="118"/>
                  </a:lnTo>
                  <a:lnTo>
                    <a:pt x="6618" y="93"/>
                  </a:lnTo>
                  <a:lnTo>
                    <a:pt x="6616" y="82"/>
                  </a:lnTo>
                  <a:lnTo>
                    <a:pt x="6611" y="71"/>
                  </a:lnTo>
                  <a:lnTo>
                    <a:pt x="6600" y="51"/>
                  </a:lnTo>
                  <a:lnTo>
                    <a:pt x="6586" y="33"/>
                  </a:lnTo>
                  <a:lnTo>
                    <a:pt x="6568" y="19"/>
                  </a:lnTo>
                  <a:lnTo>
                    <a:pt x="6548" y="8"/>
                  </a:lnTo>
                  <a:lnTo>
                    <a:pt x="6525" y="2"/>
                  </a:lnTo>
                  <a:lnTo>
                    <a:pt x="6502" y="0"/>
                  </a:lnTo>
                  <a:lnTo>
                    <a:pt x="6478" y="2"/>
                  </a:lnTo>
                  <a:lnTo>
                    <a:pt x="6466" y="4"/>
                  </a:lnTo>
                  <a:lnTo>
                    <a:pt x="6455" y="8"/>
                  </a:lnTo>
                  <a:lnTo>
                    <a:pt x="6445" y="13"/>
                  </a:lnTo>
                  <a:lnTo>
                    <a:pt x="6435" y="19"/>
                  </a:lnTo>
                  <a:lnTo>
                    <a:pt x="6426" y="26"/>
                  </a:lnTo>
                  <a:lnTo>
                    <a:pt x="6416" y="33"/>
                  </a:lnTo>
                  <a:lnTo>
                    <a:pt x="6409" y="41"/>
                  </a:lnTo>
                  <a:lnTo>
                    <a:pt x="6402" y="51"/>
                  </a:lnTo>
                  <a:lnTo>
                    <a:pt x="6390" y="71"/>
                  </a:lnTo>
                  <a:lnTo>
                    <a:pt x="6383" y="93"/>
                  </a:lnTo>
                  <a:lnTo>
                    <a:pt x="6381" y="118"/>
                  </a:lnTo>
                  <a:lnTo>
                    <a:pt x="6383" y="145"/>
                  </a:lnTo>
                  <a:lnTo>
                    <a:pt x="6390" y="168"/>
                  </a:lnTo>
                  <a:lnTo>
                    <a:pt x="6402" y="189"/>
                  </a:lnTo>
                  <a:lnTo>
                    <a:pt x="6416" y="206"/>
                  </a:lnTo>
                  <a:lnTo>
                    <a:pt x="6435" y="221"/>
                  </a:lnTo>
                  <a:lnTo>
                    <a:pt x="6445" y="227"/>
                  </a:lnTo>
                  <a:lnTo>
                    <a:pt x="6455" y="231"/>
                  </a:lnTo>
                  <a:lnTo>
                    <a:pt x="6478" y="237"/>
                  </a:lnTo>
                  <a:lnTo>
                    <a:pt x="6502" y="240"/>
                  </a:lnTo>
                  <a:close/>
                  <a:moveTo>
                    <a:pt x="5962" y="798"/>
                  </a:moveTo>
                  <a:lnTo>
                    <a:pt x="5931" y="796"/>
                  </a:lnTo>
                  <a:lnTo>
                    <a:pt x="5904" y="787"/>
                  </a:lnTo>
                  <a:lnTo>
                    <a:pt x="5881" y="773"/>
                  </a:lnTo>
                  <a:lnTo>
                    <a:pt x="5871" y="765"/>
                  </a:lnTo>
                  <a:lnTo>
                    <a:pt x="5861" y="755"/>
                  </a:lnTo>
                  <a:lnTo>
                    <a:pt x="5846" y="733"/>
                  </a:lnTo>
                  <a:lnTo>
                    <a:pt x="5834" y="708"/>
                  </a:lnTo>
                  <a:lnTo>
                    <a:pt x="5830" y="692"/>
                  </a:lnTo>
                  <a:lnTo>
                    <a:pt x="5827" y="678"/>
                  </a:lnTo>
                  <a:lnTo>
                    <a:pt x="5824" y="646"/>
                  </a:lnTo>
                  <a:lnTo>
                    <a:pt x="5827" y="613"/>
                  </a:lnTo>
                  <a:lnTo>
                    <a:pt x="5830" y="597"/>
                  </a:lnTo>
                  <a:lnTo>
                    <a:pt x="5834" y="583"/>
                  </a:lnTo>
                  <a:lnTo>
                    <a:pt x="5846" y="557"/>
                  </a:lnTo>
                  <a:lnTo>
                    <a:pt x="5861" y="535"/>
                  </a:lnTo>
                  <a:lnTo>
                    <a:pt x="5871" y="526"/>
                  </a:lnTo>
                  <a:lnTo>
                    <a:pt x="5881" y="518"/>
                  </a:lnTo>
                  <a:lnTo>
                    <a:pt x="5904" y="505"/>
                  </a:lnTo>
                  <a:lnTo>
                    <a:pt x="5931" y="496"/>
                  </a:lnTo>
                  <a:lnTo>
                    <a:pt x="5946" y="494"/>
                  </a:lnTo>
                  <a:lnTo>
                    <a:pt x="5962" y="493"/>
                  </a:lnTo>
                  <a:lnTo>
                    <a:pt x="5992" y="496"/>
                  </a:lnTo>
                  <a:lnTo>
                    <a:pt x="6018" y="505"/>
                  </a:lnTo>
                  <a:lnTo>
                    <a:pt x="6042" y="518"/>
                  </a:lnTo>
                  <a:lnTo>
                    <a:pt x="6051" y="526"/>
                  </a:lnTo>
                  <a:lnTo>
                    <a:pt x="6061" y="535"/>
                  </a:lnTo>
                  <a:lnTo>
                    <a:pt x="6076" y="557"/>
                  </a:lnTo>
                  <a:lnTo>
                    <a:pt x="6082" y="570"/>
                  </a:lnTo>
                  <a:lnTo>
                    <a:pt x="6088" y="583"/>
                  </a:lnTo>
                  <a:lnTo>
                    <a:pt x="6092" y="597"/>
                  </a:lnTo>
                  <a:lnTo>
                    <a:pt x="6095" y="613"/>
                  </a:lnTo>
                  <a:lnTo>
                    <a:pt x="6097" y="646"/>
                  </a:lnTo>
                  <a:lnTo>
                    <a:pt x="6095" y="678"/>
                  </a:lnTo>
                  <a:lnTo>
                    <a:pt x="6092" y="692"/>
                  </a:lnTo>
                  <a:lnTo>
                    <a:pt x="6088" y="708"/>
                  </a:lnTo>
                  <a:lnTo>
                    <a:pt x="6076" y="733"/>
                  </a:lnTo>
                  <a:lnTo>
                    <a:pt x="6061" y="755"/>
                  </a:lnTo>
                  <a:lnTo>
                    <a:pt x="6051" y="765"/>
                  </a:lnTo>
                  <a:lnTo>
                    <a:pt x="6042" y="773"/>
                  </a:lnTo>
                  <a:lnTo>
                    <a:pt x="6030" y="780"/>
                  </a:lnTo>
                  <a:lnTo>
                    <a:pt x="6018" y="787"/>
                  </a:lnTo>
                  <a:lnTo>
                    <a:pt x="5992" y="796"/>
                  </a:lnTo>
                  <a:lnTo>
                    <a:pt x="5978" y="797"/>
                  </a:lnTo>
                  <a:lnTo>
                    <a:pt x="5962" y="798"/>
                  </a:lnTo>
                  <a:close/>
                  <a:moveTo>
                    <a:pt x="5962" y="960"/>
                  </a:moveTo>
                  <a:lnTo>
                    <a:pt x="5996" y="959"/>
                  </a:lnTo>
                  <a:lnTo>
                    <a:pt x="6029" y="954"/>
                  </a:lnTo>
                  <a:lnTo>
                    <a:pt x="6061" y="947"/>
                  </a:lnTo>
                  <a:lnTo>
                    <a:pt x="6092" y="937"/>
                  </a:lnTo>
                  <a:lnTo>
                    <a:pt x="6120" y="924"/>
                  </a:lnTo>
                  <a:lnTo>
                    <a:pt x="6148" y="909"/>
                  </a:lnTo>
                  <a:lnTo>
                    <a:pt x="6173" y="892"/>
                  </a:lnTo>
                  <a:lnTo>
                    <a:pt x="6196" y="872"/>
                  </a:lnTo>
                  <a:lnTo>
                    <a:pt x="6218" y="849"/>
                  </a:lnTo>
                  <a:lnTo>
                    <a:pt x="6237" y="825"/>
                  </a:lnTo>
                  <a:lnTo>
                    <a:pt x="6252" y="799"/>
                  </a:lnTo>
                  <a:lnTo>
                    <a:pt x="6266" y="772"/>
                  </a:lnTo>
                  <a:lnTo>
                    <a:pt x="6277" y="742"/>
                  </a:lnTo>
                  <a:lnTo>
                    <a:pt x="6285" y="711"/>
                  </a:lnTo>
                  <a:lnTo>
                    <a:pt x="6290" y="679"/>
                  </a:lnTo>
                  <a:lnTo>
                    <a:pt x="6291" y="646"/>
                  </a:lnTo>
                  <a:lnTo>
                    <a:pt x="6290" y="612"/>
                  </a:lnTo>
                  <a:lnTo>
                    <a:pt x="6285" y="578"/>
                  </a:lnTo>
                  <a:lnTo>
                    <a:pt x="6277" y="547"/>
                  </a:lnTo>
                  <a:lnTo>
                    <a:pt x="6266" y="518"/>
                  </a:lnTo>
                  <a:lnTo>
                    <a:pt x="6252" y="490"/>
                  </a:lnTo>
                  <a:lnTo>
                    <a:pt x="6237" y="464"/>
                  </a:lnTo>
                  <a:lnTo>
                    <a:pt x="6218" y="439"/>
                  </a:lnTo>
                  <a:lnTo>
                    <a:pt x="6196" y="418"/>
                  </a:lnTo>
                  <a:lnTo>
                    <a:pt x="6173" y="398"/>
                  </a:lnTo>
                  <a:lnTo>
                    <a:pt x="6148" y="380"/>
                  </a:lnTo>
                  <a:lnTo>
                    <a:pt x="6120" y="364"/>
                  </a:lnTo>
                  <a:lnTo>
                    <a:pt x="6092" y="351"/>
                  </a:lnTo>
                  <a:lnTo>
                    <a:pt x="6061" y="342"/>
                  </a:lnTo>
                  <a:lnTo>
                    <a:pt x="6029" y="335"/>
                  </a:lnTo>
                  <a:lnTo>
                    <a:pt x="5996" y="330"/>
                  </a:lnTo>
                  <a:lnTo>
                    <a:pt x="5962" y="329"/>
                  </a:lnTo>
                  <a:lnTo>
                    <a:pt x="5928" y="330"/>
                  </a:lnTo>
                  <a:lnTo>
                    <a:pt x="5895" y="335"/>
                  </a:lnTo>
                  <a:lnTo>
                    <a:pt x="5862" y="342"/>
                  </a:lnTo>
                  <a:lnTo>
                    <a:pt x="5832" y="351"/>
                  </a:lnTo>
                  <a:lnTo>
                    <a:pt x="5803" y="364"/>
                  </a:lnTo>
                  <a:lnTo>
                    <a:pt x="5776" y="380"/>
                  </a:lnTo>
                  <a:lnTo>
                    <a:pt x="5750" y="398"/>
                  </a:lnTo>
                  <a:lnTo>
                    <a:pt x="5727" y="418"/>
                  </a:lnTo>
                  <a:lnTo>
                    <a:pt x="5706" y="439"/>
                  </a:lnTo>
                  <a:lnTo>
                    <a:pt x="5687" y="464"/>
                  </a:lnTo>
                  <a:lnTo>
                    <a:pt x="5670" y="490"/>
                  </a:lnTo>
                  <a:lnTo>
                    <a:pt x="5656" y="518"/>
                  </a:lnTo>
                  <a:lnTo>
                    <a:pt x="5651" y="532"/>
                  </a:lnTo>
                  <a:lnTo>
                    <a:pt x="5645" y="547"/>
                  </a:lnTo>
                  <a:lnTo>
                    <a:pt x="5637" y="578"/>
                  </a:lnTo>
                  <a:lnTo>
                    <a:pt x="5632" y="612"/>
                  </a:lnTo>
                  <a:lnTo>
                    <a:pt x="5631" y="646"/>
                  </a:lnTo>
                  <a:lnTo>
                    <a:pt x="5632" y="679"/>
                  </a:lnTo>
                  <a:lnTo>
                    <a:pt x="5637" y="711"/>
                  </a:lnTo>
                  <a:lnTo>
                    <a:pt x="5645" y="742"/>
                  </a:lnTo>
                  <a:lnTo>
                    <a:pt x="5656" y="772"/>
                  </a:lnTo>
                  <a:lnTo>
                    <a:pt x="5663" y="786"/>
                  </a:lnTo>
                  <a:lnTo>
                    <a:pt x="5670" y="799"/>
                  </a:lnTo>
                  <a:lnTo>
                    <a:pt x="5687" y="825"/>
                  </a:lnTo>
                  <a:lnTo>
                    <a:pt x="5706" y="849"/>
                  </a:lnTo>
                  <a:lnTo>
                    <a:pt x="5727" y="872"/>
                  </a:lnTo>
                  <a:lnTo>
                    <a:pt x="5750" y="892"/>
                  </a:lnTo>
                  <a:lnTo>
                    <a:pt x="5776" y="909"/>
                  </a:lnTo>
                  <a:lnTo>
                    <a:pt x="5803" y="924"/>
                  </a:lnTo>
                  <a:lnTo>
                    <a:pt x="5832" y="937"/>
                  </a:lnTo>
                  <a:lnTo>
                    <a:pt x="5862" y="947"/>
                  </a:lnTo>
                  <a:lnTo>
                    <a:pt x="5895" y="954"/>
                  </a:lnTo>
                  <a:lnTo>
                    <a:pt x="5928" y="959"/>
                  </a:lnTo>
                  <a:lnTo>
                    <a:pt x="5962" y="960"/>
                  </a:lnTo>
                  <a:close/>
                  <a:moveTo>
                    <a:pt x="4921" y="948"/>
                  </a:moveTo>
                  <a:lnTo>
                    <a:pt x="5112" y="948"/>
                  </a:lnTo>
                  <a:lnTo>
                    <a:pt x="5112" y="622"/>
                  </a:lnTo>
                  <a:lnTo>
                    <a:pt x="5114" y="595"/>
                  </a:lnTo>
                  <a:lnTo>
                    <a:pt x="5120" y="571"/>
                  </a:lnTo>
                  <a:lnTo>
                    <a:pt x="5131" y="551"/>
                  </a:lnTo>
                  <a:lnTo>
                    <a:pt x="5137" y="543"/>
                  </a:lnTo>
                  <a:lnTo>
                    <a:pt x="5144" y="534"/>
                  </a:lnTo>
                  <a:lnTo>
                    <a:pt x="5161" y="521"/>
                  </a:lnTo>
                  <a:lnTo>
                    <a:pt x="5182" y="511"/>
                  </a:lnTo>
                  <a:lnTo>
                    <a:pt x="5207" y="505"/>
                  </a:lnTo>
                  <a:lnTo>
                    <a:pt x="5233" y="503"/>
                  </a:lnTo>
                  <a:lnTo>
                    <a:pt x="5257" y="505"/>
                  </a:lnTo>
                  <a:lnTo>
                    <a:pt x="5278" y="511"/>
                  </a:lnTo>
                  <a:lnTo>
                    <a:pt x="5295" y="519"/>
                  </a:lnTo>
                  <a:lnTo>
                    <a:pt x="5309" y="531"/>
                  </a:lnTo>
                  <a:lnTo>
                    <a:pt x="5315" y="538"/>
                  </a:lnTo>
                  <a:lnTo>
                    <a:pt x="5319" y="546"/>
                  </a:lnTo>
                  <a:lnTo>
                    <a:pt x="5327" y="564"/>
                  </a:lnTo>
                  <a:lnTo>
                    <a:pt x="5331" y="585"/>
                  </a:lnTo>
                  <a:lnTo>
                    <a:pt x="5334" y="610"/>
                  </a:lnTo>
                  <a:lnTo>
                    <a:pt x="5334" y="948"/>
                  </a:lnTo>
                  <a:lnTo>
                    <a:pt x="5524" y="948"/>
                  </a:lnTo>
                  <a:lnTo>
                    <a:pt x="5524" y="597"/>
                  </a:lnTo>
                  <a:lnTo>
                    <a:pt x="5523" y="565"/>
                  </a:lnTo>
                  <a:lnTo>
                    <a:pt x="5519" y="537"/>
                  </a:lnTo>
                  <a:lnTo>
                    <a:pt x="5513" y="508"/>
                  </a:lnTo>
                  <a:lnTo>
                    <a:pt x="5506" y="482"/>
                  </a:lnTo>
                  <a:lnTo>
                    <a:pt x="5498" y="458"/>
                  </a:lnTo>
                  <a:lnTo>
                    <a:pt x="5487" y="437"/>
                  </a:lnTo>
                  <a:lnTo>
                    <a:pt x="5474" y="417"/>
                  </a:lnTo>
                  <a:lnTo>
                    <a:pt x="5460" y="398"/>
                  </a:lnTo>
                  <a:lnTo>
                    <a:pt x="5444" y="382"/>
                  </a:lnTo>
                  <a:lnTo>
                    <a:pt x="5426" y="368"/>
                  </a:lnTo>
                  <a:lnTo>
                    <a:pt x="5409" y="356"/>
                  </a:lnTo>
                  <a:lnTo>
                    <a:pt x="5388" y="347"/>
                  </a:lnTo>
                  <a:lnTo>
                    <a:pt x="5367" y="338"/>
                  </a:lnTo>
                  <a:lnTo>
                    <a:pt x="5346" y="332"/>
                  </a:lnTo>
                  <a:lnTo>
                    <a:pt x="5322" y="330"/>
                  </a:lnTo>
                  <a:lnTo>
                    <a:pt x="5298" y="329"/>
                  </a:lnTo>
                  <a:lnTo>
                    <a:pt x="5267" y="330"/>
                  </a:lnTo>
                  <a:lnTo>
                    <a:pt x="5239" y="336"/>
                  </a:lnTo>
                  <a:lnTo>
                    <a:pt x="5211" y="344"/>
                  </a:lnTo>
                  <a:lnTo>
                    <a:pt x="5185" y="357"/>
                  </a:lnTo>
                  <a:lnTo>
                    <a:pt x="5161" y="373"/>
                  </a:lnTo>
                  <a:lnTo>
                    <a:pt x="5141" y="393"/>
                  </a:lnTo>
                  <a:lnTo>
                    <a:pt x="5132" y="404"/>
                  </a:lnTo>
                  <a:lnTo>
                    <a:pt x="5122" y="415"/>
                  </a:lnTo>
                  <a:lnTo>
                    <a:pt x="5108" y="440"/>
                  </a:lnTo>
                  <a:lnTo>
                    <a:pt x="5112" y="341"/>
                  </a:lnTo>
                  <a:lnTo>
                    <a:pt x="4921" y="341"/>
                  </a:lnTo>
                  <a:lnTo>
                    <a:pt x="4921" y="948"/>
                  </a:lnTo>
                  <a:close/>
                  <a:moveTo>
                    <a:pt x="4588" y="701"/>
                  </a:moveTo>
                  <a:lnTo>
                    <a:pt x="4588" y="726"/>
                  </a:lnTo>
                  <a:lnTo>
                    <a:pt x="4586" y="743"/>
                  </a:lnTo>
                  <a:lnTo>
                    <a:pt x="4580" y="760"/>
                  </a:lnTo>
                  <a:lnTo>
                    <a:pt x="4571" y="776"/>
                  </a:lnTo>
                  <a:lnTo>
                    <a:pt x="4558" y="787"/>
                  </a:lnTo>
                  <a:lnTo>
                    <a:pt x="4541" y="797"/>
                  </a:lnTo>
                  <a:lnTo>
                    <a:pt x="4522" y="805"/>
                  </a:lnTo>
                  <a:lnTo>
                    <a:pt x="4498" y="809"/>
                  </a:lnTo>
                  <a:lnTo>
                    <a:pt x="4471" y="811"/>
                  </a:lnTo>
                  <a:lnTo>
                    <a:pt x="4452" y="810"/>
                  </a:lnTo>
                  <a:lnTo>
                    <a:pt x="4436" y="808"/>
                  </a:lnTo>
                  <a:lnTo>
                    <a:pt x="4421" y="803"/>
                  </a:lnTo>
                  <a:lnTo>
                    <a:pt x="4409" y="797"/>
                  </a:lnTo>
                  <a:lnTo>
                    <a:pt x="4401" y="789"/>
                  </a:lnTo>
                  <a:lnTo>
                    <a:pt x="4394" y="779"/>
                  </a:lnTo>
                  <a:lnTo>
                    <a:pt x="4390" y="768"/>
                  </a:lnTo>
                  <a:lnTo>
                    <a:pt x="4389" y="757"/>
                  </a:lnTo>
                  <a:lnTo>
                    <a:pt x="4390" y="745"/>
                  </a:lnTo>
                  <a:lnTo>
                    <a:pt x="4393" y="734"/>
                  </a:lnTo>
                  <a:lnTo>
                    <a:pt x="4397" y="724"/>
                  </a:lnTo>
                  <a:lnTo>
                    <a:pt x="4406" y="716"/>
                  </a:lnTo>
                  <a:lnTo>
                    <a:pt x="4415" y="710"/>
                  </a:lnTo>
                  <a:lnTo>
                    <a:pt x="4427" y="705"/>
                  </a:lnTo>
                  <a:lnTo>
                    <a:pt x="4441" y="702"/>
                  </a:lnTo>
                  <a:lnTo>
                    <a:pt x="4458" y="701"/>
                  </a:lnTo>
                  <a:lnTo>
                    <a:pt x="4588" y="701"/>
                  </a:lnTo>
                  <a:close/>
                  <a:moveTo>
                    <a:pt x="4588" y="587"/>
                  </a:moveTo>
                  <a:lnTo>
                    <a:pt x="4449" y="587"/>
                  </a:lnTo>
                  <a:lnTo>
                    <a:pt x="4395" y="590"/>
                  </a:lnTo>
                  <a:lnTo>
                    <a:pt x="4370" y="593"/>
                  </a:lnTo>
                  <a:lnTo>
                    <a:pt x="4348" y="597"/>
                  </a:lnTo>
                  <a:lnTo>
                    <a:pt x="4306" y="610"/>
                  </a:lnTo>
                  <a:lnTo>
                    <a:pt x="4270" y="629"/>
                  </a:lnTo>
                  <a:lnTo>
                    <a:pt x="4255" y="641"/>
                  </a:lnTo>
                  <a:lnTo>
                    <a:pt x="4242" y="654"/>
                  </a:lnTo>
                  <a:lnTo>
                    <a:pt x="4230" y="670"/>
                  </a:lnTo>
                  <a:lnTo>
                    <a:pt x="4220" y="686"/>
                  </a:lnTo>
                  <a:lnTo>
                    <a:pt x="4213" y="704"/>
                  </a:lnTo>
                  <a:lnTo>
                    <a:pt x="4207" y="724"/>
                  </a:lnTo>
                  <a:lnTo>
                    <a:pt x="4204" y="746"/>
                  </a:lnTo>
                  <a:lnTo>
                    <a:pt x="4203" y="770"/>
                  </a:lnTo>
                  <a:lnTo>
                    <a:pt x="4204" y="795"/>
                  </a:lnTo>
                  <a:lnTo>
                    <a:pt x="4207" y="818"/>
                  </a:lnTo>
                  <a:lnTo>
                    <a:pt x="4213" y="840"/>
                  </a:lnTo>
                  <a:lnTo>
                    <a:pt x="4220" y="859"/>
                  </a:lnTo>
                  <a:lnTo>
                    <a:pt x="4230" y="877"/>
                  </a:lnTo>
                  <a:lnTo>
                    <a:pt x="4241" y="892"/>
                  </a:lnTo>
                  <a:lnTo>
                    <a:pt x="4254" y="905"/>
                  </a:lnTo>
                  <a:lnTo>
                    <a:pt x="4268" y="918"/>
                  </a:lnTo>
                  <a:lnTo>
                    <a:pt x="4282" y="928"/>
                  </a:lnTo>
                  <a:lnTo>
                    <a:pt x="4299" y="937"/>
                  </a:lnTo>
                  <a:lnTo>
                    <a:pt x="4317" y="944"/>
                  </a:lnTo>
                  <a:lnTo>
                    <a:pt x="4335" y="950"/>
                  </a:lnTo>
                  <a:lnTo>
                    <a:pt x="4354" y="955"/>
                  </a:lnTo>
                  <a:lnTo>
                    <a:pt x="4374" y="957"/>
                  </a:lnTo>
                  <a:lnTo>
                    <a:pt x="4414" y="960"/>
                  </a:lnTo>
                  <a:lnTo>
                    <a:pt x="4443" y="959"/>
                  </a:lnTo>
                  <a:lnTo>
                    <a:pt x="4470" y="955"/>
                  </a:lnTo>
                  <a:lnTo>
                    <a:pt x="4482" y="951"/>
                  </a:lnTo>
                  <a:lnTo>
                    <a:pt x="4494" y="948"/>
                  </a:lnTo>
                  <a:lnTo>
                    <a:pt x="4516" y="938"/>
                  </a:lnTo>
                  <a:lnTo>
                    <a:pt x="4538" y="925"/>
                  </a:lnTo>
                  <a:lnTo>
                    <a:pt x="4557" y="907"/>
                  </a:lnTo>
                  <a:lnTo>
                    <a:pt x="4575" y="887"/>
                  </a:lnTo>
                  <a:lnTo>
                    <a:pt x="4592" y="863"/>
                  </a:lnTo>
                  <a:lnTo>
                    <a:pt x="4588" y="948"/>
                  </a:lnTo>
                  <a:lnTo>
                    <a:pt x="4777" y="948"/>
                  </a:lnTo>
                  <a:lnTo>
                    <a:pt x="4777" y="603"/>
                  </a:lnTo>
                  <a:lnTo>
                    <a:pt x="4775" y="569"/>
                  </a:lnTo>
                  <a:lnTo>
                    <a:pt x="4772" y="537"/>
                  </a:lnTo>
                  <a:lnTo>
                    <a:pt x="4765" y="507"/>
                  </a:lnTo>
                  <a:lnTo>
                    <a:pt x="4756" y="480"/>
                  </a:lnTo>
                  <a:lnTo>
                    <a:pt x="4744" y="455"/>
                  </a:lnTo>
                  <a:lnTo>
                    <a:pt x="4731" y="432"/>
                  </a:lnTo>
                  <a:lnTo>
                    <a:pt x="4716" y="412"/>
                  </a:lnTo>
                  <a:lnTo>
                    <a:pt x="4699" y="394"/>
                  </a:lnTo>
                  <a:lnTo>
                    <a:pt x="4680" y="379"/>
                  </a:lnTo>
                  <a:lnTo>
                    <a:pt x="4659" y="364"/>
                  </a:lnTo>
                  <a:lnTo>
                    <a:pt x="4636" y="354"/>
                  </a:lnTo>
                  <a:lnTo>
                    <a:pt x="4613" y="344"/>
                  </a:lnTo>
                  <a:lnTo>
                    <a:pt x="4588" y="337"/>
                  </a:lnTo>
                  <a:lnTo>
                    <a:pt x="4561" y="332"/>
                  </a:lnTo>
                  <a:lnTo>
                    <a:pt x="4506" y="329"/>
                  </a:lnTo>
                  <a:lnTo>
                    <a:pt x="4457" y="330"/>
                  </a:lnTo>
                  <a:lnTo>
                    <a:pt x="4414" y="336"/>
                  </a:lnTo>
                  <a:lnTo>
                    <a:pt x="4376" y="345"/>
                  </a:lnTo>
                  <a:lnTo>
                    <a:pt x="4344" y="357"/>
                  </a:lnTo>
                  <a:lnTo>
                    <a:pt x="4316" y="372"/>
                  </a:lnTo>
                  <a:lnTo>
                    <a:pt x="4291" y="389"/>
                  </a:lnTo>
                  <a:lnTo>
                    <a:pt x="4267" y="407"/>
                  </a:lnTo>
                  <a:lnTo>
                    <a:pt x="4245" y="427"/>
                  </a:lnTo>
                  <a:lnTo>
                    <a:pt x="4351" y="541"/>
                  </a:lnTo>
                  <a:lnTo>
                    <a:pt x="4374" y="522"/>
                  </a:lnTo>
                  <a:lnTo>
                    <a:pt x="4387" y="513"/>
                  </a:lnTo>
                  <a:lnTo>
                    <a:pt x="4402" y="505"/>
                  </a:lnTo>
                  <a:lnTo>
                    <a:pt x="4420" y="497"/>
                  </a:lnTo>
                  <a:lnTo>
                    <a:pt x="4439" y="492"/>
                  </a:lnTo>
                  <a:lnTo>
                    <a:pt x="4462" y="487"/>
                  </a:lnTo>
                  <a:lnTo>
                    <a:pt x="4488" y="486"/>
                  </a:lnTo>
                  <a:lnTo>
                    <a:pt x="4510" y="488"/>
                  </a:lnTo>
                  <a:lnTo>
                    <a:pt x="4529" y="492"/>
                  </a:lnTo>
                  <a:lnTo>
                    <a:pt x="4546" y="500"/>
                  </a:lnTo>
                  <a:lnTo>
                    <a:pt x="4560" y="511"/>
                  </a:lnTo>
                  <a:lnTo>
                    <a:pt x="4566" y="516"/>
                  </a:lnTo>
                  <a:lnTo>
                    <a:pt x="4571" y="525"/>
                  </a:lnTo>
                  <a:lnTo>
                    <a:pt x="4579" y="541"/>
                  </a:lnTo>
                  <a:lnTo>
                    <a:pt x="4585" y="563"/>
                  </a:lnTo>
                  <a:lnTo>
                    <a:pt x="4588" y="587"/>
                  </a:lnTo>
                  <a:close/>
                  <a:moveTo>
                    <a:pt x="3870" y="960"/>
                  </a:moveTo>
                  <a:lnTo>
                    <a:pt x="3904" y="959"/>
                  </a:lnTo>
                  <a:lnTo>
                    <a:pt x="3935" y="956"/>
                  </a:lnTo>
                  <a:lnTo>
                    <a:pt x="3964" y="951"/>
                  </a:lnTo>
                  <a:lnTo>
                    <a:pt x="3989" y="944"/>
                  </a:lnTo>
                  <a:lnTo>
                    <a:pt x="4011" y="936"/>
                  </a:lnTo>
                  <a:lnTo>
                    <a:pt x="4022" y="931"/>
                  </a:lnTo>
                  <a:lnTo>
                    <a:pt x="4032" y="925"/>
                  </a:lnTo>
                  <a:lnTo>
                    <a:pt x="4049" y="913"/>
                  </a:lnTo>
                  <a:lnTo>
                    <a:pt x="4065" y="900"/>
                  </a:lnTo>
                  <a:lnTo>
                    <a:pt x="4078" y="886"/>
                  </a:lnTo>
                  <a:lnTo>
                    <a:pt x="4089" y="871"/>
                  </a:lnTo>
                  <a:lnTo>
                    <a:pt x="4098" y="854"/>
                  </a:lnTo>
                  <a:lnTo>
                    <a:pt x="4105" y="836"/>
                  </a:lnTo>
                  <a:lnTo>
                    <a:pt x="4110" y="818"/>
                  </a:lnTo>
                  <a:lnTo>
                    <a:pt x="4114" y="799"/>
                  </a:lnTo>
                  <a:lnTo>
                    <a:pt x="4116" y="779"/>
                  </a:lnTo>
                  <a:lnTo>
                    <a:pt x="4117" y="758"/>
                  </a:lnTo>
                  <a:lnTo>
                    <a:pt x="4116" y="735"/>
                  </a:lnTo>
                  <a:lnTo>
                    <a:pt x="4112" y="714"/>
                  </a:lnTo>
                  <a:lnTo>
                    <a:pt x="4098" y="677"/>
                  </a:lnTo>
                  <a:lnTo>
                    <a:pt x="4089" y="661"/>
                  </a:lnTo>
                  <a:lnTo>
                    <a:pt x="4078" y="647"/>
                  </a:lnTo>
                  <a:lnTo>
                    <a:pt x="4065" y="634"/>
                  </a:lnTo>
                  <a:lnTo>
                    <a:pt x="4051" y="622"/>
                  </a:lnTo>
                  <a:lnTo>
                    <a:pt x="4021" y="603"/>
                  </a:lnTo>
                  <a:lnTo>
                    <a:pt x="3988" y="589"/>
                  </a:lnTo>
                  <a:lnTo>
                    <a:pt x="3953" y="577"/>
                  </a:lnTo>
                  <a:lnTo>
                    <a:pt x="3920" y="569"/>
                  </a:lnTo>
                  <a:lnTo>
                    <a:pt x="3866" y="557"/>
                  </a:lnTo>
                  <a:lnTo>
                    <a:pt x="3830" y="546"/>
                  </a:lnTo>
                  <a:lnTo>
                    <a:pt x="3816" y="540"/>
                  </a:lnTo>
                  <a:lnTo>
                    <a:pt x="3807" y="532"/>
                  </a:lnTo>
                  <a:lnTo>
                    <a:pt x="3801" y="524"/>
                  </a:lnTo>
                  <a:lnTo>
                    <a:pt x="3800" y="512"/>
                  </a:lnTo>
                  <a:lnTo>
                    <a:pt x="3801" y="503"/>
                  </a:lnTo>
                  <a:lnTo>
                    <a:pt x="3803" y="496"/>
                  </a:lnTo>
                  <a:lnTo>
                    <a:pt x="3809" y="490"/>
                  </a:lnTo>
                  <a:lnTo>
                    <a:pt x="3816" y="484"/>
                  </a:lnTo>
                  <a:lnTo>
                    <a:pt x="3837" y="478"/>
                  </a:lnTo>
                  <a:lnTo>
                    <a:pt x="3865" y="476"/>
                  </a:lnTo>
                  <a:lnTo>
                    <a:pt x="3897" y="480"/>
                  </a:lnTo>
                  <a:lnTo>
                    <a:pt x="3929" y="490"/>
                  </a:lnTo>
                  <a:lnTo>
                    <a:pt x="3957" y="505"/>
                  </a:lnTo>
                  <a:lnTo>
                    <a:pt x="3970" y="513"/>
                  </a:lnTo>
                  <a:lnTo>
                    <a:pt x="3980" y="521"/>
                  </a:lnTo>
                  <a:lnTo>
                    <a:pt x="4081" y="412"/>
                  </a:lnTo>
                  <a:lnTo>
                    <a:pt x="4062" y="394"/>
                  </a:lnTo>
                  <a:lnTo>
                    <a:pt x="4041" y="377"/>
                  </a:lnTo>
                  <a:lnTo>
                    <a:pt x="4017" y="363"/>
                  </a:lnTo>
                  <a:lnTo>
                    <a:pt x="3991" y="351"/>
                  </a:lnTo>
                  <a:lnTo>
                    <a:pt x="3963" y="342"/>
                  </a:lnTo>
                  <a:lnTo>
                    <a:pt x="3932" y="335"/>
                  </a:lnTo>
                  <a:lnTo>
                    <a:pt x="3900" y="330"/>
                  </a:lnTo>
                  <a:lnTo>
                    <a:pt x="3863" y="329"/>
                  </a:lnTo>
                  <a:lnTo>
                    <a:pt x="3816" y="331"/>
                  </a:lnTo>
                  <a:lnTo>
                    <a:pt x="3794" y="335"/>
                  </a:lnTo>
                  <a:lnTo>
                    <a:pt x="3773" y="339"/>
                  </a:lnTo>
                  <a:lnTo>
                    <a:pt x="3752" y="345"/>
                  </a:lnTo>
                  <a:lnTo>
                    <a:pt x="3733" y="352"/>
                  </a:lnTo>
                  <a:lnTo>
                    <a:pt x="3715" y="362"/>
                  </a:lnTo>
                  <a:lnTo>
                    <a:pt x="3699" y="373"/>
                  </a:lnTo>
                  <a:lnTo>
                    <a:pt x="3685" y="386"/>
                  </a:lnTo>
                  <a:lnTo>
                    <a:pt x="3670" y="400"/>
                  </a:lnTo>
                  <a:lnTo>
                    <a:pt x="3658" y="415"/>
                  </a:lnTo>
                  <a:lnTo>
                    <a:pt x="3649" y="432"/>
                  </a:lnTo>
                  <a:lnTo>
                    <a:pt x="3642" y="452"/>
                  </a:lnTo>
                  <a:lnTo>
                    <a:pt x="3636" y="473"/>
                  </a:lnTo>
                  <a:lnTo>
                    <a:pt x="3632" y="495"/>
                  </a:lnTo>
                  <a:lnTo>
                    <a:pt x="3631" y="520"/>
                  </a:lnTo>
                  <a:lnTo>
                    <a:pt x="3632" y="543"/>
                  </a:lnTo>
                  <a:lnTo>
                    <a:pt x="3635" y="564"/>
                  </a:lnTo>
                  <a:lnTo>
                    <a:pt x="3639" y="583"/>
                  </a:lnTo>
                  <a:lnTo>
                    <a:pt x="3647" y="601"/>
                  </a:lnTo>
                  <a:lnTo>
                    <a:pt x="3655" y="617"/>
                  </a:lnTo>
                  <a:lnTo>
                    <a:pt x="3664" y="632"/>
                  </a:lnTo>
                  <a:lnTo>
                    <a:pt x="3675" y="645"/>
                  </a:lnTo>
                  <a:lnTo>
                    <a:pt x="3687" y="657"/>
                  </a:lnTo>
                  <a:lnTo>
                    <a:pt x="3713" y="677"/>
                  </a:lnTo>
                  <a:lnTo>
                    <a:pt x="3743" y="692"/>
                  </a:lnTo>
                  <a:lnTo>
                    <a:pt x="3774" y="704"/>
                  </a:lnTo>
                  <a:lnTo>
                    <a:pt x="3805" y="714"/>
                  </a:lnTo>
                  <a:lnTo>
                    <a:pt x="3866" y="729"/>
                  </a:lnTo>
                  <a:lnTo>
                    <a:pt x="3908" y="741"/>
                  </a:lnTo>
                  <a:lnTo>
                    <a:pt x="3922" y="746"/>
                  </a:lnTo>
                  <a:lnTo>
                    <a:pt x="3932" y="753"/>
                  </a:lnTo>
                  <a:lnTo>
                    <a:pt x="3938" y="761"/>
                  </a:lnTo>
                  <a:lnTo>
                    <a:pt x="3940" y="772"/>
                  </a:lnTo>
                  <a:lnTo>
                    <a:pt x="3939" y="781"/>
                  </a:lnTo>
                  <a:lnTo>
                    <a:pt x="3935" y="789"/>
                  </a:lnTo>
                  <a:lnTo>
                    <a:pt x="3931" y="796"/>
                  </a:lnTo>
                  <a:lnTo>
                    <a:pt x="3922" y="801"/>
                  </a:lnTo>
                  <a:lnTo>
                    <a:pt x="3910" y="804"/>
                  </a:lnTo>
                  <a:lnTo>
                    <a:pt x="3897" y="808"/>
                  </a:lnTo>
                  <a:lnTo>
                    <a:pt x="3858" y="809"/>
                  </a:lnTo>
                  <a:lnTo>
                    <a:pt x="3837" y="808"/>
                  </a:lnTo>
                  <a:lnTo>
                    <a:pt x="3816" y="805"/>
                  </a:lnTo>
                  <a:lnTo>
                    <a:pt x="3796" y="799"/>
                  </a:lnTo>
                  <a:lnTo>
                    <a:pt x="3777" y="792"/>
                  </a:lnTo>
                  <a:lnTo>
                    <a:pt x="3758" y="783"/>
                  </a:lnTo>
                  <a:lnTo>
                    <a:pt x="3740" y="772"/>
                  </a:lnTo>
                  <a:lnTo>
                    <a:pt x="3724" y="760"/>
                  </a:lnTo>
                  <a:lnTo>
                    <a:pt x="3708" y="746"/>
                  </a:lnTo>
                  <a:lnTo>
                    <a:pt x="3597" y="844"/>
                  </a:lnTo>
                  <a:lnTo>
                    <a:pt x="3607" y="856"/>
                  </a:lnTo>
                  <a:lnTo>
                    <a:pt x="3618" y="868"/>
                  </a:lnTo>
                  <a:lnTo>
                    <a:pt x="3642" y="890"/>
                  </a:lnTo>
                  <a:lnTo>
                    <a:pt x="3669" y="909"/>
                  </a:lnTo>
                  <a:lnTo>
                    <a:pt x="3701" y="926"/>
                  </a:lnTo>
                  <a:lnTo>
                    <a:pt x="3737" y="941"/>
                  </a:lnTo>
                  <a:lnTo>
                    <a:pt x="3756" y="945"/>
                  </a:lnTo>
                  <a:lnTo>
                    <a:pt x="3776" y="951"/>
                  </a:lnTo>
                  <a:lnTo>
                    <a:pt x="3821" y="957"/>
                  </a:lnTo>
                  <a:lnTo>
                    <a:pt x="3870" y="960"/>
                  </a:lnTo>
                  <a:close/>
                  <a:moveTo>
                    <a:pt x="3307" y="701"/>
                  </a:moveTo>
                  <a:lnTo>
                    <a:pt x="3307" y="726"/>
                  </a:lnTo>
                  <a:lnTo>
                    <a:pt x="3304" y="743"/>
                  </a:lnTo>
                  <a:lnTo>
                    <a:pt x="3300" y="760"/>
                  </a:lnTo>
                  <a:lnTo>
                    <a:pt x="3290" y="776"/>
                  </a:lnTo>
                  <a:lnTo>
                    <a:pt x="3277" y="787"/>
                  </a:lnTo>
                  <a:lnTo>
                    <a:pt x="3260" y="797"/>
                  </a:lnTo>
                  <a:lnTo>
                    <a:pt x="3240" y="805"/>
                  </a:lnTo>
                  <a:lnTo>
                    <a:pt x="3218" y="809"/>
                  </a:lnTo>
                  <a:lnTo>
                    <a:pt x="3190" y="811"/>
                  </a:lnTo>
                  <a:lnTo>
                    <a:pt x="3171" y="810"/>
                  </a:lnTo>
                  <a:lnTo>
                    <a:pt x="3155" y="808"/>
                  </a:lnTo>
                  <a:lnTo>
                    <a:pt x="3140" y="803"/>
                  </a:lnTo>
                  <a:lnTo>
                    <a:pt x="3129" y="797"/>
                  </a:lnTo>
                  <a:lnTo>
                    <a:pt x="3120" y="789"/>
                  </a:lnTo>
                  <a:lnTo>
                    <a:pt x="3113" y="779"/>
                  </a:lnTo>
                  <a:lnTo>
                    <a:pt x="3110" y="768"/>
                  </a:lnTo>
                  <a:lnTo>
                    <a:pt x="3108" y="757"/>
                  </a:lnTo>
                  <a:lnTo>
                    <a:pt x="3108" y="745"/>
                  </a:lnTo>
                  <a:lnTo>
                    <a:pt x="3112" y="734"/>
                  </a:lnTo>
                  <a:lnTo>
                    <a:pt x="3117" y="724"/>
                  </a:lnTo>
                  <a:lnTo>
                    <a:pt x="3125" y="716"/>
                  </a:lnTo>
                  <a:lnTo>
                    <a:pt x="3134" y="710"/>
                  </a:lnTo>
                  <a:lnTo>
                    <a:pt x="3146" y="705"/>
                  </a:lnTo>
                  <a:lnTo>
                    <a:pt x="3161" y="702"/>
                  </a:lnTo>
                  <a:lnTo>
                    <a:pt x="3177" y="701"/>
                  </a:lnTo>
                  <a:lnTo>
                    <a:pt x="3307" y="701"/>
                  </a:lnTo>
                  <a:close/>
                  <a:moveTo>
                    <a:pt x="3307" y="587"/>
                  </a:moveTo>
                  <a:lnTo>
                    <a:pt x="3167" y="587"/>
                  </a:lnTo>
                  <a:lnTo>
                    <a:pt x="3114" y="590"/>
                  </a:lnTo>
                  <a:lnTo>
                    <a:pt x="3089" y="593"/>
                  </a:lnTo>
                  <a:lnTo>
                    <a:pt x="3067" y="597"/>
                  </a:lnTo>
                  <a:lnTo>
                    <a:pt x="3024" y="610"/>
                  </a:lnTo>
                  <a:lnTo>
                    <a:pt x="2990" y="629"/>
                  </a:lnTo>
                  <a:lnTo>
                    <a:pt x="2974" y="641"/>
                  </a:lnTo>
                  <a:lnTo>
                    <a:pt x="2961" y="654"/>
                  </a:lnTo>
                  <a:lnTo>
                    <a:pt x="2949" y="670"/>
                  </a:lnTo>
                  <a:lnTo>
                    <a:pt x="2940" y="686"/>
                  </a:lnTo>
                  <a:lnTo>
                    <a:pt x="2931" y="704"/>
                  </a:lnTo>
                  <a:lnTo>
                    <a:pt x="2927" y="724"/>
                  </a:lnTo>
                  <a:lnTo>
                    <a:pt x="2923" y="746"/>
                  </a:lnTo>
                  <a:lnTo>
                    <a:pt x="2922" y="770"/>
                  </a:lnTo>
                  <a:lnTo>
                    <a:pt x="2923" y="795"/>
                  </a:lnTo>
                  <a:lnTo>
                    <a:pt x="2927" y="818"/>
                  </a:lnTo>
                  <a:lnTo>
                    <a:pt x="2933" y="840"/>
                  </a:lnTo>
                  <a:lnTo>
                    <a:pt x="2940" y="859"/>
                  </a:lnTo>
                  <a:lnTo>
                    <a:pt x="2949" y="877"/>
                  </a:lnTo>
                  <a:lnTo>
                    <a:pt x="2960" y="892"/>
                  </a:lnTo>
                  <a:lnTo>
                    <a:pt x="2973" y="905"/>
                  </a:lnTo>
                  <a:lnTo>
                    <a:pt x="2986" y="918"/>
                  </a:lnTo>
                  <a:lnTo>
                    <a:pt x="3001" y="928"/>
                  </a:lnTo>
                  <a:lnTo>
                    <a:pt x="3018" y="937"/>
                  </a:lnTo>
                  <a:lnTo>
                    <a:pt x="3036" y="944"/>
                  </a:lnTo>
                  <a:lnTo>
                    <a:pt x="3054" y="950"/>
                  </a:lnTo>
                  <a:lnTo>
                    <a:pt x="3073" y="955"/>
                  </a:lnTo>
                  <a:lnTo>
                    <a:pt x="3093" y="957"/>
                  </a:lnTo>
                  <a:lnTo>
                    <a:pt x="3133" y="960"/>
                  </a:lnTo>
                  <a:lnTo>
                    <a:pt x="3162" y="959"/>
                  </a:lnTo>
                  <a:lnTo>
                    <a:pt x="3189" y="955"/>
                  </a:lnTo>
                  <a:lnTo>
                    <a:pt x="3213" y="948"/>
                  </a:lnTo>
                  <a:lnTo>
                    <a:pt x="3235" y="938"/>
                  </a:lnTo>
                  <a:lnTo>
                    <a:pt x="3256" y="925"/>
                  </a:lnTo>
                  <a:lnTo>
                    <a:pt x="3276" y="907"/>
                  </a:lnTo>
                  <a:lnTo>
                    <a:pt x="3294" y="887"/>
                  </a:lnTo>
                  <a:lnTo>
                    <a:pt x="3312" y="863"/>
                  </a:lnTo>
                  <a:lnTo>
                    <a:pt x="3307" y="948"/>
                  </a:lnTo>
                  <a:lnTo>
                    <a:pt x="3496" y="948"/>
                  </a:lnTo>
                  <a:lnTo>
                    <a:pt x="3496" y="603"/>
                  </a:lnTo>
                  <a:lnTo>
                    <a:pt x="3494" y="569"/>
                  </a:lnTo>
                  <a:lnTo>
                    <a:pt x="3490" y="537"/>
                  </a:lnTo>
                  <a:lnTo>
                    <a:pt x="3484" y="507"/>
                  </a:lnTo>
                  <a:lnTo>
                    <a:pt x="3474" y="480"/>
                  </a:lnTo>
                  <a:lnTo>
                    <a:pt x="3464" y="455"/>
                  </a:lnTo>
                  <a:lnTo>
                    <a:pt x="3451" y="432"/>
                  </a:lnTo>
                  <a:lnTo>
                    <a:pt x="3435" y="412"/>
                  </a:lnTo>
                  <a:lnTo>
                    <a:pt x="3417" y="394"/>
                  </a:lnTo>
                  <a:lnTo>
                    <a:pt x="3398" y="379"/>
                  </a:lnTo>
                  <a:lnTo>
                    <a:pt x="3378" y="364"/>
                  </a:lnTo>
                  <a:lnTo>
                    <a:pt x="3355" y="354"/>
                  </a:lnTo>
                  <a:lnTo>
                    <a:pt x="3332" y="344"/>
                  </a:lnTo>
                  <a:lnTo>
                    <a:pt x="3307" y="337"/>
                  </a:lnTo>
                  <a:lnTo>
                    <a:pt x="3281" y="332"/>
                  </a:lnTo>
                  <a:lnTo>
                    <a:pt x="3225" y="329"/>
                  </a:lnTo>
                  <a:lnTo>
                    <a:pt x="3176" y="330"/>
                  </a:lnTo>
                  <a:lnTo>
                    <a:pt x="3132" y="336"/>
                  </a:lnTo>
                  <a:lnTo>
                    <a:pt x="3095" y="345"/>
                  </a:lnTo>
                  <a:lnTo>
                    <a:pt x="3063" y="357"/>
                  </a:lnTo>
                  <a:lnTo>
                    <a:pt x="3035" y="372"/>
                  </a:lnTo>
                  <a:lnTo>
                    <a:pt x="3009" y="389"/>
                  </a:lnTo>
                  <a:lnTo>
                    <a:pt x="2986" y="407"/>
                  </a:lnTo>
                  <a:lnTo>
                    <a:pt x="2965" y="427"/>
                  </a:lnTo>
                  <a:lnTo>
                    <a:pt x="3070" y="541"/>
                  </a:lnTo>
                  <a:lnTo>
                    <a:pt x="3093" y="522"/>
                  </a:lnTo>
                  <a:lnTo>
                    <a:pt x="3106" y="513"/>
                  </a:lnTo>
                  <a:lnTo>
                    <a:pt x="3121" y="505"/>
                  </a:lnTo>
                  <a:lnTo>
                    <a:pt x="3139" y="497"/>
                  </a:lnTo>
                  <a:lnTo>
                    <a:pt x="3158" y="492"/>
                  </a:lnTo>
                  <a:lnTo>
                    <a:pt x="3181" y="487"/>
                  </a:lnTo>
                  <a:lnTo>
                    <a:pt x="3207" y="486"/>
                  </a:lnTo>
                  <a:lnTo>
                    <a:pt x="3230" y="488"/>
                  </a:lnTo>
                  <a:lnTo>
                    <a:pt x="3249" y="492"/>
                  </a:lnTo>
                  <a:lnTo>
                    <a:pt x="3265" y="500"/>
                  </a:lnTo>
                  <a:lnTo>
                    <a:pt x="3279" y="511"/>
                  </a:lnTo>
                  <a:lnTo>
                    <a:pt x="3285" y="516"/>
                  </a:lnTo>
                  <a:lnTo>
                    <a:pt x="3290" y="525"/>
                  </a:lnTo>
                  <a:lnTo>
                    <a:pt x="3298" y="541"/>
                  </a:lnTo>
                  <a:lnTo>
                    <a:pt x="3304" y="563"/>
                  </a:lnTo>
                  <a:lnTo>
                    <a:pt x="3307" y="587"/>
                  </a:lnTo>
                  <a:close/>
                  <a:moveTo>
                    <a:pt x="1839" y="948"/>
                  </a:moveTo>
                  <a:lnTo>
                    <a:pt x="2030" y="948"/>
                  </a:lnTo>
                  <a:lnTo>
                    <a:pt x="2030" y="622"/>
                  </a:lnTo>
                  <a:lnTo>
                    <a:pt x="2032" y="594"/>
                  </a:lnTo>
                  <a:lnTo>
                    <a:pt x="2037" y="569"/>
                  </a:lnTo>
                  <a:lnTo>
                    <a:pt x="2045" y="549"/>
                  </a:lnTo>
                  <a:lnTo>
                    <a:pt x="2056" y="532"/>
                  </a:lnTo>
                  <a:lnTo>
                    <a:pt x="2071" y="519"/>
                  </a:lnTo>
                  <a:lnTo>
                    <a:pt x="2089" y="511"/>
                  </a:lnTo>
                  <a:lnTo>
                    <a:pt x="2111" y="505"/>
                  </a:lnTo>
                  <a:lnTo>
                    <a:pt x="2136" y="503"/>
                  </a:lnTo>
                  <a:lnTo>
                    <a:pt x="2161" y="505"/>
                  </a:lnTo>
                  <a:lnTo>
                    <a:pt x="2182" y="511"/>
                  </a:lnTo>
                  <a:lnTo>
                    <a:pt x="2198" y="519"/>
                  </a:lnTo>
                  <a:lnTo>
                    <a:pt x="2210" y="532"/>
                  </a:lnTo>
                  <a:lnTo>
                    <a:pt x="2220" y="547"/>
                  </a:lnTo>
                  <a:lnTo>
                    <a:pt x="2226" y="565"/>
                  </a:lnTo>
                  <a:lnTo>
                    <a:pt x="2229" y="588"/>
                  </a:lnTo>
                  <a:lnTo>
                    <a:pt x="2230" y="613"/>
                  </a:lnTo>
                  <a:lnTo>
                    <a:pt x="2230" y="948"/>
                  </a:lnTo>
                  <a:lnTo>
                    <a:pt x="2418" y="948"/>
                  </a:lnTo>
                  <a:lnTo>
                    <a:pt x="2418" y="622"/>
                  </a:lnTo>
                  <a:lnTo>
                    <a:pt x="2420" y="594"/>
                  </a:lnTo>
                  <a:lnTo>
                    <a:pt x="2425" y="569"/>
                  </a:lnTo>
                  <a:lnTo>
                    <a:pt x="2432" y="549"/>
                  </a:lnTo>
                  <a:lnTo>
                    <a:pt x="2444" y="532"/>
                  </a:lnTo>
                  <a:lnTo>
                    <a:pt x="2458" y="519"/>
                  </a:lnTo>
                  <a:lnTo>
                    <a:pt x="2477" y="511"/>
                  </a:lnTo>
                  <a:lnTo>
                    <a:pt x="2499" y="505"/>
                  </a:lnTo>
                  <a:lnTo>
                    <a:pt x="2525" y="503"/>
                  </a:lnTo>
                  <a:lnTo>
                    <a:pt x="2549" y="505"/>
                  </a:lnTo>
                  <a:lnTo>
                    <a:pt x="2570" y="511"/>
                  </a:lnTo>
                  <a:lnTo>
                    <a:pt x="2586" y="519"/>
                  </a:lnTo>
                  <a:lnTo>
                    <a:pt x="2599" y="532"/>
                  </a:lnTo>
                  <a:lnTo>
                    <a:pt x="2608" y="547"/>
                  </a:lnTo>
                  <a:lnTo>
                    <a:pt x="2614" y="565"/>
                  </a:lnTo>
                  <a:lnTo>
                    <a:pt x="2618" y="588"/>
                  </a:lnTo>
                  <a:lnTo>
                    <a:pt x="2619" y="613"/>
                  </a:lnTo>
                  <a:lnTo>
                    <a:pt x="2619" y="948"/>
                  </a:lnTo>
                  <a:lnTo>
                    <a:pt x="2808" y="948"/>
                  </a:lnTo>
                  <a:lnTo>
                    <a:pt x="2808" y="596"/>
                  </a:lnTo>
                  <a:lnTo>
                    <a:pt x="2807" y="565"/>
                  </a:lnTo>
                  <a:lnTo>
                    <a:pt x="2804" y="537"/>
                  </a:lnTo>
                  <a:lnTo>
                    <a:pt x="2798" y="509"/>
                  </a:lnTo>
                  <a:lnTo>
                    <a:pt x="2792" y="484"/>
                  </a:lnTo>
                  <a:lnTo>
                    <a:pt x="2783" y="461"/>
                  </a:lnTo>
                  <a:lnTo>
                    <a:pt x="2772" y="438"/>
                  </a:lnTo>
                  <a:lnTo>
                    <a:pt x="2759" y="418"/>
                  </a:lnTo>
                  <a:lnTo>
                    <a:pt x="2745" y="400"/>
                  </a:lnTo>
                  <a:lnTo>
                    <a:pt x="2729" y="383"/>
                  </a:lnTo>
                  <a:lnTo>
                    <a:pt x="2712" y="369"/>
                  </a:lnTo>
                  <a:lnTo>
                    <a:pt x="2691" y="357"/>
                  </a:lnTo>
                  <a:lnTo>
                    <a:pt x="2670" y="347"/>
                  </a:lnTo>
                  <a:lnTo>
                    <a:pt x="2647" y="338"/>
                  </a:lnTo>
                  <a:lnTo>
                    <a:pt x="2624" y="333"/>
                  </a:lnTo>
                  <a:lnTo>
                    <a:pt x="2597" y="330"/>
                  </a:lnTo>
                  <a:lnTo>
                    <a:pt x="2570" y="329"/>
                  </a:lnTo>
                  <a:lnTo>
                    <a:pt x="2537" y="330"/>
                  </a:lnTo>
                  <a:lnTo>
                    <a:pt x="2507" y="336"/>
                  </a:lnTo>
                  <a:lnTo>
                    <a:pt x="2479" y="344"/>
                  </a:lnTo>
                  <a:lnTo>
                    <a:pt x="2452" y="357"/>
                  </a:lnTo>
                  <a:lnTo>
                    <a:pt x="2429" y="372"/>
                  </a:lnTo>
                  <a:lnTo>
                    <a:pt x="2405" y="389"/>
                  </a:lnTo>
                  <a:lnTo>
                    <a:pt x="2385" y="410"/>
                  </a:lnTo>
                  <a:lnTo>
                    <a:pt x="2366" y="432"/>
                  </a:lnTo>
                  <a:lnTo>
                    <a:pt x="2350" y="407"/>
                  </a:lnTo>
                  <a:lnTo>
                    <a:pt x="2335" y="386"/>
                  </a:lnTo>
                  <a:lnTo>
                    <a:pt x="2316" y="368"/>
                  </a:lnTo>
                  <a:lnTo>
                    <a:pt x="2306" y="361"/>
                  </a:lnTo>
                  <a:lnTo>
                    <a:pt x="2296" y="354"/>
                  </a:lnTo>
                  <a:lnTo>
                    <a:pt x="2285" y="348"/>
                  </a:lnTo>
                  <a:lnTo>
                    <a:pt x="2274" y="342"/>
                  </a:lnTo>
                  <a:lnTo>
                    <a:pt x="2251" y="335"/>
                  </a:lnTo>
                  <a:lnTo>
                    <a:pt x="2224" y="330"/>
                  </a:lnTo>
                  <a:lnTo>
                    <a:pt x="2196" y="329"/>
                  </a:lnTo>
                  <a:lnTo>
                    <a:pt x="2170" y="330"/>
                  </a:lnTo>
                  <a:lnTo>
                    <a:pt x="2145" y="335"/>
                  </a:lnTo>
                  <a:lnTo>
                    <a:pt x="2122" y="343"/>
                  </a:lnTo>
                  <a:lnTo>
                    <a:pt x="2100" y="354"/>
                  </a:lnTo>
                  <a:lnTo>
                    <a:pt x="2079" y="369"/>
                  </a:lnTo>
                  <a:lnTo>
                    <a:pt x="2060" y="387"/>
                  </a:lnTo>
                  <a:lnTo>
                    <a:pt x="2043" y="410"/>
                  </a:lnTo>
                  <a:lnTo>
                    <a:pt x="2026" y="434"/>
                  </a:lnTo>
                  <a:lnTo>
                    <a:pt x="2030" y="341"/>
                  </a:lnTo>
                  <a:lnTo>
                    <a:pt x="1839" y="341"/>
                  </a:lnTo>
                  <a:lnTo>
                    <a:pt x="1839" y="948"/>
                  </a:lnTo>
                  <a:close/>
                  <a:moveTo>
                    <a:pt x="1492" y="948"/>
                  </a:moveTo>
                  <a:lnTo>
                    <a:pt x="1684" y="948"/>
                  </a:lnTo>
                  <a:lnTo>
                    <a:pt x="1684" y="341"/>
                  </a:lnTo>
                  <a:lnTo>
                    <a:pt x="1492" y="341"/>
                  </a:lnTo>
                  <a:lnTo>
                    <a:pt x="1492" y="948"/>
                  </a:lnTo>
                  <a:close/>
                  <a:moveTo>
                    <a:pt x="1589" y="240"/>
                  </a:moveTo>
                  <a:lnTo>
                    <a:pt x="1612" y="237"/>
                  </a:lnTo>
                  <a:lnTo>
                    <a:pt x="1635" y="231"/>
                  </a:lnTo>
                  <a:lnTo>
                    <a:pt x="1646" y="227"/>
                  </a:lnTo>
                  <a:lnTo>
                    <a:pt x="1655" y="221"/>
                  </a:lnTo>
                  <a:lnTo>
                    <a:pt x="1673" y="206"/>
                  </a:lnTo>
                  <a:lnTo>
                    <a:pt x="1680" y="198"/>
                  </a:lnTo>
                  <a:lnTo>
                    <a:pt x="1687" y="189"/>
                  </a:lnTo>
                  <a:lnTo>
                    <a:pt x="1693" y="179"/>
                  </a:lnTo>
                  <a:lnTo>
                    <a:pt x="1699" y="168"/>
                  </a:lnTo>
                  <a:lnTo>
                    <a:pt x="1703" y="156"/>
                  </a:lnTo>
                  <a:lnTo>
                    <a:pt x="1706" y="145"/>
                  </a:lnTo>
                  <a:lnTo>
                    <a:pt x="1709" y="118"/>
                  </a:lnTo>
                  <a:lnTo>
                    <a:pt x="1706" y="93"/>
                  </a:lnTo>
                  <a:lnTo>
                    <a:pt x="1703" y="82"/>
                  </a:lnTo>
                  <a:lnTo>
                    <a:pt x="1699" y="71"/>
                  </a:lnTo>
                  <a:lnTo>
                    <a:pt x="1687" y="51"/>
                  </a:lnTo>
                  <a:lnTo>
                    <a:pt x="1673" y="33"/>
                  </a:lnTo>
                  <a:lnTo>
                    <a:pt x="1655" y="19"/>
                  </a:lnTo>
                  <a:lnTo>
                    <a:pt x="1635" y="8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5" y="2"/>
                  </a:lnTo>
                  <a:lnTo>
                    <a:pt x="1553" y="4"/>
                  </a:lnTo>
                  <a:lnTo>
                    <a:pt x="1542" y="8"/>
                  </a:lnTo>
                  <a:lnTo>
                    <a:pt x="1532" y="13"/>
                  </a:lnTo>
                  <a:lnTo>
                    <a:pt x="1522" y="19"/>
                  </a:lnTo>
                  <a:lnTo>
                    <a:pt x="1513" y="26"/>
                  </a:lnTo>
                  <a:lnTo>
                    <a:pt x="1504" y="33"/>
                  </a:lnTo>
                  <a:lnTo>
                    <a:pt x="1496" y="41"/>
                  </a:lnTo>
                  <a:lnTo>
                    <a:pt x="1489" y="51"/>
                  </a:lnTo>
                  <a:lnTo>
                    <a:pt x="1477" y="71"/>
                  </a:lnTo>
                  <a:lnTo>
                    <a:pt x="1470" y="93"/>
                  </a:lnTo>
                  <a:lnTo>
                    <a:pt x="1468" y="118"/>
                  </a:lnTo>
                  <a:lnTo>
                    <a:pt x="1470" y="145"/>
                  </a:lnTo>
                  <a:lnTo>
                    <a:pt x="1477" y="168"/>
                  </a:lnTo>
                  <a:lnTo>
                    <a:pt x="1489" y="189"/>
                  </a:lnTo>
                  <a:lnTo>
                    <a:pt x="1504" y="206"/>
                  </a:lnTo>
                  <a:lnTo>
                    <a:pt x="1522" y="221"/>
                  </a:lnTo>
                  <a:lnTo>
                    <a:pt x="1532" y="227"/>
                  </a:lnTo>
                  <a:lnTo>
                    <a:pt x="1542" y="231"/>
                  </a:lnTo>
                  <a:lnTo>
                    <a:pt x="1565" y="237"/>
                  </a:lnTo>
                  <a:lnTo>
                    <a:pt x="1589" y="240"/>
                  </a:lnTo>
                  <a:close/>
                  <a:moveTo>
                    <a:pt x="1028" y="798"/>
                  </a:moveTo>
                  <a:lnTo>
                    <a:pt x="998" y="796"/>
                  </a:lnTo>
                  <a:lnTo>
                    <a:pt x="971" y="787"/>
                  </a:lnTo>
                  <a:lnTo>
                    <a:pt x="947" y="773"/>
                  </a:lnTo>
                  <a:lnTo>
                    <a:pt x="938" y="765"/>
                  </a:lnTo>
                  <a:lnTo>
                    <a:pt x="928" y="755"/>
                  </a:lnTo>
                  <a:lnTo>
                    <a:pt x="913" y="733"/>
                  </a:lnTo>
                  <a:lnTo>
                    <a:pt x="901" y="708"/>
                  </a:lnTo>
                  <a:lnTo>
                    <a:pt x="896" y="692"/>
                  </a:lnTo>
                  <a:lnTo>
                    <a:pt x="894" y="678"/>
                  </a:lnTo>
                  <a:lnTo>
                    <a:pt x="891" y="646"/>
                  </a:lnTo>
                  <a:lnTo>
                    <a:pt x="894" y="613"/>
                  </a:lnTo>
                  <a:lnTo>
                    <a:pt x="896" y="597"/>
                  </a:lnTo>
                  <a:lnTo>
                    <a:pt x="901" y="583"/>
                  </a:lnTo>
                  <a:lnTo>
                    <a:pt x="913" y="557"/>
                  </a:lnTo>
                  <a:lnTo>
                    <a:pt x="928" y="535"/>
                  </a:lnTo>
                  <a:lnTo>
                    <a:pt x="938" y="526"/>
                  </a:lnTo>
                  <a:lnTo>
                    <a:pt x="947" y="518"/>
                  </a:lnTo>
                  <a:lnTo>
                    <a:pt x="971" y="505"/>
                  </a:lnTo>
                  <a:lnTo>
                    <a:pt x="998" y="496"/>
                  </a:lnTo>
                  <a:lnTo>
                    <a:pt x="1012" y="494"/>
                  </a:lnTo>
                  <a:lnTo>
                    <a:pt x="1028" y="493"/>
                  </a:lnTo>
                  <a:lnTo>
                    <a:pt x="1058" y="496"/>
                  </a:lnTo>
                  <a:lnTo>
                    <a:pt x="1085" y="505"/>
                  </a:lnTo>
                  <a:lnTo>
                    <a:pt x="1108" y="518"/>
                  </a:lnTo>
                  <a:lnTo>
                    <a:pt x="1118" y="526"/>
                  </a:lnTo>
                  <a:lnTo>
                    <a:pt x="1128" y="535"/>
                  </a:lnTo>
                  <a:lnTo>
                    <a:pt x="1143" y="557"/>
                  </a:lnTo>
                  <a:lnTo>
                    <a:pt x="1154" y="583"/>
                  </a:lnTo>
                  <a:lnTo>
                    <a:pt x="1157" y="597"/>
                  </a:lnTo>
                  <a:lnTo>
                    <a:pt x="1161" y="613"/>
                  </a:lnTo>
                  <a:lnTo>
                    <a:pt x="1163" y="646"/>
                  </a:lnTo>
                  <a:lnTo>
                    <a:pt x="1161" y="678"/>
                  </a:lnTo>
                  <a:lnTo>
                    <a:pt x="1157" y="692"/>
                  </a:lnTo>
                  <a:lnTo>
                    <a:pt x="1154" y="708"/>
                  </a:lnTo>
                  <a:lnTo>
                    <a:pt x="1143" y="733"/>
                  </a:lnTo>
                  <a:lnTo>
                    <a:pt x="1128" y="755"/>
                  </a:lnTo>
                  <a:lnTo>
                    <a:pt x="1118" y="765"/>
                  </a:lnTo>
                  <a:lnTo>
                    <a:pt x="1108" y="773"/>
                  </a:lnTo>
                  <a:lnTo>
                    <a:pt x="1097" y="780"/>
                  </a:lnTo>
                  <a:lnTo>
                    <a:pt x="1085" y="787"/>
                  </a:lnTo>
                  <a:lnTo>
                    <a:pt x="1058" y="796"/>
                  </a:lnTo>
                  <a:lnTo>
                    <a:pt x="1043" y="797"/>
                  </a:lnTo>
                  <a:lnTo>
                    <a:pt x="1028" y="798"/>
                  </a:lnTo>
                  <a:close/>
                  <a:moveTo>
                    <a:pt x="1028" y="960"/>
                  </a:moveTo>
                  <a:lnTo>
                    <a:pt x="1062" y="959"/>
                  </a:lnTo>
                  <a:lnTo>
                    <a:pt x="1096" y="954"/>
                  </a:lnTo>
                  <a:lnTo>
                    <a:pt x="1128" y="947"/>
                  </a:lnTo>
                  <a:lnTo>
                    <a:pt x="1157" y="937"/>
                  </a:lnTo>
                  <a:lnTo>
                    <a:pt x="1187" y="924"/>
                  </a:lnTo>
                  <a:lnTo>
                    <a:pt x="1214" y="909"/>
                  </a:lnTo>
                  <a:lnTo>
                    <a:pt x="1239" y="892"/>
                  </a:lnTo>
                  <a:lnTo>
                    <a:pt x="1262" y="872"/>
                  </a:lnTo>
                  <a:lnTo>
                    <a:pt x="1283" y="849"/>
                  </a:lnTo>
                  <a:lnTo>
                    <a:pt x="1302" y="825"/>
                  </a:lnTo>
                  <a:lnTo>
                    <a:pt x="1319" y="799"/>
                  </a:lnTo>
                  <a:lnTo>
                    <a:pt x="1332" y="772"/>
                  </a:lnTo>
                  <a:lnTo>
                    <a:pt x="1343" y="742"/>
                  </a:lnTo>
                  <a:lnTo>
                    <a:pt x="1351" y="711"/>
                  </a:lnTo>
                  <a:lnTo>
                    <a:pt x="1356" y="679"/>
                  </a:lnTo>
                  <a:lnTo>
                    <a:pt x="1357" y="646"/>
                  </a:lnTo>
                  <a:lnTo>
                    <a:pt x="1356" y="612"/>
                  </a:lnTo>
                  <a:lnTo>
                    <a:pt x="1351" y="578"/>
                  </a:lnTo>
                  <a:lnTo>
                    <a:pt x="1343" y="547"/>
                  </a:lnTo>
                  <a:lnTo>
                    <a:pt x="1332" y="518"/>
                  </a:lnTo>
                  <a:lnTo>
                    <a:pt x="1319" y="490"/>
                  </a:lnTo>
                  <a:lnTo>
                    <a:pt x="1302" y="464"/>
                  </a:lnTo>
                  <a:lnTo>
                    <a:pt x="1283" y="439"/>
                  </a:lnTo>
                  <a:lnTo>
                    <a:pt x="1262" y="418"/>
                  </a:lnTo>
                  <a:lnTo>
                    <a:pt x="1239" y="398"/>
                  </a:lnTo>
                  <a:lnTo>
                    <a:pt x="1214" y="380"/>
                  </a:lnTo>
                  <a:lnTo>
                    <a:pt x="1187" y="364"/>
                  </a:lnTo>
                  <a:lnTo>
                    <a:pt x="1157" y="351"/>
                  </a:lnTo>
                  <a:lnTo>
                    <a:pt x="1128" y="342"/>
                  </a:lnTo>
                  <a:lnTo>
                    <a:pt x="1096" y="335"/>
                  </a:lnTo>
                  <a:lnTo>
                    <a:pt x="1062" y="330"/>
                  </a:lnTo>
                  <a:lnTo>
                    <a:pt x="1028" y="329"/>
                  </a:lnTo>
                  <a:lnTo>
                    <a:pt x="993" y="330"/>
                  </a:lnTo>
                  <a:lnTo>
                    <a:pt x="960" y="335"/>
                  </a:lnTo>
                  <a:lnTo>
                    <a:pt x="928" y="342"/>
                  </a:lnTo>
                  <a:lnTo>
                    <a:pt x="897" y="351"/>
                  </a:lnTo>
                  <a:lnTo>
                    <a:pt x="869" y="364"/>
                  </a:lnTo>
                  <a:lnTo>
                    <a:pt x="841" y="380"/>
                  </a:lnTo>
                  <a:lnTo>
                    <a:pt x="816" y="398"/>
                  </a:lnTo>
                  <a:lnTo>
                    <a:pt x="793" y="418"/>
                  </a:lnTo>
                  <a:lnTo>
                    <a:pt x="771" y="439"/>
                  </a:lnTo>
                  <a:lnTo>
                    <a:pt x="752" y="464"/>
                  </a:lnTo>
                  <a:lnTo>
                    <a:pt x="737" y="490"/>
                  </a:lnTo>
                  <a:lnTo>
                    <a:pt x="723" y="518"/>
                  </a:lnTo>
                  <a:lnTo>
                    <a:pt x="717" y="532"/>
                  </a:lnTo>
                  <a:lnTo>
                    <a:pt x="712" y="547"/>
                  </a:lnTo>
                  <a:lnTo>
                    <a:pt x="704" y="578"/>
                  </a:lnTo>
                  <a:lnTo>
                    <a:pt x="699" y="612"/>
                  </a:lnTo>
                  <a:lnTo>
                    <a:pt x="696" y="646"/>
                  </a:lnTo>
                  <a:lnTo>
                    <a:pt x="699" y="679"/>
                  </a:lnTo>
                  <a:lnTo>
                    <a:pt x="704" y="711"/>
                  </a:lnTo>
                  <a:lnTo>
                    <a:pt x="712" y="742"/>
                  </a:lnTo>
                  <a:lnTo>
                    <a:pt x="723" y="772"/>
                  </a:lnTo>
                  <a:lnTo>
                    <a:pt x="728" y="786"/>
                  </a:lnTo>
                  <a:lnTo>
                    <a:pt x="737" y="799"/>
                  </a:lnTo>
                  <a:lnTo>
                    <a:pt x="752" y="825"/>
                  </a:lnTo>
                  <a:lnTo>
                    <a:pt x="771" y="849"/>
                  </a:lnTo>
                  <a:lnTo>
                    <a:pt x="793" y="872"/>
                  </a:lnTo>
                  <a:lnTo>
                    <a:pt x="816" y="892"/>
                  </a:lnTo>
                  <a:lnTo>
                    <a:pt x="841" y="909"/>
                  </a:lnTo>
                  <a:lnTo>
                    <a:pt x="869" y="924"/>
                  </a:lnTo>
                  <a:lnTo>
                    <a:pt x="897" y="937"/>
                  </a:lnTo>
                  <a:lnTo>
                    <a:pt x="928" y="947"/>
                  </a:lnTo>
                  <a:lnTo>
                    <a:pt x="960" y="954"/>
                  </a:lnTo>
                  <a:lnTo>
                    <a:pt x="993" y="959"/>
                  </a:lnTo>
                  <a:lnTo>
                    <a:pt x="1028" y="960"/>
                  </a:lnTo>
                  <a:close/>
                  <a:moveTo>
                    <a:pt x="326" y="960"/>
                  </a:moveTo>
                  <a:lnTo>
                    <a:pt x="345" y="960"/>
                  </a:lnTo>
                  <a:lnTo>
                    <a:pt x="666" y="341"/>
                  </a:lnTo>
                  <a:lnTo>
                    <a:pt x="473" y="341"/>
                  </a:lnTo>
                  <a:lnTo>
                    <a:pt x="391" y="522"/>
                  </a:lnTo>
                  <a:lnTo>
                    <a:pt x="373" y="570"/>
                  </a:lnTo>
                  <a:lnTo>
                    <a:pt x="359" y="620"/>
                  </a:lnTo>
                  <a:lnTo>
                    <a:pt x="345" y="682"/>
                  </a:lnTo>
                  <a:lnTo>
                    <a:pt x="328" y="617"/>
                  </a:lnTo>
                  <a:lnTo>
                    <a:pt x="313" y="569"/>
                  </a:lnTo>
                  <a:lnTo>
                    <a:pt x="295" y="522"/>
                  </a:lnTo>
                  <a:lnTo>
                    <a:pt x="210" y="341"/>
                  </a:lnTo>
                  <a:lnTo>
                    <a:pt x="0" y="341"/>
                  </a:lnTo>
                  <a:lnTo>
                    <a:pt x="326" y="9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9913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77" r:id="rId12"/>
    <p:sldLayoutId id="2147484278" r:id="rId13"/>
    <p:sldLayoutId id="2147484279" r:id="rId14"/>
    <p:sldLayoutId id="2147484280" r:id="rId15"/>
    <p:sldLayoutId id="2147484281" r:id="rId16"/>
    <p:sldLayoutId id="2147484282" r:id="rId17"/>
    <p:sldLayoutId id="2147484283" r:id="rId18"/>
    <p:sldLayoutId id="2147484284" r:id="rId19"/>
    <p:sldLayoutId id="2147484285" r:id="rId20"/>
    <p:sldLayoutId id="2147484286" r:id="rId21"/>
    <p:sldLayoutId id="2147484287" r:id="rId22"/>
    <p:sldLayoutId id="2147484288" r:id="rId23"/>
    <p:sldLayoutId id="2147484289" r:id="rId24"/>
    <p:sldLayoutId id="2147484290" r:id="rId25"/>
    <p:sldLayoutId id="2147484291" r:id="rId26"/>
    <p:sldLayoutId id="2147484292" r:id="rId27"/>
    <p:sldLayoutId id="2147484293" r:id="rId28"/>
    <p:sldLayoutId id="2147484294" r:id="rId29"/>
    <p:sldLayoutId id="2147484295" r:id="rId30"/>
    <p:sldLayoutId id="2147484296" r:id="rId31"/>
    <p:sldLayoutId id="2147484297" r:id="rId32"/>
    <p:sldLayoutId id="2147484298" r:id="rId33"/>
  </p:sldLayoutIdLst>
  <p:transition spd="med"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89013" indent="-18256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255713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520825" indent="-26511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95463" indent="-27463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62163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5213" indent="-27305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90205D-CC94-32BD-E359-64F41EC9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50" y="272898"/>
            <a:ext cx="10801350" cy="1008112"/>
          </a:xfrm>
        </p:spPr>
        <p:txBody>
          <a:bodyPr/>
          <a:lstStyle/>
          <a:p>
            <a:r>
              <a:rPr lang="fi-FI" dirty="0"/>
              <a:t>Suurryhmäkeskustelun koonti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6B4A3D7-C3D4-03FA-A29D-FFFCD70E4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140627"/>
            <a:ext cx="10801351" cy="3593423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C6B1764-134F-CC24-136C-967F3182E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9267-2385-44BA-A960-A6573CB7DEAA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48E9BF7D-338E-014C-79C5-C60F7961F82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5251" y="1495005"/>
            <a:ext cx="10801349" cy="431627"/>
          </a:xfrm>
        </p:spPr>
        <p:txBody>
          <a:bodyPr/>
          <a:lstStyle/>
          <a:p>
            <a:r>
              <a:rPr lang="fi-FI" dirty="0"/>
              <a:t>Perinnetarinoista nousevia arvoja</a:t>
            </a:r>
          </a:p>
        </p:txBody>
      </p:sp>
    </p:spTree>
    <p:extLst>
      <p:ext uri="{BB962C8B-B14F-4D97-AF65-F5344CB8AC3E}">
        <p14:creationId xmlns:p14="http://schemas.microsoft.com/office/powerpoint/2010/main" val="238010135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Teema 1: Piplia Pinkki">
  <a:themeElements>
    <a:clrScheme name="Piplia Pinkki 1">
      <a:dk1>
        <a:srgbClr val="000000"/>
      </a:dk1>
      <a:lt1>
        <a:srgbClr val="FFFFFF"/>
      </a:lt1>
      <a:dk2>
        <a:srgbClr val="4B4B4B"/>
      </a:dk2>
      <a:lt2>
        <a:srgbClr val="FFFFFF"/>
      </a:lt2>
      <a:accent1>
        <a:srgbClr val="E20072"/>
      </a:accent1>
      <a:accent2>
        <a:srgbClr val="000000"/>
      </a:accent2>
      <a:accent3>
        <a:srgbClr val="FFFFFF"/>
      </a:accent3>
      <a:accent4>
        <a:srgbClr val="969696"/>
      </a:accent4>
      <a:accent5>
        <a:srgbClr val="646464"/>
      </a:accent5>
      <a:accent6>
        <a:srgbClr val="323232"/>
      </a:accent6>
      <a:hlink>
        <a:srgbClr val="E20072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221114_Piplia_ppt_GillSans" id="{FAB01E82-4DE4-7344-868A-052FEBF9CD93}" vid="{C45D65D5-409F-CA4B-A6DE-F0C4057559EE}"/>
    </a:ext>
  </a:extLst>
</a:theme>
</file>

<file path=ppt/theme/theme2.xml><?xml version="1.0" encoding="utf-8"?>
<a:theme xmlns:a="http://schemas.openxmlformats.org/drawingml/2006/main" name="2: Piplia Vihreä">
  <a:themeElements>
    <a:clrScheme name="Piplia Pinkki">
      <a:dk1>
        <a:srgbClr val="000000"/>
      </a:dk1>
      <a:lt1>
        <a:srgbClr val="FFFFFF"/>
      </a:lt1>
      <a:dk2>
        <a:srgbClr val="4B4B4B"/>
      </a:dk2>
      <a:lt2>
        <a:srgbClr val="FFFFFF"/>
      </a:lt2>
      <a:accent1>
        <a:srgbClr val="E20072"/>
      </a:accent1>
      <a:accent2>
        <a:srgbClr val="000000"/>
      </a:accent2>
      <a:accent3>
        <a:srgbClr val="FFFFFF"/>
      </a:accent3>
      <a:accent4>
        <a:srgbClr val="969696"/>
      </a:accent4>
      <a:accent5>
        <a:srgbClr val="646464"/>
      </a:accent5>
      <a:accent6>
        <a:srgbClr val="323232"/>
      </a:accent6>
      <a:hlink>
        <a:srgbClr val="E20072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221114_Piplia_ppt_GillSans" id="{FAB01E82-4DE4-7344-868A-052FEBF9CD93}" vid="{43D1CF32-6F5D-3145-9B96-E077B65F55EC}"/>
    </a:ext>
  </a:extLst>
</a:theme>
</file>

<file path=ppt/theme/theme3.xml><?xml version="1.0" encoding="utf-8"?>
<a:theme xmlns:a="http://schemas.openxmlformats.org/drawingml/2006/main" name="Piplia Lisädiat (pro-käyttöön)">
  <a:themeElements>
    <a:clrScheme name="Piplia">
      <a:dk1>
        <a:sysClr val="windowText" lastClr="000000"/>
      </a:dk1>
      <a:lt1>
        <a:sysClr val="window" lastClr="FFFFFF"/>
      </a:lt1>
      <a:dk2>
        <a:srgbClr val="4B4B4B"/>
      </a:dk2>
      <a:lt2>
        <a:srgbClr val="F8F8F8"/>
      </a:lt2>
      <a:accent1>
        <a:srgbClr val="E20072"/>
      </a:accent1>
      <a:accent2>
        <a:srgbClr val="000000"/>
      </a:accent2>
      <a:accent3>
        <a:srgbClr val="E6E6E6"/>
      </a:accent3>
      <a:accent4>
        <a:srgbClr val="969696"/>
      </a:accent4>
      <a:accent5>
        <a:srgbClr val="646464"/>
      </a:accent5>
      <a:accent6>
        <a:srgbClr val="323232"/>
      </a:accent6>
      <a:hlink>
        <a:srgbClr val="E20072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221114_Piplia_ppt_GillSans" id="{FAB01E82-4DE4-7344-868A-052FEBF9CD93}" vid="{A7DD6766-985C-D34A-BF7A-1DF350AA3D80}"/>
    </a:ext>
  </a:extLst>
</a:theme>
</file>

<file path=ppt/theme/theme4.xml><?xml version="1.0" encoding="utf-8"?>
<a:theme xmlns:a="http://schemas.openxmlformats.org/drawingml/2006/main" name="PIPLIA">
  <a:themeElements>
    <a:clrScheme name="Piplia">
      <a:dk1>
        <a:sysClr val="windowText" lastClr="000000"/>
      </a:dk1>
      <a:lt1>
        <a:sysClr val="window" lastClr="FFFFFF"/>
      </a:lt1>
      <a:dk2>
        <a:srgbClr val="4B4B4B"/>
      </a:dk2>
      <a:lt2>
        <a:srgbClr val="F8F8F8"/>
      </a:lt2>
      <a:accent1>
        <a:srgbClr val="E20072"/>
      </a:accent1>
      <a:accent2>
        <a:srgbClr val="000000"/>
      </a:accent2>
      <a:accent3>
        <a:srgbClr val="E6E6E6"/>
      </a:accent3>
      <a:accent4>
        <a:srgbClr val="969696"/>
      </a:accent4>
      <a:accent5>
        <a:srgbClr val="646464"/>
      </a:accent5>
      <a:accent6>
        <a:srgbClr val="323232"/>
      </a:accent6>
      <a:hlink>
        <a:srgbClr val="E20072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0" id="{DE1F24DE-2728-414A-BFBE-C6356203C22D}" vid="{C91154BB-759F-214A-A4EA-348055E213EA}"/>
    </a:ext>
  </a:extLst>
</a:theme>
</file>

<file path=ppt/theme/theme5.xml><?xml version="1.0" encoding="utf-8"?>
<a:theme xmlns:a="http://schemas.openxmlformats.org/drawingml/2006/main" name="Office Theme">
  <a:themeElements>
    <a:clrScheme name="Piplia">
      <a:dk1>
        <a:sysClr val="windowText" lastClr="000000"/>
      </a:dk1>
      <a:lt1>
        <a:sysClr val="window" lastClr="FFFFFF"/>
      </a:lt1>
      <a:dk2>
        <a:srgbClr val="4B4B4B"/>
      </a:dk2>
      <a:lt2>
        <a:srgbClr val="F8F8F8"/>
      </a:lt2>
      <a:accent1>
        <a:srgbClr val="E20072"/>
      </a:accent1>
      <a:accent2>
        <a:srgbClr val="000000"/>
      </a:accent2>
      <a:accent3>
        <a:srgbClr val="E6E6E6"/>
      </a:accent3>
      <a:accent4>
        <a:srgbClr val="969696"/>
      </a:accent4>
      <a:accent5>
        <a:srgbClr val="646464"/>
      </a:accent5>
      <a:accent6>
        <a:srgbClr val="323232"/>
      </a:accent6>
      <a:hlink>
        <a:srgbClr val="E20072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Piplia">
      <a:dk1>
        <a:sysClr val="windowText" lastClr="000000"/>
      </a:dk1>
      <a:lt1>
        <a:sysClr val="window" lastClr="FFFFFF"/>
      </a:lt1>
      <a:dk2>
        <a:srgbClr val="4B4B4B"/>
      </a:dk2>
      <a:lt2>
        <a:srgbClr val="F8F8F8"/>
      </a:lt2>
      <a:accent1>
        <a:srgbClr val="E20072"/>
      </a:accent1>
      <a:accent2>
        <a:srgbClr val="000000"/>
      </a:accent2>
      <a:accent3>
        <a:srgbClr val="E6E6E6"/>
      </a:accent3>
      <a:accent4>
        <a:srgbClr val="969696"/>
      </a:accent4>
      <a:accent5>
        <a:srgbClr val="646464"/>
      </a:accent5>
      <a:accent6>
        <a:srgbClr val="323232"/>
      </a:accent6>
      <a:hlink>
        <a:srgbClr val="E20072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FEF09154AAB4942BE8D944DB3D48C77" ma:contentTypeVersion="16" ma:contentTypeDescription="Luo uusi asiakirja." ma:contentTypeScope="" ma:versionID="b2874645cb3b387d4f462f66c7fe4faf">
  <xsd:schema xmlns:xsd="http://www.w3.org/2001/XMLSchema" xmlns:xs="http://www.w3.org/2001/XMLSchema" xmlns:p="http://schemas.microsoft.com/office/2006/metadata/properties" xmlns:ns2="4855965f-35b8-41bc-a0ac-1badb7057b03" xmlns:ns3="3c69f5b1-ec3c-42ab-a847-f858e56ecff2" targetNamespace="http://schemas.microsoft.com/office/2006/metadata/properties" ma:root="true" ma:fieldsID="d7b98a70912cf5a5a3e7f87bf7a1c6ae" ns2:_="" ns3:_="">
    <xsd:import namespace="4855965f-35b8-41bc-a0ac-1badb7057b03"/>
    <xsd:import namespace="3c69f5b1-ec3c-42ab-a847-f858e56ecf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55965f-35b8-41bc-a0ac-1badb7057b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cd8de161-b2ca-451d-b4b8-1f40b8753a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9f5b1-ec3c-42ab-a847-f858e56ecff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a10c002-2e09-41c9-883e-df83db9d6a6f}" ma:internalName="TaxCatchAll" ma:showField="CatchAllData" ma:web="3c69f5b1-ec3c-42ab-a847-f858e56ecf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c69f5b1-ec3c-42ab-a847-f858e56ecff2">
      <UserInfo>
        <DisplayName>Richard Brewis</DisplayName>
        <AccountId>25</AccountId>
        <AccountType/>
      </UserInfo>
      <UserInfo>
        <DisplayName>Martti Asikainen</DisplayName>
        <AccountId>36</AccountId>
        <AccountType/>
      </UserInfo>
      <UserInfo>
        <DisplayName>Satu Toukkari</DisplayName>
        <AccountId>30</AccountId>
        <AccountType/>
      </UserInfo>
      <UserInfo>
        <DisplayName>Katri Saarela</DisplayName>
        <AccountId>37</AccountId>
        <AccountType/>
      </UserInfo>
    </SharedWithUsers>
    <lcf76f155ced4ddcb4097134ff3c332f xmlns="4855965f-35b8-41bc-a0ac-1badb7057b03">
      <Terms xmlns="http://schemas.microsoft.com/office/infopath/2007/PartnerControls"/>
    </lcf76f155ced4ddcb4097134ff3c332f>
    <TaxCatchAll xmlns="3c69f5b1-ec3c-42ab-a847-f858e56ecff2" xsi:nil="true"/>
  </documentManagement>
</p:properties>
</file>

<file path=customXml/itemProps1.xml><?xml version="1.0" encoding="utf-8"?>
<ds:datastoreItem xmlns:ds="http://schemas.openxmlformats.org/officeDocument/2006/customXml" ds:itemID="{F2DD3BA1-3F85-4058-A8B5-FE2B9A6010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9439ED-75D0-4CB8-9A17-93774B84E6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55965f-35b8-41bc-a0ac-1badb7057b03"/>
    <ds:schemaRef ds:uri="3c69f5b1-ec3c-42ab-a847-f858e56ecf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C4F742-1292-473E-8CEA-04F34575F184}">
  <ds:schemaRefs>
    <ds:schemaRef ds:uri="70def483-75a2-4ab0-9055-cb1102646011"/>
    <ds:schemaRef ds:uri="c575efe4-a2e2-4c46-9410-12277e76e77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3c69f5b1-ec3c-42ab-a847-f858e56ecff2"/>
    <ds:schemaRef ds:uri="4855965f-35b8-41bc-a0ac-1badb7057b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3453</TotalTime>
  <Words>6</Words>
  <Application>Microsoft Office PowerPoint</Application>
  <PresentationFormat>Laajakuva</PresentationFormat>
  <Paragraphs>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</vt:i4>
      </vt:variant>
    </vt:vector>
  </HeadingPairs>
  <TitlesOfParts>
    <vt:vector size="10" baseType="lpstr">
      <vt:lpstr>Arial</vt:lpstr>
      <vt:lpstr>Calibri</vt:lpstr>
      <vt:lpstr>Gill Sans</vt:lpstr>
      <vt:lpstr>Gill Sans SemiBold</vt:lpstr>
      <vt:lpstr>Gill Sans Ultra Bold</vt:lpstr>
      <vt:lpstr>1_Teema 1: Piplia Pinkki</vt:lpstr>
      <vt:lpstr>2: Piplia Vihreä</vt:lpstr>
      <vt:lpstr>Piplia Lisädiat (pro-käyttöön)</vt:lpstr>
      <vt:lpstr>PIPLIA</vt:lpstr>
      <vt:lpstr>Suurryhmäkeskustelun koonti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cp:lastModifiedBy>Mari Mäkelä</cp:lastModifiedBy>
  <cp:revision>4</cp:revision>
  <dcterms:created xsi:type="dcterms:W3CDTF">2020-08-21T12:12:09Z</dcterms:created>
  <dcterms:modified xsi:type="dcterms:W3CDTF">2025-02-10T08:28:12Z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0x0101006FEF09154AAB4942BE8D944DB3D48C77</vt:lpwstr>
  </property>
</Properties>
</file>